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eenie Beanie"/>
      <p:regular r:id="rId15"/>
    </p:embeddedFont>
    <p:embeddedFont>
      <p:font typeface="Quicksan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eenieBeanie-regular.fntdata"/><Relationship Id="rId14" Type="http://schemas.openxmlformats.org/officeDocument/2006/relationships/slide" Target="slides/slide10.xml"/><Relationship Id="rId17" Type="http://schemas.openxmlformats.org/officeDocument/2006/relationships/font" Target="fonts/Quicksand-bold.fntdata"/><Relationship Id="rId16" Type="http://schemas.openxmlformats.org/officeDocument/2006/relationships/font" Target="fonts/Quicksa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2e8d8e333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2e8d8e333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89e244763_1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89e244763_1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3f80fd1b9_0_50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3f80fd1b9_0_50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3f80fd1b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3f80fd1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3f80fd1b9_0_50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3f80fd1b9_0_50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89e24476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89e24476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83f80fd1b9_0_34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3f80fd1b9_0_34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89e244763_1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89e244763_1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889e244763_1_2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889e244763_1_2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889e244763_1_2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889e244763_1_2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26.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1000" y="1258540"/>
            <a:ext cx="7722300" cy="2013000"/>
          </a:xfrm>
          <a:prstGeom prst="rect">
            <a:avLst/>
          </a:prstGeom>
        </p:spPr>
        <p:txBody>
          <a:bodyPr anchorCtr="0" anchor="ctr" bIns="91425" lIns="91425" spcFirstLastPara="1" rIns="91425" wrap="square" tIns="91425">
            <a:noAutofit/>
          </a:bodyPr>
          <a:lstStyle>
            <a:lvl1pPr lvl="0" algn="ctr">
              <a:lnSpc>
                <a:spcPct val="70000"/>
              </a:lnSpc>
              <a:spcBef>
                <a:spcPts val="0"/>
              </a:spcBef>
              <a:spcAft>
                <a:spcPts val="0"/>
              </a:spcAft>
              <a:buClr>
                <a:srgbClr val="FFFFFF"/>
              </a:buClr>
              <a:buSzPts val="10000"/>
              <a:buNone/>
              <a:defRPr sz="10000">
                <a:solidFill>
                  <a:srgbClr val="FFFFFF"/>
                </a:solidFill>
              </a:defRPr>
            </a:lvl1pPr>
            <a:lvl2pPr lvl="1" algn="ctr">
              <a:lnSpc>
                <a:spcPct val="60000"/>
              </a:lnSpc>
              <a:spcBef>
                <a:spcPts val="0"/>
              </a:spcBef>
              <a:spcAft>
                <a:spcPts val="0"/>
              </a:spcAft>
              <a:buClr>
                <a:srgbClr val="FFFFFF"/>
              </a:buClr>
              <a:buSzPts val="10000"/>
              <a:buNone/>
              <a:defRPr sz="10000">
                <a:solidFill>
                  <a:srgbClr val="FFFFFF"/>
                </a:solidFill>
              </a:defRPr>
            </a:lvl2pPr>
            <a:lvl3pPr lvl="2" algn="ctr">
              <a:lnSpc>
                <a:spcPct val="60000"/>
              </a:lnSpc>
              <a:spcBef>
                <a:spcPts val="0"/>
              </a:spcBef>
              <a:spcAft>
                <a:spcPts val="0"/>
              </a:spcAft>
              <a:buClr>
                <a:srgbClr val="FFFFFF"/>
              </a:buClr>
              <a:buSzPts val="10000"/>
              <a:buNone/>
              <a:defRPr sz="10000">
                <a:solidFill>
                  <a:srgbClr val="FFFFFF"/>
                </a:solidFill>
              </a:defRPr>
            </a:lvl3pPr>
            <a:lvl4pPr lvl="3" algn="ctr">
              <a:lnSpc>
                <a:spcPct val="60000"/>
              </a:lnSpc>
              <a:spcBef>
                <a:spcPts val="0"/>
              </a:spcBef>
              <a:spcAft>
                <a:spcPts val="0"/>
              </a:spcAft>
              <a:buClr>
                <a:srgbClr val="FFFFFF"/>
              </a:buClr>
              <a:buSzPts val="10000"/>
              <a:buNone/>
              <a:defRPr sz="10000">
                <a:solidFill>
                  <a:srgbClr val="FFFFFF"/>
                </a:solidFill>
              </a:defRPr>
            </a:lvl4pPr>
            <a:lvl5pPr lvl="4" algn="ctr">
              <a:lnSpc>
                <a:spcPct val="60000"/>
              </a:lnSpc>
              <a:spcBef>
                <a:spcPts val="0"/>
              </a:spcBef>
              <a:spcAft>
                <a:spcPts val="0"/>
              </a:spcAft>
              <a:buClr>
                <a:srgbClr val="FFFFFF"/>
              </a:buClr>
              <a:buSzPts val="10000"/>
              <a:buNone/>
              <a:defRPr sz="10000">
                <a:solidFill>
                  <a:srgbClr val="FFFFFF"/>
                </a:solidFill>
              </a:defRPr>
            </a:lvl5pPr>
            <a:lvl6pPr lvl="5" algn="ctr">
              <a:lnSpc>
                <a:spcPct val="60000"/>
              </a:lnSpc>
              <a:spcBef>
                <a:spcPts val="0"/>
              </a:spcBef>
              <a:spcAft>
                <a:spcPts val="0"/>
              </a:spcAft>
              <a:buClr>
                <a:srgbClr val="FFFFFF"/>
              </a:buClr>
              <a:buSzPts val="10000"/>
              <a:buNone/>
              <a:defRPr sz="10000">
                <a:solidFill>
                  <a:srgbClr val="FFFFFF"/>
                </a:solidFill>
              </a:defRPr>
            </a:lvl6pPr>
            <a:lvl7pPr lvl="6" algn="ctr">
              <a:lnSpc>
                <a:spcPct val="60000"/>
              </a:lnSpc>
              <a:spcBef>
                <a:spcPts val="0"/>
              </a:spcBef>
              <a:spcAft>
                <a:spcPts val="0"/>
              </a:spcAft>
              <a:buClr>
                <a:srgbClr val="FFFFFF"/>
              </a:buClr>
              <a:buSzPts val="10000"/>
              <a:buNone/>
              <a:defRPr sz="10000">
                <a:solidFill>
                  <a:srgbClr val="FFFFFF"/>
                </a:solidFill>
              </a:defRPr>
            </a:lvl7pPr>
            <a:lvl8pPr lvl="7" algn="ctr">
              <a:lnSpc>
                <a:spcPct val="60000"/>
              </a:lnSpc>
              <a:spcBef>
                <a:spcPts val="0"/>
              </a:spcBef>
              <a:spcAft>
                <a:spcPts val="0"/>
              </a:spcAft>
              <a:buClr>
                <a:srgbClr val="FFFFFF"/>
              </a:buClr>
              <a:buSzPts val="10000"/>
              <a:buNone/>
              <a:defRPr sz="10000">
                <a:solidFill>
                  <a:srgbClr val="FFFFFF"/>
                </a:solidFill>
              </a:defRPr>
            </a:lvl8pPr>
            <a:lvl9pPr lvl="8" algn="ctr">
              <a:lnSpc>
                <a:spcPct val="60000"/>
              </a:lnSpc>
              <a:spcBef>
                <a:spcPts val="0"/>
              </a:spcBef>
              <a:spcAft>
                <a:spcPts val="0"/>
              </a:spcAft>
              <a:buClr>
                <a:srgbClr val="FFFFFF"/>
              </a:buClr>
              <a:buSzPts val="10000"/>
              <a:buNone/>
              <a:defRPr sz="10000">
                <a:solidFill>
                  <a:srgbClr val="FFFFFF"/>
                </a:solidFill>
              </a:defRPr>
            </a:lvl9pPr>
          </a:lstStyle>
          <a:p/>
        </p:txBody>
      </p:sp>
      <p:sp>
        <p:nvSpPr>
          <p:cNvPr id="10" name="Google Shape;10;p2"/>
          <p:cNvSpPr txBox="1"/>
          <p:nvPr>
            <p:ph idx="1" type="subTitle"/>
          </p:nvPr>
        </p:nvSpPr>
        <p:spPr>
          <a:xfrm>
            <a:off x="711011" y="3423838"/>
            <a:ext cx="7722300" cy="461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800"/>
              <a:buNone/>
              <a:defRPr>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a:off x="710775" y="1452838"/>
            <a:ext cx="7722600" cy="11925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13000"/>
              <a:buNone/>
              <a:defRPr sz="13000">
                <a:solidFill>
                  <a:srgbClr val="FFFFFF"/>
                </a:solidFill>
              </a:defRPr>
            </a:lvl1pPr>
            <a:lvl2pPr lvl="1" algn="ctr">
              <a:spcBef>
                <a:spcPts val="0"/>
              </a:spcBef>
              <a:spcAft>
                <a:spcPts val="0"/>
              </a:spcAft>
              <a:buClr>
                <a:srgbClr val="FFFFFF"/>
              </a:buClr>
              <a:buSzPts val="13000"/>
              <a:buNone/>
              <a:defRPr sz="13000">
                <a:solidFill>
                  <a:srgbClr val="FFFFFF"/>
                </a:solidFill>
              </a:defRPr>
            </a:lvl2pPr>
            <a:lvl3pPr lvl="2" algn="ctr">
              <a:spcBef>
                <a:spcPts val="0"/>
              </a:spcBef>
              <a:spcAft>
                <a:spcPts val="0"/>
              </a:spcAft>
              <a:buClr>
                <a:srgbClr val="FFFFFF"/>
              </a:buClr>
              <a:buSzPts val="13000"/>
              <a:buNone/>
              <a:defRPr sz="13000">
                <a:solidFill>
                  <a:srgbClr val="FFFFFF"/>
                </a:solidFill>
              </a:defRPr>
            </a:lvl3pPr>
            <a:lvl4pPr lvl="3" algn="ctr">
              <a:spcBef>
                <a:spcPts val="0"/>
              </a:spcBef>
              <a:spcAft>
                <a:spcPts val="0"/>
              </a:spcAft>
              <a:buClr>
                <a:srgbClr val="FFFFFF"/>
              </a:buClr>
              <a:buSzPts val="13000"/>
              <a:buNone/>
              <a:defRPr sz="13000">
                <a:solidFill>
                  <a:srgbClr val="FFFFFF"/>
                </a:solidFill>
              </a:defRPr>
            </a:lvl4pPr>
            <a:lvl5pPr lvl="4" algn="ctr">
              <a:spcBef>
                <a:spcPts val="0"/>
              </a:spcBef>
              <a:spcAft>
                <a:spcPts val="0"/>
              </a:spcAft>
              <a:buClr>
                <a:srgbClr val="FFFFFF"/>
              </a:buClr>
              <a:buSzPts val="13000"/>
              <a:buNone/>
              <a:defRPr sz="13000">
                <a:solidFill>
                  <a:srgbClr val="FFFFFF"/>
                </a:solidFill>
              </a:defRPr>
            </a:lvl5pPr>
            <a:lvl6pPr lvl="5" algn="ctr">
              <a:spcBef>
                <a:spcPts val="0"/>
              </a:spcBef>
              <a:spcAft>
                <a:spcPts val="0"/>
              </a:spcAft>
              <a:buClr>
                <a:srgbClr val="FFFFFF"/>
              </a:buClr>
              <a:buSzPts val="13000"/>
              <a:buNone/>
              <a:defRPr sz="13000">
                <a:solidFill>
                  <a:srgbClr val="FFFFFF"/>
                </a:solidFill>
              </a:defRPr>
            </a:lvl6pPr>
            <a:lvl7pPr lvl="6" algn="ctr">
              <a:spcBef>
                <a:spcPts val="0"/>
              </a:spcBef>
              <a:spcAft>
                <a:spcPts val="0"/>
              </a:spcAft>
              <a:buClr>
                <a:srgbClr val="FFFFFF"/>
              </a:buClr>
              <a:buSzPts val="13000"/>
              <a:buNone/>
              <a:defRPr sz="13000">
                <a:solidFill>
                  <a:srgbClr val="FFFFFF"/>
                </a:solidFill>
              </a:defRPr>
            </a:lvl7pPr>
            <a:lvl8pPr lvl="7" algn="ctr">
              <a:spcBef>
                <a:spcPts val="0"/>
              </a:spcBef>
              <a:spcAft>
                <a:spcPts val="0"/>
              </a:spcAft>
              <a:buClr>
                <a:srgbClr val="FFFFFF"/>
              </a:buClr>
              <a:buSzPts val="13000"/>
              <a:buNone/>
              <a:defRPr sz="13000">
                <a:solidFill>
                  <a:srgbClr val="FFFFFF"/>
                </a:solidFill>
              </a:defRPr>
            </a:lvl8pPr>
            <a:lvl9pPr lvl="8" algn="ctr">
              <a:spcBef>
                <a:spcPts val="0"/>
              </a:spcBef>
              <a:spcAft>
                <a:spcPts val="0"/>
              </a:spcAft>
              <a:buClr>
                <a:srgbClr val="FFFFFF"/>
              </a:buClr>
              <a:buSzPts val="13000"/>
              <a:buNone/>
              <a:defRPr sz="13000">
                <a:solidFill>
                  <a:srgbClr val="FFFFFF"/>
                </a:solidFill>
              </a:defRPr>
            </a:lvl9pPr>
          </a:lstStyle>
          <a:p>
            <a:r>
              <a:t>xx%</a:t>
            </a:r>
          </a:p>
        </p:txBody>
      </p:sp>
      <p:sp>
        <p:nvSpPr>
          <p:cNvPr id="41" name="Google Shape;41;p11"/>
          <p:cNvSpPr txBox="1"/>
          <p:nvPr>
            <p:ph idx="1" type="body"/>
          </p:nvPr>
        </p:nvSpPr>
        <p:spPr>
          <a:xfrm>
            <a:off x="710775" y="2909538"/>
            <a:ext cx="7722600" cy="478200"/>
          </a:xfrm>
          <a:prstGeom prst="rect">
            <a:avLst/>
          </a:prstGeom>
        </p:spPr>
        <p:txBody>
          <a:bodyPr anchorCtr="0" anchor="t" bIns="91425" lIns="91425" spcFirstLastPara="1" rIns="91425" wrap="square" tIns="91425">
            <a:noAutofit/>
          </a:bodyPr>
          <a:lstStyle>
            <a:lvl1pPr indent="-355600" lvl="0" marL="457200" algn="ctr">
              <a:lnSpc>
                <a:spcPct val="100000"/>
              </a:lnSpc>
              <a:spcBef>
                <a:spcPts val="0"/>
              </a:spcBef>
              <a:spcAft>
                <a:spcPts val="0"/>
              </a:spcAft>
              <a:buClr>
                <a:srgbClr val="FFFFFF"/>
              </a:buClr>
              <a:buSzPts val="2000"/>
              <a:buChar char="●"/>
              <a:defRPr sz="2000">
                <a:solidFill>
                  <a:srgbClr val="FFFFFF"/>
                </a:solidFill>
              </a:defRPr>
            </a:lvl1pPr>
            <a:lvl2pPr indent="-355600" lvl="1" marL="914400" algn="ctr">
              <a:lnSpc>
                <a:spcPct val="100000"/>
              </a:lnSpc>
              <a:spcBef>
                <a:spcPts val="0"/>
              </a:spcBef>
              <a:spcAft>
                <a:spcPts val="0"/>
              </a:spcAft>
              <a:buClr>
                <a:srgbClr val="FFFFFF"/>
              </a:buClr>
              <a:buSzPts val="2000"/>
              <a:buChar char="○"/>
              <a:defRPr sz="2000">
                <a:solidFill>
                  <a:srgbClr val="FFFFFF"/>
                </a:solidFill>
              </a:defRPr>
            </a:lvl2pPr>
            <a:lvl3pPr indent="-355600" lvl="2" marL="1371600" algn="ctr">
              <a:lnSpc>
                <a:spcPct val="100000"/>
              </a:lnSpc>
              <a:spcBef>
                <a:spcPts val="0"/>
              </a:spcBef>
              <a:spcAft>
                <a:spcPts val="0"/>
              </a:spcAft>
              <a:buClr>
                <a:srgbClr val="FFFFFF"/>
              </a:buClr>
              <a:buSzPts val="2000"/>
              <a:buChar char="■"/>
              <a:defRPr sz="2000">
                <a:solidFill>
                  <a:srgbClr val="FFFFFF"/>
                </a:solidFill>
              </a:defRPr>
            </a:lvl3pPr>
            <a:lvl4pPr indent="-355600" lvl="3" marL="1828800" algn="ctr">
              <a:lnSpc>
                <a:spcPct val="100000"/>
              </a:lnSpc>
              <a:spcBef>
                <a:spcPts val="0"/>
              </a:spcBef>
              <a:spcAft>
                <a:spcPts val="0"/>
              </a:spcAft>
              <a:buClr>
                <a:srgbClr val="FFFFFF"/>
              </a:buClr>
              <a:buSzPts val="2000"/>
              <a:buChar char="●"/>
              <a:defRPr sz="2000">
                <a:solidFill>
                  <a:srgbClr val="FFFFFF"/>
                </a:solidFill>
              </a:defRPr>
            </a:lvl4pPr>
            <a:lvl5pPr indent="-355600" lvl="4" marL="2286000" algn="ctr">
              <a:lnSpc>
                <a:spcPct val="100000"/>
              </a:lnSpc>
              <a:spcBef>
                <a:spcPts val="0"/>
              </a:spcBef>
              <a:spcAft>
                <a:spcPts val="0"/>
              </a:spcAft>
              <a:buClr>
                <a:srgbClr val="FFFFFF"/>
              </a:buClr>
              <a:buSzPts val="2000"/>
              <a:buChar char="○"/>
              <a:defRPr sz="2000">
                <a:solidFill>
                  <a:srgbClr val="FFFFFF"/>
                </a:solidFill>
              </a:defRPr>
            </a:lvl5pPr>
            <a:lvl6pPr indent="-355600" lvl="5" marL="2743200" algn="ctr">
              <a:lnSpc>
                <a:spcPct val="100000"/>
              </a:lnSpc>
              <a:spcBef>
                <a:spcPts val="0"/>
              </a:spcBef>
              <a:spcAft>
                <a:spcPts val="0"/>
              </a:spcAft>
              <a:buClr>
                <a:srgbClr val="FFFFFF"/>
              </a:buClr>
              <a:buSzPts val="2000"/>
              <a:buChar char="■"/>
              <a:defRPr sz="2000">
                <a:solidFill>
                  <a:srgbClr val="FFFFFF"/>
                </a:solidFill>
              </a:defRPr>
            </a:lvl6pPr>
            <a:lvl7pPr indent="-355600" lvl="6" marL="3200400" algn="ctr">
              <a:lnSpc>
                <a:spcPct val="100000"/>
              </a:lnSpc>
              <a:spcBef>
                <a:spcPts val="0"/>
              </a:spcBef>
              <a:spcAft>
                <a:spcPts val="0"/>
              </a:spcAft>
              <a:buClr>
                <a:srgbClr val="FFFFFF"/>
              </a:buClr>
              <a:buSzPts val="2000"/>
              <a:buChar char="●"/>
              <a:defRPr sz="2000">
                <a:solidFill>
                  <a:srgbClr val="FFFFFF"/>
                </a:solidFill>
              </a:defRPr>
            </a:lvl7pPr>
            <a:lvl8pPr indent="-355600" lvl="7" marL="3657600" algn="ctr">
              <a:lnSpc>
                <a:spcPct val="100000"/>
              </a:lnSpc>
              <a:spcBef>
                <a:spcPts val="0"/>
              </a:spcBef>
              <a:spcAft>
                <a:spcPts val="0"/>
              </a:spcAft>
              <a:buClr>
                <a:srgbClr val="FFFFFF"/>
              </a:buClr>
              <a:buSzPts val="2000"/>
              <a:buChar char="○"/>
              <a:defRPr sz="2000">
                <a:solidFill>
                  <a:srgbClr val="FFFFFF"/>
                </a:solidFill>
              </a:defRPr>
            </a:lvl8pPr>
            <a:lvl9pPr indent="-355600" lvl="8" marL="4114800" algn="ctr">
              <a:lnSpc>
                <a:spcPct val="100000"/>
              </a:lnSpc>
              <a:spcBef>
                <a:spcPts val="0"/>
              </a:spcBef>
              <a:spcAft>
                <a:spcPts val="0"/>
              </a:spcAft>
              <a:buClr>
                <a:srgbClr val="FFFFFF"/>
              </a:buClr>
              <a:buSzPts val="2000"/>
              <a:buChar char="■"/>
              <a:defRPr sz="20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blipFill>
          <a:blip r:embed="rId2">
            <a:alphaModFix/>
          </a:blip>
          <a:stretch>
            <a:fillRect/>
          </a:stretch>
        </a:blipFill>
      </p:bgPr>
    </p:bg>
    <p:spTree>
      <p:nvGrpSpPr>
        <p:cNvPr id="43" name="Shape 4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4"/>
          <p:cNvSpPr txBox="1"/>
          <p:nvPr>
            <p:ph idx="1" type="subTitle"/>
          </p:nvPr>
        </p:nvSpPr>
        <p:spPr>
          <a:xfrm>
            <a:off x="3077806" y="1438825"/>
            <a:ext cx="22890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46" name="Google Shape;46;p14"/>
          <p:cNvSpPr txBox="1"/>
          <p:nvPr>
            <p:ph idx="2" type="subTitle"/>
          </p:nvPr>
        </p:nvSpPr>
        <p:spPr>
          <a:xfrm>
            <a:off x="3077806" y="1840325"/>
            <a:ext cx="2289000" cy="6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sz="1400">
                <a:solidFill>
                  <a:srgbClr val="FFFFFF"/>
                </a:solidFill>
              </a:defRPr>
            </a:lvl2pPr>
            <a:lvl3pPr lvl="2" rtl="0">
              <a:lnSpc>
                <a:spcPct val="100000"/>
              </a:lnSpc>
              <a:spcBef>
                <a:spcPts val="0"/>
              </a:spcBef>
              <a:spcAft>
                <a:spcPts val="0"/>
              </a:spcAft>
              <a:buNone/>
              <a:defRPr sz="1400">
                <a:solidFill>
                  <a:srgbClr val="FFFFFF"/>
                </a:solidFill>
              </a:defRPr>
            </a:lvl3pPr>
            <a:lvl4pPr lvl="3" rtl="0">
              <a:lnSpc>
                <a:spcPct val="100000"/>
              </a:lnSpc>
              <a:spcBef>
                <a:spcPts val="0"/>
              </a:spcBef>
              <a:spcAft>
                <a:spcPts val="0"/>
              </a:spcAft>
              <a:buNone/>
              <a:defRPr sz="1400">
                <a:solidFill>
                  <a:srgbClr val="FFFFFF"/>
                </a:solidFill>
              </a:defRPr>
            </a:lvl4pPr>
            <a:lvl5pPr lvl="4" rtl="0">
              <a:lnSpc>
                <a:spcPct val="100000"/>
              </a:lnSpc>
              <a:spcBef>
                <a:spcPts val="0"/>
              </a:spcBef>
              <a:spcAft>
                <a:spcPts val="0"/>
              </a:spcAft>
              <a:buNone/>
              <a:defRPr sz="1400">
                <a:solidFill>
                  <a:srgbClr val="FFFFFF"/>
                </a:solidFill>
              </a:defRPr>
            </a:lvl5pPr>
            <a:lvl6pPr lvl="5" rtl="0">
              <a:lnSpc>
                <a:spcPct val="100000"/>
              </a:lnSpc>
              <a:spcBef>
                <a:spcPts val="0"/>
              </a:spcBef>
              <a:spcAft>
                <a:spcPts val="0"/>
              </a:spcAft>
              <a:buNone/>
              <a:defRPr sz="1400">
                <a:solidFill>
                  <a:srgbClr val="FFFFFF"/>
                </a:solidFill>
              </a:defRPr>
            </a:lvl6pPr>
            <a:lvl7pPr lvl="6" rtl="0">
              <a:lnSpc>
                <a:spcPct val="100000"/>
              </a:lnSpc>
              <a:spcBef>
                <a:spcPts val="0"/>
              </a:spcBef>
              <a:spcAft>
                <a:spcPts val="0"/>
              </a:spcAft>
              <a:buNone/>
              <a:defRPr sz="1400">
                <a:solidFill>
                  <a:srgbClr val="FFFFFF"/>
                </a:solidFill>
              </a:defRPr>
            </a:lvl7pPr>
            <a:lvl8pPr lvl="7" rtl="0">
              <a:lnSpc>
                <a:spcPct val="100000"/>
              </a:lnSpc>
              <a:spcBef>
                <a:spcPts val="0"/>
              </a:spcBef>
              <a:spcAft>
                <a:spcPts val="0"/>
              </a:spcAft>
              <a:buNone/>
              <a:defRPr sz="1400">
                <a:solidFill>
                  <a:srgbClr val="FFFFFF"/>
                </a:solidFill>
              </a:defRPr>
            </a:lvl8pPr>
            <a:lvl9pPr lvl="8" rtl="0">
              <a:lnSpc>
                <a:spcPct val="100000"/>
              </a:lnSpc>
              <a:spcBef>
                <a:spcPts val="0"/>
              </a:spcBef>
              <a:spcAft>
                <a:spcPts val="0"/>
              </a:spcAft>
              <a:buNone/>
              <a:defRPr sz="1400">
                <a:solidFill>
                  <a:srgbClr val="FFFFFF"/>
                </a:solidFill>
              </a:defRPr>
            </a:lvl9pPr>
          </a:lstStyle>
          <a:p/>
        </p:txBody>
      </p:sp>
      <p:sp>
        <p:nvSpPr>
          <p:cNvPr id="47" name="Google Shape;47;p14"/>
          <p:cNvSpPr txBox="1"/>
          <p:nvPr>
            <p:ph hasCustomPrompt="1" type="title"/>
          </p:nvPr>
        </p:nvSpPr>
        <p:spPr>
          <a:xfrm>
            <a:off x="3050300" y="656975"/>
            <a:ext cx="2316600" cy="620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8000"/>
              <a:buNone/>
              <a:defRPr sz="8000">
                <a:solidFill>
                  <a:srgbClr val="FFFFFF"/>
                </a:solidFill>
              </a:defRPr>
            </a:lvl1pPr>
            <a:lvl2pPr lvl="1" rtl="0">
              <a:spcBef>
                <a:spcPts val="0"/>
              </a:spcBef>
              <a:spcAft>
                <a:spcPts val="0"/>
              </a:spcAft>
              <a:buClr>
                <a:srgbClr val="FFFFFF"/>
              </a:buClr>
              <a:buSzPts val="8000"/>
              <a:buNone/>
              <a:defRPr sz="8000">
                <a:solidFill>
                  <a:srgbClr val="FFFFFF"/>
                </a:solidFill>
              </a:defRPr>
            </a:lvl2pPr>
            <a:lvl3pPr lvl="2" rtl="0">
              <a:spcBef>
                <a:spcPts val="0"/>
              </a:spcBef>
              <a:spcAft>
                <a:spcPts val="0"/>
              </a:spcAft>
              <a:buClr>
                <a:srgbClr val="FFFFFF"/>
              </a:buClr>
              <a:buSzPts val="8000"/>
              <a:buNone/>
              <a:defRPr sz="8000">
                <a:solidFill>
                  <a:srgbClr val="FFFFFF"/>
                </a:solidFill>
              </a:defRPr>
            </a:lvl3pPr>
            <a:lvl4pPr lvl="3" rtl="0">
              <a:spcBef>
                <a:spcPts val="0"/>
              </a:spcBef>
              <a:spcAft>
                <a:spcPts val="0"/>
              </a:spcAft>
              <a:buClr>
                <a:srgbClr val="FFFFFF"/>
              </a:buClr>
              <a:buSzPts val="8000"/>
              <a:buNone/>
              <a:defRPr sz="8000">
                <a:solidFill>
                  <a:srgbClr val="FFFFFF"/>
                </a:solidFill>
              </a:defRPr>
            </a:lvl4pPr>
            <a:lvl5pPr lvl="4" rtl="0">
              <a:spcBef>
                <a:spcPts val="0"/>
              </a:spcBef>
              <a:spcAft>
                <a:spcPts val="0"/>
              </a:spcAft>
              <a:buClr>
                <a:srgbClr val="FFFFFF"/>
              </a:buClr>
              <a:buSzPts val="8000"/>
              <a:buNone/>
              <a:defRPr sz="8000">
                <a:solidFill>
                  <a:srgbClr val="FFFFFF"/>
                </a:solidFill>
              </a:defRPr>
            </a:lvl5pPr>
            <a:lvl6pPr lvl="5" rtl="0">
              <a:spcBef>
                <a:spcPts val="0"/>
              </a:spcBef>
              <a:spcAft>
                <a:spcPts val="0"/>
              </a:spcAft>
              <a:buClr>
                <a:srgbClr val="FFFFFF"/>
              </a:buClr>
              <a:buSzPts val="8000"/>
              <a:buNone/>
              <a:defRPr sz="8000">
                <a:solidFill>
                  <a:srgbClr val="FFFFFF"/>
                </a:solidFill>
              </a:defRPr>
            </a:lvl6pPr>
            <a:lvl7pPr lvl="6" rtl="0">
              <a:spcBef>
                <a:spcPts val="0"/>
              </a:spcBef>
              <a:spcAft>
                <a:spcPts val="0"/>
              </a:spcAft>
              <a:buClr>
                <a:srgbClr val="FFFFFF"/>
              </a:buClr>
              <a:buSzPts val="8000"/>
              <a:buNone/>
              <a:defRPr sz="8000">
                <a:solidFill>
                  <a:srgbClr val="FFFFFF"/>
                </a:solidFill>
              </a:defRPr>
            </a:lvl7pPr>
            <a:lvl8pPr lvl="7" rtl="0">
              <a:spcBef>
                <a:spcPts val="0"/>
              </a:spcBef>
              <a:spcAft>
                <a:spcPts val="0"/>
              </a:spcAft>
              <a:buClr>
                <a:srgbClr val="FFFFFF"/>
              </a:buClr>
              <a:buSzPts val="8000"/>
              <a:buNone/>
              <a:defRPr sz="8000">
                <a:solidFill>
                  <a:srgbClr val="FFFFFF"/>
                </a:solidFill>
              </a:defRPr>
            </a:lvl8pPr>
            <a:lvl9pPr lvl="8" rtl="0">
              <a:spcBef>
                <a:spcPts val="0"/>
              </a:spcBef>
              <a:spcAft>
                <a:spcPts val="0"/>
              </a:spcAft>
              <a:buClr>
                <a:srgbClr val="FFFFFF"/>
              </a:buClr>
              <a:buSzPts val="8000"/>
              <a:buNone/>
              <a:defRPr sz="8000">
                <a:solidFill>
                  <a:srgbClr val="FFFFFF"/>
                </a:solidFill>
              </a:defRPr>
            </a:lvl9pPr>
          </a:lstStyle>
          <a:p>
            <a:r>
              <a:t>xx%</a:t>
            </a:r>
          </a:p>
        </p:txBody>
      </p:sp>
      <p:sp>
        <p:nvSpPr>
          <p:cNvPr id="48" name="Google Shape;48;p14"/>
          <p:cNvSpPr txBox="1"/>
          <p:nvPr>
            <p:ph idx="3" type="subTitle"/>
          </p:nvPr>
        </p:nvSpPr>
        <p:spPr>
          <a:xfrm>
            <a:off x="6161807" y="1438825"/>
            <a:ext cx="22893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49" name="Google Shape;49;p14"/>
          <p:cNvSpPr txBox="1"/>
          <p:nvPr>
            <p:ph idx="4" type="subTitle"/>
          </p:nvPr>
        </p:nvSpPr>
        <p:spPr>
          <a:xfrm>
            <a:off x="6161807" y="1840325"/>
            <a:ext cx="2289300" cy="6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sz="1400">
                <a:solidFill>
                  <a:srgbClr val="FFFFFF"/>
                </a:solidFill>
              </a:defRPr>
            </a:lvl2pPr>
            <a:lvl3pPr lvl="2" rtl="0">
              <a:lnSpc>
                <a:spcPct val="100000"/>
              </a:lnSpc>
              <a:spcBef>
                <a:spcPts val="0"/>
              </a:spcBef>
              <a:spcAft>
                <a:spcPts val="0"/>
              </a:spcAft>
              <a:buNone/>
              <a:defRPr sz="1400">
                <a:solidFill>
                  <a:srgbClr val="FFFFFF"/>
                </a:solidFill>
              </a:defRPr>
            </a:lvl3pPr>
            <a:lvl4pPr lvl="3" rtl="0">
              <a:lnSpc>
                <a:spcPct val="100000"/>
              </a:lnSpc>
              <a:spcBef>
                <a:spcPts val="0"/>
              </a:spcBef>
              <a:spcAft>
                <a:spcPts val="0"/>
              </a:spcAft>
              <a:buNone/>
              <a:defRPr sz="1400">
                <a:solidFill>
                  <a:srgbClr val="FFFFFF"/>
                </a:solidFill>
              </a:defRPr>
            </a:lvl4pPr>
            <a:lvl5pPr lvl="4" rtl="0">
              <a:lnSpc>
                <a:spcPct val="100000"/>
              </a:lnSpc>
              <a:spcBef>
                <a:spcPts val="0"/>
              </a:spcBef>
              <a:spcAft>
                <a:spcPts val="0"/>
              </a:spcAft>
              <a:buNone/>
              <a:defRPr sz="1400">
                <a:solidFill>
                  <a:srgbClr val="FFFFFF"/>
                </a:solidFill>
              </a:defRPr>
            </a:lvl5pPr>
            <a:lvl6pPr lvl="5" rtl="0">
              <a:lnSpc>
                <a:spcPct val="100000"/>
              </a:lnSpc>
              <a:spcBef>
                <a:spcPts val="0"/>
              </a:spcBef>
              <a:spcAft>
                <a:spcPts val="0"/>
              </a:spcAft>
              <a:buNone/>
              <a:defRPr sz="1400">
                <a:solidFill>
                  <a:srgbClr val="FFFFFF"/>
                </a:solidFill>
              </a:defRPr>
            </a:lvl6pPr>
            <a:lvl7pPr lvl="6" rtl="0">
              <a:lnSpc>
                <a:spcPct val="100000"/>
              </a:lnSpc>
              <a:spcBef>
                <a:spcPts val="0"/>
              </a:spcBef>
              <a:spcAft>
                <a:spcPts val="0"/>
              </a:spcAft>
              <a:buNone/>
              <a:defRPr sz="1400">
                <a:solidFill>
                  <a:srgbClr val="FFFFFF"/>
                </a:solidFill>
              </a:defRPr>
            </a:lvl7pPr>
            <a:lvl8pPr lvl="7" rtl="0">
              <a:lnSpc>
                <a:spcPct val="100000"/>
              </a:lnSpc>
              <a:spcBef>
                <a:spcPts val="0"/>
              </a:spcBef>
              <a:spcAft>
                <a:spcPts val="0"/>
              </a:spcAft>
              <a:buNone/>
              <a:defRPr sz="1400">
                <a:solidFill>
                  <a:srgbClr val="FFFFFF"/>
                </a:solidFill>
              </a:defRPr>
            </a:lvl8pPr>
            <a:lvl9pPr lvl="8" rtl="0">
              <a:lnSpc>
                <a:spcPct val="100000"/>
              </a:lnSpc>
              <a:spcBef>
                <a:spcPts val="0"/>
              </a:spcBef>
              <a:spcAft>
                <a:spcPts val="0"/>
              </a:spcAft>
              <a:buNone/>
              <a:defRPr sz="1400">
                <a:solidFill>
                  <a:srgbClr val="FFFFFF"/>
                </a:solidFill>
              </a:defRPr>
            </a:lvl9pPr>
          </a:lstStyle>
          <a:p/>
        </p:txBody>
      </p:sp>
      <p:sp>
        <p:nvSpPr>
          <p:cNvPr id="50" name="Google Shape;50;p14"/>
          <p:cNvSpPr txBox="1"/>
          <p:nvPr>
            <p:ph hasCustomPrompt="1" idx="5" type="title"/>
          </p:nvPr>
        </p:nvSpPr>
        <p:spPr>
          <a:xfrm>
            <a:off x="6134300" y="656975"/>
            <a:ext cx="2316600" cy="620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8000"/>
              <a:buNone/>
              <a:defRPr sz="8000">
                <a:solidFill>
                  <a:srgbClr val="FFFFFF"/>
                </a:solidFill>
              </a:defRPr>
            </a:lvl1pPr>
            <a:lvl2pPr lvl="1" rtl="0">
              <a:spcBef>
                <a:spcPts val="0"/>
              </a:spcBef>
              <a:spcAft>
                <a:spcPts val="0"/>
              </a:spcAft>
              <a:buClr>
                <a:srgbClr val="FFFFFF"/>
              </a:buClr>
              <a:buSzPts val="8000"/>
              <a:buNone/>
              <a:defRPr sz="8000">
                <a:solidFill>
                  <a:srgbClr val="FFFFFF"/>
                </a:solidFill>
              </a:defRPr>
            </a:lvl2pPr>
            <a:lvl3pPr lvl="2" rtl="0">
              <a:spcBef>
                <a:spcPts val="0"/>
              </a:spcBef>
              <a:spcAft>
                <a:spcPts val="0"/>
              </a:spcAft>
              <a:buClr>
                <a:srgbClr val="FFFFFF"/>
              </a:buClr>
              <a:buSzPts val="8000"/>
              <a:buNone/>
              <a:defRPr sz="8000">
                <a:solidFill>
                  <a:srgbClr val="FFFFFF"/>
                </a:solidFill>
              </a:defRPr>
            </a:lvl3pPr>
            <a:lvl4pPr lvl="3" rtl="0">
              <a:spcBef>
                <a:spcPts val="0"/>
              </a:spcBef>
              <a:spcAft>
                <a:spcPts val="0"/>
              </a:spcAft>
              <a:buClr>
                <a:srgbClr val="FFFFFF"/>
              </a:buClr>
              <a:buSzPts val="8000"/>
              <a:buNone/>
              <a:defRPr sz="8000">
                <a:solidFill>
                  <a:srgbClr val="FFFFFF"/>
                </a:solidFill>
              </a:defRPr>
            </a:lvl4pPr>
            <a:lvl5pPr lvl="4" rtl="0">
              <a:spcBef>
                <a:spcPts val="0"/>
              </a:spcBef>
              <a:spcAft>
                <a:spcPts val="0"/>
              </a:spcAft>
              <a:buClr>
                <a:srgbClr val="FFFFFF"/>
              </a:buClr>
              <a:buSzPts val="8000"/>
              <a:buNone/>
              <a:defRPr sz="8000">
                <a:solidFill>
                  <a:srgbClr val="FFFFFF"/>
                </a:solidFill>
              </a:defRPr>
            </a:lvl5pPr>
            <a:lvl6pPr lvl="5" rtl="0">
              <a:spcBef>
                <a:spcPts val="0"/>
              </a:spcBef>
              <a:spcAft>
                <a:spcPts val="0"/>
              </a:spcAft>
              <a:buClr>
                <a:srgbClr val="FFFFFF"/>
              </a:buClr>
              <a:buSzPts val="8000"/>
              <a:buNone/>
              <a:defRPr sz="8000">
                <a:solidFill>
                  <a:srgbClr val="FFFFFF"/>
                </a:solidFill>
              </a:defRPr>
            </a:lvl6pPr>
            <a:lvl7pPr lvl="6" rtl="0">
              <a:spcBef>
                <a:spcPts val="0"/>
              </a:spcBef>
              <a:spcAft>
                <a:spcPts val="0"/>
              </a:spcAft>
              <a:buClr>
                <a:srgbClr val="FFFFFF"/>
              </a:buClr>
              <a:buSzPts val="8000"/>
              <a:buNone/>
              <a:defRPr sz="8000">
                <a:solidFill>
                  <a:srgbClr val="FFFFFF"/>
                </a:solidFill>
              </a:defRPr>
            </a:lvl7pPr>
            <a:lvl8pPr lvl="7" rtl="0">
              <a:spcBef>
                <a:spcPts val="0"/>
              </a:spcBef>
              <a:spcAft>
                <a:spcPts val="0"/>
              </a:spcAft>
              <a:buClr>
                <a:srgbClr val="FFFFFF"/>
              </a:buClr>
              <a:buSzPts val="8000"/>
              <a:buNone/>
              <a:defRPr sz="8000">
                <a:solidFill>
                  <a:srgbClr val="FFFFFF"/>
                </a:solidFill>
              </a:defRPr>
            </a:lvl8pPr>
            <a:lvl9pPr lvl="8" rtl="0">
              <a:spcBef>
                <a:spcPts val="0"/>
              </a:spcBef>
              <a:spcAft>
                <a:spcPts val="0"/>
              </a:spcAft>
              <a:buClr>
                <a:srgbClr val="FFFFFF"/>
              </a:buClr>
              <a:buSzPts val="8000"/>
              <a:buNone/>
              <a:defRPr sz="8000">
                <a:solidFill>
                  <a:srgbClr val="FFFFFF"/>
                </a:solidFill>
              </a:defRPr>
            </a:lvl9pPr>
          </a:lstStyle>
          <a:p>
            <a:r>
              <a:t>xx%</a:t>
            </a:r>
          </a:p>
        </p:txBody>
      </p:sp>
      <p:sp>
        <p:nvSpPr>
          <p:cNvPr id="51" name="Google Shape;51;p14"/>
          <p:cNvSpPr txBox="1"/>
          <p:nvPr>
            <p:ph idx="6" type="subTitle"/>
          </p:nvPr>
        </p:nvSpPr>
        <p:spPr>
          <a:xfrm>
            <a:off x="3077806" y="3415425"/>
            <a:ext cx="22890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52" name="Google Shape;52;p14"/>
          <p:cNvSpPr txBox="1"/>
          <p:nvPr>
            <p:ph idx="7" type="subTitle"/>
          </p:nvPr>
        </p:nvSpPr>
        <p:spPr>
          <a:xfrm>
            <a:off x="3077806" y="3816925"/>
            <a:ext cx="2289000" cy="6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sz="1400">
                <a:solidFill>
                  <a:srgbClr val="FFFFFF"/>
                </a:solidFill>
              </a:defRPr>
            </a:lvl2pPr>
            <a:lvl3pPr lvl="2" rtl="0">
              <a:lnSpc>
                <a:spcPct val="100000"/>
              </a:lnSpc>
              <a:spcBef>
                <a:spcPts val="0"/>
              </a:spcBef>
              <a:spcAft>
                <a:spcPts val="0"/>
              </a:spcAft>
              <a:buNone/>
              <a:defRPr sz="1400">
                <a:solidFill>
                  <a:srgbClr val="FFFFFF"/>
                </a:solidFill>
              </a:defRPr>
            </a:lvl3pPr>
            <a:lvl4pPr lvl="3" rtl="0">
              <a:lnSpc>
                <a:spcPct val="100000"/>
              </a:lnSpc>
              <a:spcBef>
                <a:spcPts val="0"/>
              </a:spcBef>
              <a:spcAft>
                <a:spcPts val="0"/>
              </a:spcAft>
              <a:buNone/>
              <a:defRPr sz="1400">
                <a:solidFill>
                  <a:srgbClr val="FFFFFF"/>
                </a:solidFill>
              </a:defRPr>
            </a:lvl4pPr>
            <a:lvl5pPr lvl="4" rtl="0">
              <a:lnSpc>
                <a:spcPct val="100000"/>
              </a:lnSpc>
              <a:spcBef>
                <a:spcPts val="0"/>
              </a:spcBef>
              <a:spcAft>
                <a:spcPts val="0"/>
              </a:spcAft>
              <a:buNone/>
              <a:defRPr sz="1400">
                <a:solidFill>
                  <a:srgbClr val="FFFFFF"/>
                </a:solidFill>
              </a:defRPr>
            </a:lvl5pPr>
            <a:lvl6pPr lvl="5" rtl="0">
              <a:lnSpc>
                <a:spcPct val="100000"/>
              </a:lnSpc>
              <a:spcBef>
                <a:spcPts val="0"/>
              </a:spcBef>
              <a:spcAft>
                <a:spcPts val="0"/>
              </a:spcAft>
              <a:buNone/>
              <a:defRPr sz="1400">
                <a:solidFill>
                  <a:srgbClr val="FFFFFF"/>
                </a:solidFill>
              </a:defRPr>
            </a:lvl6pPr>
            <a:lvl7pPr lvl="6" rtl="0">
              <a:lnSpc>
                <a:spcPct val="100000"/>
              </a:lnSpc>
              <a:spcBef>
                <a:spcPts val="0"/>
              </a:spcBef>
              <a:spcAft>
                <a:spcPts val="0"/>
              </a:spcAft>
              <a:buNone/>
              <a:defRPr sz="1400">
                <a:solidFill>
                  <a:srgbClr val="FFFFFF"/>
                </a:solidFill>
              </a:defRPr>
            </a:lvl7pPr>
            <a:lvl8pPr lvl="7" rtl="0">
              <a:lnSpc>
                <a:spcPct val="100000"/>
              </a:lnSpc>
              <a:spcBef>
                <a:spcPts val="0"/>
              </a:spcBef>
              <a:spcAft>
                <a:spcPts val="0"/>
              </a:spcAft>
              <a:buNone/>
              <a:defRPr sz="1400">
                <a:solidFill>
                  <a:srgbClr val="FFFFFF"/>
                </a:solidFill>
              </a:defRPr>
            </a:lvl8pPr>
            <a:lvl9pPr lvl="8" rtl="0">
              <a:lnSpc>
                <a:spcPct val="100000"/>
              </a:lnSpc>
              <a:spcBef>
                <a:spcPts val="0"/>
              </a:spcBef>
              <a:spcAft>
                <a:spcPts val="0"/>
              </a:spcAft>
              <a:buNone/>
              <a:defRPr sz="1400">
                <a:solidFill>
                  <a:srgbClr val="FFFFFF"/>
                </a:solidFill>
              </a:defRPr>
            </a:lvl9pPr>
          </a:lstStyle>
          <a:p/>
        </p:txBody>
      </p:sp>
      <p:sp>
        <p:nvSpPr>
          <p:cNvPr id="53" name="Google Shape;53;p14"/>
          <p:cNvSpPr txBox="1"/>
          <p:nvPr>
            <p:ph hasCustomPrompt="1" idx="8" type="title"/>
          </p:nvPr>
        </p:nvSpPr>
        <p:spPr>
          <a:xfrm>
            <a:off x="3050300" y="2633575"/>
            <a:ext cx="2316600" cy="620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8000"/>
              <a:buNone/>
              <a:defRPr sz="8000">
                <a:solidFill>
                  <a:srgbClr val="FFFFFF"/>
                </a:solidFill>
              </a:defRPr>
            </a:lvl1pPr>
            <a:lvl2pPr lvl="1" rtl="0">
              <a:spcBef>
                <a:spcPts val="0"/>
              </a:spcBef>
              <a:spcAft>
                <a:spcPts val="0"/>
              </a:spcAft>
              <a:buClr>
                <a:srgbClr val="FFFFFF"/>
              </a:buClr>
              <a:buSzPts val="8000"/>
              <a:buNone/>
              <a:defRPr sz="8000">
                <a:solidFill>
                  <a:srgbClr val="FFFFFF"/>
                </a:solidFill>
              </a:defRPr>
            </a:lvl2pPr>
            <a:lvl3pPr lvl="2" rtl="0">
              <a:spcBef>
                <a:spcPts val="0"/>
              </a:spcBef>
              <a:spcAft>
                <a:spcPts val="0"/>
              </a:spcAft>
              <a:buClr>
                <a:srgbClr val="FFFFFF"/>
              </a:buClr>
              <a:buSzPts val="8000"/>
              <a:buNone/>
              <a:defRPr sz="8000">
                <a:solidFill>
                  <a:srgbClr val="FFFFFF"/>
                </a:solidFill>
              </a:defRPr>
            </a:lvl3pPr>
            <a:lvl4pPr lvl="3" rtl="0">
              <a:spcBef>
                <a:spcPts val="0"/>
              </a:spcBef>
              <a:spcAft>
                <a:spcPts val="0"/>
              </a:spcAft>
              <a:buClr>
                <a:srgbClr val="FFFFFF"/>
              </a:buClr>
              <a:buSzPts val="8000"/>
              <a:buNone/>
              <a:defRPr sz="8000">
                <a:solidFill>
                  <a:srgbClr val="FFFFFF"/>
                </a:solidFill>
              </a:defRPr>
            </a:lvl4pPr>
            <a:lvl5pPr lvl="4" rtl="0">
              <a:spcBef>
                <a:spcPts val="0"/>
              </a:spcBef>
              <a:spcAft>
                <a:spcPts val="0"/>
              </a:spcAft>
              <a:buClr>
                <a:srgbClr val="FFFFFF"/>
              </a:buClr>
              <a:buSzPts val="8000"/>
              <a:buNone/>
              <a:defRPr sz="8000">
                <a:solidFill>
                  <a:srgbClr val="FFFFFF"/>
                </a:solidFill>
              </a:defRPr>
            </a:lvl5pPr>
            <a:lvl6pPr lvl="5" rtl="0">
              <a:spcBef>
                <a:spcPts val="0"/>
              </a:spcBef>
              <a:spcAft>
                <a:spcPts val="0"/>
              </a:spcAft>
              <a:buClr>
                <a:srgbClr val="FFFFFF"/>
              </a:buClr>
              <a:buSzPts val="8000"/>
              <a:buNone/>
              <a:defRPr sz="8000">
                <a:solidFill>
                  <a:srgbClr val="FFFFFF"/>
                </a:solidFill>
              </a:defRPr>
            </a:lvl6pPr>
            <a:lvl7pPr lvl="6" rtl="0">
              <a:spcBef>
                <a:spcPts val="0"/>
              </a:spcBef>
              <a:spcAft>
                <a:spcPts val="0"/>
              </a:spcAft>
              <a:buClr>
                <a:srgbClr val="FFFFFF"/>
              </a:buClr>
              <a:buSzPts val="8000"/>
              <a:buNone/>
              <a:defRPr sz="8000">
                <a:solidFill>
                  <a:srgbClr val="FFFFFF"/>
                </a:solidFill>
              </a:defRPr>
            </a:lvl7pPr>
            <a:lvl8pPr lvl="7" rtl="0">
              <a:spcBef>
                <a:spcPts val="0"/>
              </a:spcBef>
              <a:spcAft>
                <a:spcPts val="0"/>
              </a:spcAft>
              <a:buClr>
                <a:srgbClr val="FFFFFF"/>
              </a:buClr>
              <a:buSzPts val="8000"/>
              <a:buNone/>
              <a:defRPr sz="8000">
                <a:solidFill>
                  <a:srgbClr val="FFFFFF"/>
                </a:solidFill>
              </a:defRPr>
            </a:lvl8pPr>
            <a:lvl9pPr lvl="8" rtl="0">
              <a:spcBef>
                <a:spcPts val="0"/>
              </a:spcBef>
              <a:spcAft>
                <a:spcPts val="0"/>
              </a:spcAft>
              <a:buClr>
                <a:srgbClr val="FFFFFF"/>
              </a:buClr>
              <a:buSzPts val="8000"/>
              <a:buNone/>
              <a:defRPr sz="8000">
                <a:solidFill>
                  <a:srgbClr val="FFFFFF"/>
                </a:solidFill>
              </a:defRPr>
            </a:lvl9pPr>
          </a:lstStyle>
          <a:p>
            <a:r>
              <a:t>xx%</a:t>
            </a:r>
          </a:p>
        </p:txBody>
      </p:sp>
      <p:sp>
        <p:nvSpPr>
          <p:cNvPr id="54" name="Google Shape;54;p14"/>
          <p:cNvSpPr txBox="1"/>
          <p:nvPr>
            <p:ph idx="9" type="subTitle"/>
          </p:nvPr>
        </p:nvSpPr>
        <p:spPr>
          <a:xfrm>
            <a:off x="6161807" y="3415425"/>
            <a:ext cx="22893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55" name="Google Shape;55;p14"/>
          <p:cNvSpPr txBox="1"/>
          <p:nvPr>
            <p:ph idx="13" type="subTitle"/>
          </p:nvPr>
        </p:nvSpPr>
        <p:spPr>
          <a:xfrm>
            <a:off x="6161807" y="3816925"/>
            <a:ext cx="2289300" cy="6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sz="1400">
                <a:solidFill>
                  <a:srgbClr val="FFFFFF"/>
                </a:solidFill>
              </a:defRPr>
            </a:lvl2pPr>
            <a:lvl3pPr lvl="2" rtl="0">
              <a:lnSpc>
                <a:spcPct val="100000"/>
              </a:lnSpc>
              <a:spcBef>
                <a:spcPts val="0"/>
              </a:spcBef>
              <a:spcAft>
                <a:spcPts val="0"/>
              </a:spcAft>
              <a:buNone/>
              <a:defRPr sz="1400">
                <a:solidFill>
                  <a:srgbClr val="FFFFFF"/>
                </a:solidFill>
              </a:defRPr>
            </a:lvl3pPr>
            <a:lvl4pPr lvl="3" rtl="0">
              <a:lnSpc>
                <a:spcPct val="100000"/>
              </a:lnSpc>
              <a:spcBef>
                <a:spcPts val="0"/>
              </a:spcBef>
              <a:spcAft>
                <a:spcPts val="0"/>
              </a:spcAft>
              <a:buNone/>
              <a:defRPr sz="1400">
                <a:solidFill>
                  <a:srgbClr val="FFFFFF"/>
                </a:solidFill>
              </a:defRPr>
            </a:lvl4pPr>
            <a:lvl5pPr lvl="4" rtl="0">
              <a:lnSpc>
                <a:spcPct val="100000"/>
              </a:lnSpc>
              <a:spcBef>
                <a:spcPts val="0"/>
              </a:spcBef>
              <a:spcAft>
                <a:spcPts val="0"/>
              </a:spcAft>
              <a:buNone/>
              <a:defRPr sz="1400">
                <a:solidFill>
                  <a:srgbClr val="FFFFFF"/>
                </a:solidFill>
              </a:defRPr>
            </a:lvl5pPr>
            <a:lvl6pPr lvl="5" rtl="0">
              <a:lnSpc>
                <a:spcPct val="100000"/>
              </a:lnSpc>
              <a:spcBef>
                <a:spcPts val="0"/>
              </a:spcBef>
              <a:spcAft>
                <a:spcPts val="0"/>
              </a:spcAft>
              <a:buNone/>
              <a:defRPr sz="1400">
                <a:solidFill>
                  <a:srgbClr val="FFFFFF"/>
                </a:solidFill>
              </a:defRPr>
            </a:lvl6pPr>
            <a:lvl7pPr lvl="6" rtl="0">
              <a:lnSpc>
                <a:spcPct val="100000"/>
              </a:lnSpc>
              <a:spcBef>
                <a:spcPts val="0"/>
              </a:spcBef>
              <a:spcAft>
                <a:spcPts val="0"/>
              </a:spcAft>
              <a:buNone/>
              <a:defRPr sz="1400">
                <a:solidFill>
                  <a:srgbClr val="FFFFFF"/>
                </a:solidFill>
              </a:defRPr>
            </a:lvl7pPr>
            <a:lvl8pPr lvl="7" rtl="0">
              <a:lnSpc>
                <a:spcPct val="100000"/>
              </a:lnSpc>
              <a:spcBef>
                <a:spcPts val="0"/>
              </a:spcBef>
              <a:spcAft>
                <a:spcPts val="0"/>
              </a:spcAft>
              <a:buNone/>
              <a:defRPr sz="1400">
                <a:solidFill>
                  <a:srgbClr val="FFFFFF"/>
                </a:solidFill>
              </a:defRPr>
            </a:lvl8pPr>
            <a:lvl9pPr lvl="8" rtl="0">
              <a:lnSpc>
                <a:spcPct val="100000"/>
              </a:lnSpc>
              <a:spcBef>
                <a:spcPts val="0"/>
              </a:spcBef>
              <a:spcAft>
                <a:spcPts val="0"/>
              </a:spcAft>
              <a:buNone/>
              <a:defRPr sz="1400">
                <a:solidFill>
                  <a:srgbClr val="FFFFFF"/>
                </a:solidFill>
              </a:defRPr>
            </a:lvl9pPr>
          </a:lstStyle>
          <a:p/>
        </p:txBody>
      </p:sp>
      <p:sp>
        <p:nvSpPr>
          <p:cNvPr id="56" name="Google Shape;56;p14"/>
          <p:cNvSpPr txBox="1"/>
          <p:nvPr>
            <p:ph hasCustomPrompt="1" idx="14" type="title"/>
          </p:nvPr>
        </p:nvSpPr>
        <p:spPr>
          <a:xfrm>
            <a:off x="6134300" y="2633575"/>
            <a:ext cx="2316600" cy="620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8000"/>
              <a:buNone/>
              <a:defRPr sz="8000">
                <a:solidFill>
                  <a:srgbClr val="FFFFFF"/>
                </a:solidFill>
              </a:defRPr>
            </a:lvl1pPr>
            <a:lvl2pPr lvl="1" rtl="0">
              <a:spcBef>
                <a:spcPts val="0"/>
              </a:spcBef>
              <a:spcAft>
                <a:spcPts val="0"/>
              </a:spcAft>
              <a:buClr>
                <a:srgbClr val="FFFFFF"/>
              </a:buClr>
              <a:buSzPts val="8000"/>
              <a:buNone/>
              <a:defRPr sz="8000">
                <a:solidFill>
                  <a:srgbClr val="FFFFFF"/>
                </a:solidFill>
              </a:defRPr>
            </a:lvl2pPr>
            <a:lvl3pPr lvl="2" rtl="0">
              <a:spcBef>
                <a:spcPts val="0"/>
              </a:spcBef>
              <a:spcAft>
                <a:spcPts val="0"/>
              </a:spcAft>
              <a:buClr>
                <a:srgbClr val="FFFFFF"/>
              </a:buClr>
              <a:buSzPts val="8000"/>
              <a:buNone/>
              <a:defRPr sz="8000">
                <a:solidFill>
                  <a:srgbClr val="FFFFFF"/>
                </a:solidFill>
              </a:defRPr>
            </a:lvl3pPr>
            <a:lvl4pPr lvl="3" rtl="0">
              <a:spcBef>
                <a:spcPts val="0"/>
              </a:spcBef>
              <a:spcAft>
                <a:spcPts val="0"/>
              </a:spcAft>
              <a:buClr>
                <a:srgbClr val="FFFFFF"/>
              </a:buClr>
              <a:buSzPts val="8000"/>
              <a:buNone/>
              <a:defRPr sz="8000">
                <a:solidFill>
                  <a:srgbClr val="FFFFFF"/>
                </a:solidFill>
              </a:defRPr>
            </a:lvl4pPr>
            <a:lvl5pPr lvl="4" rtl="0">
              <a:spcBef>
                <a:spcPts val="0"/>
              </a:spcBef>
              <a:spcAft>
                <a:spcPts val="0"/>
              </a:spcAft>
              <a:buClr>
                <a:srgbClr val="FFFFFF"/>
              </a:buClr>
              <a:buSzPts val="8000"/>
              <a:buNone/>
              <a:defRPr sz="8000">
                <a:solidFill>
                  <a:srgbClr val="FFFFFF"/>
                </a:solidFill>
              </a:defRPr>
            </a:lvl5pPr>
            <a:lvl6pPr lvl="5" rtl="0">
              <a:spcBef>
                <a:spcPts val="0"/>
              </a:spcBef>
              <a:spcAft>
                <a:spcPts val="0"/>
              </a:spcAft>
              <a:buClr>
                <a:srgbClr val="FFFFFF"/>
              </a:buClr>
              <a:buSzPts val="8000"/>
              <a:buNone/>
              <a:defRPr sz="8000">
                <a:solidFill>
                  <a:srgbClr val="FFFFFF"/>
                </a:solidFill>
              </a:defRPr>
            </a:lvl6pPr>
            <a:lvl7pPr lvl="6" rtl="0">
              <a:spcBef>
                <a:spcPts val="0"/>
              </a:spcBef>
              <a:spcAft>
                <a:spcPts val="0"/>
              </a:spcAft>
              <a:buClr>
                <a:srgbClr val="FFFFFF"/>
              </a:buClr>
              <a:buSzPts val="8000"/>
              <a:buNone/>
              <a:defRPr sz="8000">
                <a:solidFill>
                  <a:srgbClr val="FFFFFF"/>
                </a:solidFill>
              </a:defRPr>
            </a:lvl7pPr>
            <a:lvl8pPr lvl="7" rtl="0">
              <a:spcBef>
                <a:spcPts val="0"/>
              </a:spcBef>
              <a:spcAft>
                <a:spcPts val="0"/>
              </a:spcAft>
              <a:buClr>
                <a:srgbClr val="FFFFFF"/>
              </a:buClr>
              <a:buSzPts val="8000"/>
              <a:buNone/>
              <a:defRPr sz="8000">
                <a:solidFill>
                  <a:srgbClr val="FFFFFF"/>
                </a:solidFill>
              </a:defRPr>
            </a:lvl8pPr>
            <a:lvl9pPr lvl="8" rtl="0">
              <a:spcBef>
                <a:spcPts val="0"/>
              </a:spcBef>
              <a:spcAft>
                <a:spcPts val="0"/>
              </a:spcAft>
              <a:buClr>
                <a:srgbClr val="FFFFFF"/>
              </a:buClr>
              <a:buSzPts val="8000"/>
              <a:buNone/>
              <a:defRPr sz="8000">
                <a:solidFill>
                  <a:srgbClr val="FFFFFF"/>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1">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1895550" y="1293700"/>
            <a:ext cx="5352900" cy="1816200"/>
          </a:xfrm>
          <a:prstGeom prst="rect">
            <a:avLst/>
          </a:prstGeom>
          <a:noFill/>
        </p:spPr>
        <p:txBody>
          <a:bodyPr anchorCtr="0" anchor="ctr" bIns="91425" lIns="91425" spcFirstLastPara="1" rIns="91425" wrap="square" tIns="91425">
            <a:noAutofit/>
          </a:bodyPr>
          <a:lstStyle>
            <a:lvl1pPr lvl="0" rtl="0" algn="ctr">
              <a:lnSpc>
                <a:spcPct val="70000"/>
              </a:lnSpc>
              <a:spcBef>
                <a:spcPts val="0"/>
              </a:spcBef>
              <a:spcAft>
                <a:spcPts val="0"/>
              </a:spcAft>
              <a:buClr>
                <a:srgbClr val="FFFFFF"/>
              </a:buClr>
              <a:buSzPts val="10000"/>
              <a:buNone/>
              <a:defRPr sz="10000">
                <a:solidFill>
                  <a:srgbClr val="FFFFFF"/>
                </a:solidFill>
              </a:defRPr>
            </a:lvl1pPr>
            <a:lvl2pPr lvl="1" rtl="0" algn="ctr">
              <a:lnSpc>
                <a:spcPct val="70000"/>
              </a:lnSpc>
              <a:spcBef>
                <a:spcPts val="0"/>
              </a:spcBef>
              <a:spcAft>
                <a:spcPts val="0"/>
              </a:spcAft>
              <a:buClr>
                <a:srgbClr val="FFFFFF"/>
              </a:buClr>
              <a:buSzPts val="10000"/>
              <a:buNone/>
              <a:defRPr sz="10000">
                <a:solidFill>
                  <a:srgbClr val="FFFFFF"/>
                </a:solidFill>
              </a:defRPr>
            </a:lvl2pPr>
            <a:lvl3pPr lvl="2" rtl="0" algn="ctr">
              <a:lnSpc>
                <a:spcPct val="70000"/>
              </a:lnSpc>
              <a:spcBef>
                <a:spcPts val="0"/>
              </a:spcBef>
              <a:spcAft>
                <a:spcPts val="0"/>
              </a:spcAft>
              <a:buClr>
                <a:srgbClr val="FFFFFF"/>
              </a:buClr>
              <a:buSzPts val="10000"/>
              <a:buNone/>
              <a:defRPr sz="10000">
                <a:solidFill>
                  <a:srgbClr val="FFFFFF"/>
                </a:solidFill>
              </a:defRPr>
            </a:lvl3pPr>
            <a:lvl4pPr lvl="3" rtl="0" algn="ctr">
              <a:lnSpc>
                <a:spcPct val="70000"/>
              </a:lnSpc>
              <a:spcBef>
                <a:spcPts val="0"/>
              </a:spcBef>
              <a:spcAft>
                <a:spcPts val="0"/>
              </a:spcAft>
              <a:buClr>
                <a:srgbClr val="FFFFFF"/>
              </a:buClr>
              <a:buSzPts val="10000"/>
              <a:buNone/>
              <a:defRPr sz="10000">
                <a:solidFill>
                  <a:srgbClr val="FFFFFF"/>
                </a:solidFill>
              </a:defRPr>
            </a:lvl4pPr>
            <a:lvl5pPr lvl="4" rtl="0" algn="ctr">
              <a:lnSpc>
                <a:spcPct val="70000"/>
              </a:lnSpc>
              <a:spcBef>
                <a:spcPts val="0"/>
              </a:spcBef>
              <a:spcAft>
                <a:spcPts val="0"/>
              </a:spcAft>
              <a:buClr>
                <a:srgbClr val="FFFFFF"/>
              </a:buClr>
              <a:buSzPts val="10000"/>
              <a:buNone/>
              <a:defRPr sz="10000">
                <a:solidFill>
                  <a:srgbClr val="FFFFFF"/>
                </a:solidFill>
              </a:defRPr>
            </a:lvl5pPr>
            <a:lvl6pPr lvl="5" rtl="0" algn="ctr">
              <a:lnSpc>
                <a:spcPct val="70000"/>
              </a:lnSpc>
              <a:spcBef>
                <a:spcPts val="0"/>
              </a:spcBef>
              <a:spcAft>
                <a:spcPts val="0"/>
              </a:spcAft>
              <a:buClr>
                <a:srgbClr val="FFFFFF"/>
              </a:buClr>
              <a:buSzPts val="10000"/>
              <a:buNone/>
              <a:defRPr sz="10000">
                <a:solidFill>
                  <a:srgbClr val="FFFFFF"/>
                </a:solidFill>
              </a:defRPr>
            </a:lvl6pPr>
            <a:lvl7pPr lvl="6" rtl="0" algn="ctr">
              <a:lnSpc>
                <a:spcPct val="70000"/>
              </a:lnSpc>
              <a:spcBef>
                <a:spcPts val="0"/>
              </a:spcBef>
              <a:spcAft>
                <a:spcPts val="0"/>
              </a:spcAft>
              <a:buClr>
                <a:srgbClr val="FFFFFF"/>
              </a:buClr>
              <a:buSzPts val="10000"/>
              <a:buNone/>
              <a:defRPr sz="10000">
                <a:solidFill>
                  <a:srgbClr val="FFFFFF"/>
                </a:solidFill>
              </a:defRPr>
            </a:lvl7pPr>
            <a:lvl8pPr lvl="7" rtl="0" algn="ctr">
              <a:lnSpc>
                <a:spcPct val="70000"/>
              </a:lnSpc>
              <a:spcBef>
                <a:spcPts val="0"/>
              </a:spcBef>
              <a:spcAft>
                <a:spcPts val="0"/>
              </a:spcAft>
              <a:buClr>
                <a:srgbClr val="FFFFFF"/>
              </a:buClr>
              <a:buSzPts val="10000"/>
              <a:buNone/>
              <a:defRPr sz="10000">
                <a:solidFill>
                  <a:srgbClr val="FFFFFF"/>
                </a:solidFill>
              </a:defRPr>
            </a:lvl8pPr>
            <a:lvl9pPr lvl="8" rtl="0" algn="ctr">
              <a:lnSpc>
                <a:spcPct val="70000"/>
              </a:lnSpc>
              <a:spcBef>
                <a:spcPts val="0"/>
              </a:spcBef>
              <a:spcAft>
                <a:spcPts val="0"/>
              </a:spcAft>
              <a:buClr>
                <a:srgbClr val="FFFFFF"/>
              </a:buClr>
              <a:buSzPts val="10000"/>
              <a:buNone/>
              <a:defRPr sz="10000">
                <a:solidFill>
                  <a:srgbClr val="FFFFFF"/>
                </a:solidFill>
              </a:defRPr>
            </a:lvl9pPr>
          </a:lstStyle>
          <a:p/>
        </p:txBody>
      </p:sp>
      <p:sp>
        <p:nvSpPr>
          <p:cNvPr id="59" name="Google Shape;59;p15"/>
          <p:cNvSpPr txBox="1"/>
          <p:nvPr>
            <p:ph idx="1" type="subTitle"/>
          </p:nvPr>
        </p:nvSpPr>
        <p:spPr>
          <a:xfrm>
            <a:off x="2457750" y="3262100"/>
            <a:ext cx="4228500" cy="587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6"/>
          <p:cNvSpPr txBox="1"/>
          <p:nvPr>
            <p:ph type="title"/>
          </p:nvPr>
        </p:nvSpPr>
        <p:spPr>
          <a:xfrm>
            <a:off x="954600" y="2379931"/>
            <a:ext cx="3617400" cy="566400"/>
          </a:xfrm>
          <a:prstGeom prst="rect">
            <a:avLst/>
          </a:prstGeom>
        </p:spPr>
        <p:txBody>
          <a:bodyPr anchorCtr="0" anchor="ctr" bIns="91425" lIns="91425" spcFirstLastPara="1" rIns="91425" wrap="square" tIns="91425">
            <a:noAutofit/>
          </a:bodyPr>
          <a:lstStyle>
            <a:lvl1pPr lvl="0" rtl="0" algn="r">
              <a:lnSpc>
                <a:spcPct val="70000"/>
              </a:lnSpc>
              <a:spcBef>
                <a:spcPts val="0"/>
              </a:spcBef>
              <a:spcAft>
                <a:spcPts val="0"/>
              </a:spcAft>
              <a:buClr>
                <a:srgbClr val="FFFFFF"/>
              </a:buClr>
              <a:buSzPts val="7000"/>
              <a:buNone/>
              <a:defRPr sz="7000">
                <a:solidFill>
                  <a:srgbClr val="FFFFFF"/>
                </a:solidFill>
              </a:defRPr>
            </a:lvl1pPr>
            <a:lvl2pPr lvl="1" rtl="0" algn="r">
              <a:lnSpc>
                <a:spcPct val="70000"/>
              </a:lnSpc>
              <a:spcBef>
                <a:spcPts val="0"/>
              </a:spcBef>
              <a:spcAft>
                <a:spcPts val="0"/>
              </a:spcAft>
              <a:buClr>
                <a:srgbClr val="FFFFFF"/>
              </a:buClr>
              <a:buSzPts val="7000"/>
              <a:buNone/>
              <a:defRPr sz="7000">
                <a:solidFill>
                  <a:srgbClr val="FFFFFF"/>
                </a:solidFill>
              </a:defRPr>
            </a:lvl2pPr>
            <a:lvl3pPr lvl="2" rtl="0" algn="r">
              <a:lnSpc>
                <a:spcPct val="70000"/>
              </a:lnSpc>
              <a:spcBef>
                <a:spcPts val="0"/>
              </a:spcBef>
              <a:spcAft>
                <a:spcPts val="0"/>
              </a:spcAft>
              <a:buClr>
                <a:srgbClr val="FFFFFF"/>
              </a:buClr>
              <a:buSzPts val="7000"/>
              <a:buNone/>
              <a:defRPr sz="7000">
                <a:solidFill>
                  <a:srgbClr val="FFFFFF"/>
                </a:solidFill>
              </a:defRPr>
            </a:lvl3pPr>
            <a:lvl4pPr lvl="3" rtl="0" algn="r">
              <a:lnSpc>
                <a:spcPct val="70000"/>
              </a:lnSpc>
              <a:spcBef>
                <a:spcPts val="0"/>
              </a:spcBef>
              <a:spcAft>
                <a:spcPts val="0"/>
              </a:spcAft>
              <a:buClr>
                <a:srgbClr val="FFFFFF"/>
              </a:buClr>
              <a:buSzPts val="7000"/>
              <a:buNone/>
              <a:defRPr sz="7000">
                <a:solidFill>
                  <a:srgbClr val="FFFFFF"/>
                </a:solidFill>
              </a:defRPr>
            </a:lvl4pPr>
            <a:lvl5pPr lvl="4" rtl="0" algn="r">
              <a:lnSpc>
                <a:spcPct val="70000"/>
              </a:lnSpc>
              <a:spcBef>
                <a:spcPts val="0"/>
              </a:spcBef>
              <a:spcAft>
                <a:spcPts val="0"/>
              </a:spcAft>
              <a:buClr>
                <a:srgbClr val="FFFFFF"/>
              </a:buClr>
              <a:buSzPts val="7000"/>
              <a:buNone/>
              <a:defRPr sz="7000">
                <a:solidFill>
                  <a:srgbClr val="FFFFFF"/>
                </a:solidFill>
              </a:defRPr>
            </a:lvl5pPr>
            <a:lvl6pPr lvl="5" rtl="0" algn="r">
              <a:lnSpc>
                <a:spcPct val="70000"/>
              </a:lnSpc>
              <a:spcBef>
                <a:spcPts val="0"/>
              </a:spcBef>
              <a:spcAft>
                <a:spcPts val="0"/>
              </a:spcAft>
              <a:buClr>
                <a:srgbClr val="FFFFFF"/>
              </a:buClr>
              <a:buSzPts val="7000"/>
              <a:buNone/>
              <a:defRPr sz="7000">
                <a:solidFill>
                  <a:srgbClr val="FFFFFF"/>
                </a:solidFill>
              </a:defRPr>
            </a:lvl6pPr>
            <a:lvl7pPr lvl="6" rtl="0" algn="r">
              <a:lnSpc>
                <a:spcPct val="70000"/>
              </a:lnSpc>
              <a:spcBef>
                <a:spcPts val="0"/>
              </a:spcBef>
              <a:spcAft>
                <a:spcPts val="0"/>
              </a:spcAft>
              <a:buClr>
                <a:srgbClr val="FFFFFF"/>
              </a:buClr>
              <a:buSzPts val="7000"/>
              <a:buNone/>
              <a:defRPr sz="7000">
                <a:solidFill>
                  <a:srgbClr val="FFFFFF"/>
                </a:solidFill>
              </a:defRPr>
            </a:lvl7pPr>
            <a:lvl8pPr lvl="7" rtl="0" algn="r">
              <a:lnSpc>
                <a:spcPct val="70000"/>
              </a:lnSpc>
              <a:spcBef>
                <a:spcPts val="0"/>
              </a:spcBef>
              <a:spcAft>
                <a:spcPts val="0"/>
              </a:spcAft>
              <a:buClr>
                <a:srgbClr val="FFFFFF"/>
              </a:buClr>
              <a:buSzPts val="7000"/>
              <a:buNone/>
              <a:defRPr sz="7000">
                <a:solidFill>
                  <a:srgbClr val="FFFFFF"/>
                </a:solidFill>
              </a:defRPr>
            </a:lvl8pPr>
            <a:lvl9pPr lvl="8" rtl="0" algn="r">
              <a:lnSpc>
                <a:spcPct val="70000"/>
              </a:lnSpc>
              <a:spcBef>
                <a:spcPts val="0"/>
              </a:spcBef>
              <a:spcAft>
                <a:spcPts val="0"/>
              </a:spcAft>
              <a:buClr>
                <a:srgbClr val="FFFFFF"/>
              </a:buClr>
              <a:buSzPts val="7000"/>
              <a:buNone/>
              <a:defRPr sz="7000">
                <a:solidFill>
                  <a:srgbClr val="FFFFFF"/>
                </a:solidFill>
              </a:defRPr>
            </a:lvl9pPr>
          </a:lstStyle>
          <a:p/>
        </p:txBody>
      </p:sp>
      <p:sp>
        <p:nvSpPr>
          <p:cNvPr id="62" name="Google Shape;62;p16"/>
          <p:cNvSpPr txBox="1"/>
          <p:nvPr>
            <p:ph hasCustomPrompt="1" idx="2" type="title"/>
          </p:nvPr>
        </p:nvSpPr>
        <p:spPr>
          <a:xfrm>
            <a:off x="954600" y="840050"/>
            <a:ext cx="3617400" cy="11154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12000"/>
              <a:buNone/>
              <a:defRPr sz="12000">
                <a:solidFill>
                  <a:srgbClr val="FFFFFF"/>
                </a:solidFill>
              </a:defRPr>
            </a:lvl1pPr>
            <a:lvl2pPr lvl="1" rtl="0" algn="r">
              <a:spcBef>
                <a:spcPts val="0"/>
              </a:spcBef>
              <a:spcAft>
                <a:spcPts val="0"/>
              </a:spcAft>
              <a:buClr>
                <a:srgbClr val="FFFFFF"/>
              </a:buClr>
              <a:buSzPts val="12000"/>
              <a:buNone/>
              <a:defRPr sz="12000">
                <a:solidFill>
                  <a:srgbClr val="FFFFFF"/>
                </a:solidFill>
              </a:defRPr>
            </a:lvl2pPr>
            <a:lvl3pPr lvl="2" rtl="0" algn="r">
              <a:spcBef>
                <a:spcPts val="0"/>
              </a:spcBef>
              <a:spcAft>
                <a:spcPts val="0"/>
              </a:spcAft>
              <a:buClr>
                <a:srgbClr val="FFFFFF"/>
              </a:buClr>
              <a:buSzPts val="12000"/>
              <a:buNone/>
              <a:defRPr sz="12000">
                <a:solidFill>
                  <a:srgbClr val="FFFFFF"/>
                </a:solidFill>
              </a:defRPr>
            </a:lvl3pPr>
            <a:lvl4pPr lvl="3" rtl="0" algn="r">
              <a:spcBef>
                <a:spcPts val="0"/>
              </a:spcBef>
              <a:spcAft>
                <a:spcPts val="0"/>
              </a:spcAft>
              <a:buClr>
                <a:srgbClr val="FFFFFF"/>
              </a:buClr>
              <a:buSzPts val="12000"/>
              <a:buNone/>
              <a:defRPr sz="12000">
                <a:solidFill>
                  <a:srgbClr val="FFFFFF"/>
                </a:solidFill>
              </a:defRPr>
            </a:lvl4pPr>
            <a:lvl5pPr lvl="4" rtl="0" algn="r">
              <a:spcBef>
                <a:spcPts val="0"/>
              </a:spcBef>
              <a:spcAft>
                <a:spcPts val="0"/>
              </a:spcAft>
              <a:buClr>
                <a:srgbClr val="FFFFFF"/>
              </a:buClr>
              <a:buSzPts val="12000"/>
              <a:buNone/>
              <a:defRPr sz="12000">
                <a:solidFill>
                  <a:srgbClr val="FFFFFF"/>
                </a:solidFill>
              </a:defRPr>
            </a:lvl5pPr>
            <a:lvl6pPr lvl="5" rtl="0" algn="r">
              <a:spcBef>
                <a:spcPts val="0"/>
              </a:spcBef>
              <a:spcAft>
                <a:spcPts val="0"/>
              </a:spcAft>
              <a:buClr>
                <a:srgbClr val="FFFFFF"/>
              </a:buClr>
              <a:buSzPts val="12000"/>
              <a:buNone/>
              <a:defRPr sz="12000">
                <a:solidFill>
                  <a:srgbClr val="FFFFFF"/>
                </a:solidFill>
              </a:defRPr>
            </a:lvl6pPr>
            <a:lvl7pPr lvl="6" rtl="0" algn="r">
              <a:spcBef>
                <a:spcPts val="0"/>
              </a:spcBef>
              <a:spcAft>
                <a:spcPts val="0"/>
              </a:spcAft>
              <a:buClr>
                <a:srgbClr val="FFFFFF"/>
              </a:buClr>
              <a:buSzPts val="12000"/>
              <a:buNone/>
              <a:defRPr sz="12000">
                <a:solidFill>
                  <a:srgbClr val="FFFFFF"/>
                </a:solidFill>
              </a:defRPr>
            </a:lvl7pPr>
            <a:lvl8pPr lvl="7" rtl="0" algn="r">
              <a:spcBef>
                <a:spcPts val="0"/>
              </a:spcBef>
              <a:spcAft>
                <a:spcPts val="0"/>
              </a:spcAft>
              <a:buClr>
                <a:srgbClr val="FFFFFF"/>
              </a:buClr>
              <a:buSzPts val="12000"/>
              <a:buNone/>
              <a:defRPr sz="12000">
                <a:solidFill>
                  <a:srgbClr val="FFFFFF"/>
                </a:solidFill>
              </a:defRPr>
            </a:lvl8pPr>
            <a:lvl9pPr lvl="8" rtl="0" algn="r">
              <a:spcBef>
                <a:spcPts val="0"/>
              </a:spcBef>
              <a:spcAft>
                <a:spcPts val="0"/>
              </a:spcAft>
              <a:buClr>
                <a:srgbClr val="FFFFFF"/>
              </a:buClr>
              <a:buSzPts val="12000"/>
              <a:buNone/>
              <a:defRPr sz="12000">
                <a:solidFill>
                  <a:srgbClr val="FFFFFF"/>
                </a:solidFill>
              </a:defRPr>
            </a:lvl9pPr>
          </a:lstStyle>
          <a:p>
            <a:r>
              <a:t>xx%</a:t>
            </a:r>
          </a:p>
        </p:txBody>
      </p:sp>
      <p:sp>
        <p:nvSpPr>
          <p:cNvPr id="63" name="Google Shape;63;p16"/>
          <p:cNvSpPr txBox="1"/>
          <p:nvPr>
            <p:ph idx="1" type="subTitle"/>
          </p:nvPr>
        </p:nvSpPr>
        <p:spPr>
          <a:xfrm>
            <a:off x="954600" y="3098750"/>
            <a:ext cx="3617400" cy="60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left">
  <p:cSld name="CUSTOM_5">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7"/>
          <p:cNvSpPr txBox="1"/>
          <p:nvPr>
            <p:ph type="title"/>
          </p:nvPr>
        </p:nvSpPr>
        <p:spPr>
          <a:xfrm>
            <a:off x="710775" y="1649565"/>
            <a:ext cx="3861300" cy="720600"/>
          </a:xfrm>
          <a:prstGeom prst="rect">
            <a:avLst/>
          </a:prstGeom>
          <a:noFill/>
        </p:spPr>
        <p:txBody>
          <a:bodyPr anchorCtr="0" anchor="b" bIns="91425" lIns="91425" spcFirstLastPara="1" rIns="91425" wrap="square" tIns="91425">
            <a:noAutofit/>
          </a:bodyPr>
          <a:lstStyle>
            <a:lvl1pPr lvl="0" rtl="0">
              <a:lnSpc>
                <a:spcPct val="70000"/>
              </a:lnSpc>
              <a:spcBef>
                <a:spcPts val="0"/>
              </a:spcBef>
              <a:spcAft>
                <a:spcPts val="0"/>
              </a:spcAft>
              <a:buClr>
                <a:srgbClr val="FFFFFF"/>
              </a:buClr>
              <a:buSzPts val="5000"/>
              <a:buNone/>
              <a:defRPr sz="5000">
                <a:solidFill>
                  <a:srgbClr val="FFFFFF"/>
                </a:solidFill>
              </a:defRPr>
            </a:lvl1pPr>
            <a:lvl2pPr lvl="1" rtl="0">
              <a:lnSpc>
                <a:spcPct val="70000"/>
              </a:lnSpc>
              <a:spcBef>
                <a:spcPts val="0"/>
              </a:spcBef>
              <a:spcAft>
                <a:spcPts val="0"/>
              </a:spcAft>
              <a:buClr>
                <a:srgbClr val="FFFFFF"/>
              </a:buClr>
              <a:buSzPts val="5000"/>
              <a:buNone/>
              <a:defRPr sz="5000">
                <a:solidFill>
                  <a:srgbClr val="FFFFFF"/>
                </a:solidFill>
              </a:defRPr>
            </a:lvl2pPr>
            <a:lvl3pPr lvl="2" rtl="0">
              <a:lnSpc>
                <a:spcPct val="70000"/>
              </a:lnSpc>
              <a:spcBef>
                <a:spcPts val="0"/>
              </a:spcBef>
              <a:spcAft>
                <a:spcPts val="0"/>
              </a:spcAft>
              <a:buClr>
                <a:srgbClr val="FFFFFF"/>
              </a:buClr>
              <a:buSzPts val="5000"/>
              <a:buNone/>
              <a:defRPr sz="5000">
                <a:solidFill>
                  <a:srgbClr val="FFFFFF"/>
                </a:solidFill>
              </a:defRPr>
            </a:lvl3pPr>
            <a:lvl4pPr lvl="3" rtl="0">
              <a:lnSpc>
                <a:spcPct val="70000"/>
              </a:lnSpc>
              <a:spcBef>
                <a:spcPts val="0"/>
              </a:spcBef>
              <a:spcAft>
                <a:spcPts val="0"/>
              </a:spcAft>
              <a:buClr>
                <a:srgbClr val="FFFFFF"/>
              </a:buClr>
              <a:buSzPts val="5000"/>
              <a:buNone/>
              <a:defRPr sz="5000">
                <a:solidFill>
                  <a:srgbClr val="FFFFFF"/>
                </a:solidFill>
              </a:defRPr>
            </a:lvl4pPr>
            <a:lvl5pPr lvl="4" rtl="0">
              <a:lnSpc>
                <a:spcPct val="70000"/>
              </a:lnSpc>
              <a:spcBef>
                <a:spcPts val="0"/>
              </a:spcBef>
              <a:spcAft>
                <a:spcPts val="0"/>
              </a:spcAft>
              <a:buClr>
                <a:srgbClr val="FFFFFF"/>
              </a:buClr>
              <a:buSzPts val="5000"/>
              <a:buNone/>
              <a:defRPr sz="5000">
                <a:solidFill>
                  <a:srgbClr val="FFFFFF"/>
                </a:solidFill>
              </a:defRPr>
            </a:lvl5pPr>
            <a:lvl6pPr lvl="5" rtl="0">
              <a:lnSpc>
                <a:spcPct val="70000"/>
              </a:lnSpc>
              <a:spcBef>
                <a:spcPts val="0"/>
              </a:spcBef>
              <a:spcAft>
                <a:spcPts val="0"/>
              </a:spcAft>
              <a:buClr>
                <a:srgbClr val="FFFFFF"/>
              </a:buClr>
              <a:buSzPts val="5000"/>
              <a:buNone/>
              <a:defRPr sz="5000">
                <a:solidFill>
                  <a:srgbClr val="FFFFFF"/>
                </a:solidFill>
              </a:defRPr>
            </a:lvl6pPr>
            <a:lvl7pPr lvl="6" rtl="0">
              <a:lnSpc>
                <a:spcPct val="70000"/>
              </a:lnSpc>
              <a:spcBef>
                <a:spcPts val="0"/>
              </a:spcBef>
              <a:spcAft>
                <a:spcPts val="0"/>
              </a:spcAft>
              <a:buClr>
                <a:srgbClr val="FFFFFF"/>
              </a:buClr>
              <a:buSzPts val="5000"/>
              <a:buNone/>
              <a:defRPr sz="5000">
                <a:solidFill>
                  <a:srgbClr val="FFFFFF"/>
                </a:solidFill>
              </a:defRPr>
            </a:lvl7pPr>
            <a:lvl8pPr lvl="7" rtl="0">
              <a:lnSpc>
                <a:spcPct val="70000"/>
              </a:lnSpc>
              <a:spcBef>
                <a:spcPts val="0"/>
              </a:spcBef>
              <a:spcAft>
                <a:spcPts val="0"/>
              </a:spcAft>
              <a:buClr>
                <a:srgbClr val="FFFFFF"/>
              </a:buClr>
              <a:buSzPts val="5000"/>
              <a:buNone/>
              <a:defRPr sz="5000">
                <a:solidFill>
                  <a:srgbClr val="FFFFFF"/>
                </a:solidFill>
              </a:defRPr>
            </a:lvl8pPr>
            <a:lvl9pPr lvl="8" rtl="0">
              <a:lnSpc>
                <a:spcPct val="70000"/>
              </a:lnSpc>
              <a:spcBef>
                <a:spcPts val="0"/>
              </a:spcBef>
              <a:spcAft>
                <a:spcPts val="0"/>
              </a:spcAft>
              <a:buClr>
                <a:srgbClr val="FFFFFF"/>
              </a:buClr>
              <a:buSzPts val="5000"/>
              <a:buNone/>
              <a:defRPr sz="5000">
                <a:solidFill>
                  <a:srgbClr val="FFFFFF"/>
                </a:solidFill>
              </a:defRPr>
            </a:lvl9pPr>
          </a:lstStyle>
          <a:p/>
        </p:txBody>
      </p:sp>
      <p:sp>
        <p:nvSpPr>
          <p:cNvPr id="66" name="Google Shape;66;p17"/>
          <p:cNvSpPr txBox="1"/>
          <p:nvPr>
            <p:ph idx="1" type="body"/>
          </p:nvPr>
        </p:nvSpPr>
        <p:spPr>
          <a:xfrm>
            <a:off x="710775" y="2446325"/>
            <a:ext cx="3244200" cy="1047600"/>
          </a:xfrm>
          <a:prstGeom prst="rect">
            <a:avLst/>
          </a:prstGeom>
          <a:noFill/>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FFFFFF"/>
              </a:buClr>
              <a:buSzPts val="1400"/>
              <a:buChar char="●"/>
              <a:defRPr sz="1400">
                <a:solidFill>
                  <a:srgbClr val="FFFFFF"/>
                </a:solidFill>
              </a:defRPr>
            </a:lvl1pPr>
            <a:lvl2pPr indent="-317500" lvl="1" marL="914400" rtl="0">
              <a:lnSpc>
                <a:spcPct val="100000"/>
              </a:lnSpc>
              <a:spcBef>
                <a:spcPts val="0"/>
              </a:spcBef>
              <a:spcAft>
                <a:spcPts val="0"/>
              </a:spcAft>
              <a:buClr>
                <a:srgbClr val="FFFFFF"/>
              </a:buClr>
              <a:buSzPts val="1400"/>
              <a:buChar char="○"/>
              <a:defRPr>
                <a:solidFill>
                  <a:srgbClr val="FFFFFF"/>
                </a:solidFill>
              </a:defRPr>
            </a:lvl2pPr>
            <a:lvl3pPr indent="-317500" lvl="2" marL="1371600" rtl="0">
              <a:lnSpc>
                <a:spcPct val="100000"/>
              </a:lnSpc>
              <a:spcBef>
                <a:spcPts val="0"/>
              </a:spcBef>
              <a:spcAft>
                <a:spcPts val="0"/>
              </a:spcAft>
              <a:buClr>
                <a:srgbClr val="FFFFFF"/>
              </a:buClr>
              <a:buSzPts val="1400"/>
              <a:buChar char="■"/>
              <a:defRPr>
                <a:solidFill>
                  <a:srgbClr val="FFFFFF"/>
                </a:solidFill>
              </a:defRPr>
            </a:lvl3pPr>
            <a:lvl4pPr indent="-317500" lvl="3" marL="1828800" rtl="0">
              <a:lnSpc>
                <a:spcPct val="100000"/>
              </a:lnSpc>
              <a:spcBef>
                <a:spcPts val="0"/>
              </a:spcBef>
              <a:spcAft>
                <a:spcPts val="0"/>
              </a:spcAft>
              <a:buClr>
                <a:srgbClr val="FFFFFF"/>
              </a:buClr>
              <a:buSzPts val="1400"/>
              <a:buChar char="●"/>
              <a:defRPr>
                <a:solidFill>
                  <a:srgbClr val="FFFFFF"/>
                </a:solidFill>
              </a:defRPr>
            </a:lvl4pPr>
            <a:lvl5pPr indent="-317500" lvl="4" marL="2286000" rtl="0">
              <a:lnSpc>
                <a:spcPct val="100000"/>
              </a:lnSpc>
              <a:spcBef>
                <a:spcPts val="0"/>
              </a:spcBef>
              <a:spcAft>
                <a:spcPts val="0"/>
              </a:spcAft>
              <a:buClr>
                <a:srgbClr val="FFFFFF"/>
              </a:buClr>
              <a:buSzPts val="1400"/>
              <a:buChar char="○"/>
              <a:defRPr>
                <a:solidFill>
                  <a:srgbClr val="FFFFFF"/>
                </a:solidFill>
              </a:defRPr>
            </a:lvl5pPr>
            <a:lvl6pPr indent="-317500" lvl="5" marL="2743200" rtl="0">
              <a:lnSpc>
                <a:spcPct val="100000"/>
              </a:lnSpc>
              <a:spcBef>
                <a:spcPts val="0"/>
              </a:spcBef>
              <a:spcAft>
                <a:spcPts val="0"/>
              </a:spcAft>
              <a:buClr>
                <a:srgbClr val="FFFFFF"/>
              </a:buClr>
              <a:buSzPts val="1400"/>
              <a:buChar char="■"/>
              <a:defRPr>
                <a:solidFill>
                  <a:srgbClr val="FFFFFF"/>
                </a:solidFill>
              </a:defRPr>
            </a:lvl6pPr>
            <a:lvl7pPr indent="-317500" lvl="6" marL="3200400" rtl="0">
              <a:lnSpc>
                <a:spcPct val="100000"/>
              </a:lnSpc>
              <a:spcBef>
                <a:spcPts val="0"/>
              </a:spcBef>
              <a:spcAft>
                <a:spcPts val="0"/>
              </a:spcAft>
              <a:buClr>
                <a:srgbClr val="FFFFFF"/>
              </a:buClr>
              <a:buSzPts val="1400"/>
              <a:buChar char="●"/>
              <a:defRPr>
                <a:solidFill>
                  <a:srgbClr val="FFFFFF"/>
                </a:solidFill>
              </a:defRPr>
            </a:lvl7pPr>
            <a:lvl8pPr indent="-317500" lvl="7" marL="3657600" rtl="0">
              <a:lnSpc>
                <a:spcPct val="100000"/>
              </a:lnSpc>
              <a:spcBef>
                <a:spcPts val="0"/>
              </a:spcBef>
              <a:spcAft>
                <a:spcPts val="0"/>
              </a:spcAft>
              <a:buClr>
                <a:srgbClr val="FFFFFF"/>
              </a:buClr>
              <a:buSzPts val="1400"/>
              <a:buChar char="○"/>
              <a:defRPr>
                <a:solidFill>
                  <a:srgbClr val="FFFFFF"/>
                </a:solidFill>
              </a:defRPr>
            </a:lvl8pPr>
            <a:lvl9pPr indent="-317500" lvl="8" marL="4114800" rtl="0">
              <a:lnSpc>
                <a:spcPct val="100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8"/>
          <p:cNvSpPr txBox="1"/>
          <p:nvPr>
            <p:ph type="title"/>
          </p:nvPr>
        </p:nvSpPr>
        <p:spPr>
          <a:xfrm>
            <a:off x="710775" y="542675"/>
            <a:ext cx="77226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p:txBody>
      </p:sp>
      <p:sp>
        <p:nvSpPr>
          <p:cNvPr id="69" name="Google Shape;69;p18"/>
          <p:cNvSpPr txBox="1"/>
          <p:nvPr>
            <p:ph idx="1" type="subTitle"/>
          </p:nvPr>
        </p:nvSpPr>
        <p:spPr>
          <a:xfrm>
            <a:off x="863175" y="2514850"/>
            <a:ext cx="21174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70" name="Google Shape;70;p18"/>
          <p:cNvSpPr txBox="1"/>
          <p:nvPr>
            <p:ph idx="2" type="subTitle"/>
          </p:nvPr>
        </p:nvSpPr>
        <p:spPr>
          <a:xfrm>
            <a:off x="863175" y="2992550"/>
            <a:ext cx="2117400" cy="102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FFFFF"/>
                </a:solidFill>
              </a:defRPr>
            </a:lvl1pPr>
            <a:lvl2pPr lvl="1" rtl="0" algn="ctr">
              <a:lnSpc>
                <a:spcPct val="100000"/>
              </a:lnSpc>
              <a:spcBef>
                <a:spcPts val="0"/>
              </a:spcBef>
              <a:spcAft>
                <a:spcPts val="0"/>
              </a:spcAft>
              <a:buNone/>
              <a:defRPr sz="1400">
                <a:solidFill>
                  <a:srgbClr val="FFFFFF"/>
                </a:solidFill>
              </a:defRPr>
            </a:lvl2pPr>
            <a:lvl3pPr lvl="2" rtl="0" algn="ctr">
              <a:lnSpc>
                <a:spcPct val="100000"/>
              </a:lnSpc>
              <a:spcBef>
                <a:spcPts val="0"/>
              </a:spcBef>
              <a:spcAft>
                <a:spcPts val="0"/>
              </a:spcAft>
              <a:buNone/>
              <a:defRPr sz="1400">
                <a:solidFill>
                  <a:srgbClr val="FFFFFF"/>
                </a:solidFill>
              </a:defRPr>
            </a:lvl3pPr>
            <a:lvl4pPr lvl="3" rtl="0" algn="ctr">
              <a:lnSpc>
                <a:spcPct val="100000"/>
              </a:lnSpc>
              <a:spcBef>
                <a:spcPts val="0"/>
              </a:spcBef>
              <a:spcAft>
                <a:spcPts val="0"/>
              </a:spcAft>
              <a:buNone/>
              <a:defRPr sz="1400">
                <a:solidFill>
                  <a:srgbClr val="FFFFFF"/>
                </a:solidFill>
              </a:defRPr>
            </a:lvl4pPr>
            <a:lvl5pPr lvl="4" rtl="0" algn="ctr">
              <a:lnSpc>
                <a:spcPct val="100000"/>
              </a:lnSpc>
              <a:spcBef>
                <a:spcPts val="0"/>
              </a:spcBef>
              <a:spcAft>
                <a:spcPts val="0"/>
              </a:spcAft>
              <a:buNone/>
              <a:defRPr sz="1400">
                <a:solidFill>
                  <a:srgbClr val="FFFFFF"/>
                </a:solidFill>
              </a:defRPr>
            </a:lvl5pPr>
            <a:lvl6pPr lvl="5" rtl="0" algn="ctr">
              <a:lnSpc>
                <a:spcPct val="100000"/>
              </a:lnSpc>
              <a:spcBef>
                <a:spcPts val="0"/>
              </a:spcBef>
              <a:spcAft>
                <a:spcPts val="0"/>
              </a:spcAft>
              <a:buNone/>
              <a:defRPr sz="1400">
                <a:solidFill>
                  <a:srgbClr val="FFFFFF"/>
                </a:solidFill>
              </a:defRPr>
            </a:lvl6pPr>
            <a:lvl7pPr lvl="6" rtl="0" algn="ctr">
              <a:lnSpc>
                <a:spcPct val="100000"/>
              </a:lnSpc>
              <a:spcBef>
                <a:spcPts val="0"/>
              </a:spcBef>
              <a:spcAft>
                <a:spcPts val="0"/>
              </a:spcAft>
              <a:buNone/>
              <a:defRPr sz="1400">
                <a:solidFill>
                  <a:srgbClr val="FFFFFF"/>
                </a:solidFill>
              </a:defRPr>
            </a:lvl7pPr>
            <a:lvl8pPr lvl="7" rtl="0" algn="ctr">
              <a:lnSpc>
                <a:spcPct val="100000"/>
              </a:lnSpc>
              <a:spcBef>
                <a:spcPts val="0"/>
              </a:spcBef>
              <a:spcAft>
                <a:spcPts val="0"/>
              </a:spcAft>
              <a:buNone/>
              <a:defRPr sz="1400">
                <a:solidFill>
                  <a:srgbClr val="FFFFFF"/>
                </a:solidFill>
              </a:defRPr>
            </a:lvl8pPr>
            <a:lvl9pPr lvl="8" rtl="0" algn="ctr">
              <a:lnSpc>
                <a:spcPct val="100000"/>
              </a:lnSpc>
              <a:spcBef>
                <a:spcPts val="0"/>
              </a:spcBef>
              <a:spcAft>
                <a:spcPts val="0"/>
              </a:spcAft>
              <a:buNone/>
              <a:defRPr sz="1400">
                <a:solidFill>
                  <a:srgbClr val="FFFFFF"/>
                </a:solidFill>
              </a:defRPr>
            </a:lvl9pPr>
          </a:lstStyle>
          <a:p/>
        </p:txBody>
      </p:sp>
      <p:sp>
        <p:nvSpPr>
          <p:cNvPr id="71" name="Google Shape;71;p18"/>
          <p:cNvSpPr txBox="1"/>
          <p:nvPr>
            <p:ph idx="3" type="subTitle"/>
          </p:nvPr>
        </p:nvSpPr>
        <p:spPr>
          <a:xfrm>
            <a:off x="3513300" y="2514850"/>
            <a:ext cx="21174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72" name="Google Shape;72;p18"/>
          <p:cNvSpPr txBox="1"/>
          <p:nvPr>
            <p:ph idx="4" type="subTitle"/>
          </p:nvPr>
        </p:nvSpPr>
        <p:spPr>
          <a:xfrm>
            <a:off x="3513300" y="2992550"/>
            <a:ext cx="2117400" cy="102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FFFFF"/>
                </a:solidFill>
              </a:defRPr>
            </a:lvl1pPr>
            <a:lvl2pPr lvl="1" rtl="0" algn="ctr">
              <a:lnSpc>
                <a:spcPct val="100000"/>
              </a:lnSpc>
              <a:spcBef>
                <a:spcPts val="0"/>
              </a:spcBef>
              <a:spcAft>
                <a:spcPts val="0"/>
              </a:spcAft>
              <a:buNone/>
              <a:defRPr sz="1400">
                <a:solidFill>
                  <a:srgbClr val="FFFFFF"/>
                </a:solidFill>
              </a:defRPr>
            </a:lvl2pPr>
            <a:lvl3pPr lvl="2" rtl="0" algn="ctr">
              <a:lnSpc>
                <a:spcPct val="100000"/>
              </a:lnSpc>
              <a:spcBef>
                <a:spcPts val="0"/>
              </a:spcBef>
              <a:spcAft>
                <a:spcPts val="0"/>
              </a:spcAft>
              <a:buNone/>
              <a:defRPr sz="1400">
                <a:solidFill>
                  <a:srgbClr val="FFFFFF"/>
                </a:solidFill>
              </a:defRPr>
            </a:lvl3pPr>
            <a:lvl4pPr lvl="3" rtl="0" algn="ctr">
              <a:lnSpc>
                <a:spcPct val="100000"/>
              </a:lnSpc>
              <a:spcBef>
                <a:spcPts val="0"/>
              </a:spcBef>
              <a:spcAft>
                <a:spcPts val="0"/>
              </a:spcAft>
              <a:buNone/>
              <a:defRPr sz="1400">
                <a:solidFill>
                  <a:srgbClr val="FFFFFF"/>
                </a:solidFill>
              </a:defRPr>
            </a:lvl4pPr>
            <a:lvl5pPr lvl="4" rtl="0" algn="ctr">
              <a:lnSpc>
                <a:spcPct val="100000"/>
              </a:lnSpc>
              <a:spcBef>
                <a:spcPts val="0"/>
              </a:spcBef>
              <a:spcAft>
                <a:spcPts val="0"/>
              </a:spcAft>
              <a:buNone/>
              <a:defRPr sz="1400">
                <a:solidFill>
                  <a:srgbClr val="FFFFFF"/>
                </a:solidFill>
              </a:defRPr>
            </a:lvl5pPr>
            <a:lvl6pPr lvl="5" rtl="0" algn="ctr">
              <a:lnSpc>
                <a:spcPct val="100000"/>
              </a:lnSpc>
              <a:spcBef>
                <a:spcPts val="0"/>
              </a:spcBef>
              <a:spcAft>
                <a:spcPts val="0"/>
              </a:spcAft>
              <a:buNone/>
              <a:defRPr sz="1400">
                <a:solidFill>
                  <a:srgbClr val="FFFFFF"/>
                </a:solidFill>
              </a:defRPr>
            </a:lvl6pPr>
            <a:lvl7pPr lvl="6" rtl="0" algn="ctr">
              <a:lnSpc>
                <a:spcPct val="100000"/>
              </a:lnSpc>
              <a:spcBef>
                <a:spcPts val="0"/>
              </a:spcBef>
              <a:spcAft>
                <a:spcPts val="0"/>
              </a:spcAft>
              <a:buNone/>
              <a:defRPr sz="1400">
                <a:solidFill>
                  <a:srgbClr val="FFFFFF"/>
                </a:solidFill>
              </a:defRPr>
            </a:lvl7pPr>
            <a:lvl8pPr lvl="7" rtl="0" algn="ctr">
              <a:lnSpc>
                <a:spcPct val="100000"/>
              </a:lnSpc>
              <a:spcBef>
                <a:spcPts val="0"/>
              </a:spcBef>
              <a:spcAft>
                <a:spcPts val="0"/>
              </a:spcAft>
              <a:buNone/>
              <a:defRPr sz="1400">
                <a:solidFill>
                  <a:srgbClr val="FFFFFF"/>
                </a:solidFill>
              </a:defRPr>
            </a:lvl8pPr>
            <a:lvl9pPr lvl="8" rtl="0" algn="ctr">
              <a:lnSpc>
                <a:spcPct val="100000"/>
              </a:lnSpc>
              <a:spcBef>
                <a:spcPts val="0"/>
              </a:spcBef>
              <a:spcAft>
                <a:spcPts val="0"/>
              </a:spcAft>
              <a:buNone/>
              <a:defRPr sz="1400">
                <a:solidFill>
                  <a:srgbClr val="FFFFFF"/>
                </a:solidFill>
              </a:defRPr>
            </a:lvl9pPr>
          </a:lstStyle>
          <a:p/>
        </p:txBody>
      </p:sp>
      <p:sp>
        <p:nvSpPr>
          <p:cNvPr id="73" name="Google Shape;73;p18"/>
          <p:cNvSpPr txBox="1"/>
          <p:nvPr>
            <p:ph idx="5" type="subTitle"/>
          </p:nvPr>
        </p:nvSpPr>
        <p:spPr>
          <a:xfrm>
            <a:off x="6163425" y="2514850"/>
            <a:ext cx="21174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74" name="Google Shape;74;p18"/>
          <p:cNvSpPr txBox="1"/>
          <p:nvPr>
            <p:ph idx="6" type="subTitle"/>
          </p:nvPr>
        </p:nvSpPr>
        <p:spPr>
          <a:xfrm>
            <a:off x="6163425" y="2992550"/>
            <a:ext cx="2117400" cy="102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FFFFF"/>
                </a:solidFill>
              </a:defRPr>
            </a:lvl1pPr>
            <a:lvl2pPr lvl="1" rtl="0" algn="ctr">
              <a:lnSpc>
                <a:spcPct val="100000"/>
              </a:lnSpc>
              <a:spcBef>
                <a:spcPts val="0"/>
              </a:spcBef>
              <a:spcAft>
                <a:spcPts val="0"/>
              </a:spcAft>
              <a:buNone/>
              <a:defRPr sz="1400">
                <a:solidFill>
                  <a:srgbClr val="FFFFFF"/>
                </a:solidFill>
              </a:defRPr>
            </a:lvl2pPr>
            <a:lvl3pPr lvl="2" rtl="0" algn="ctr">
              <a:lnSpc>
                <a:spcPct val="100000"/>
              </a:lnSpc>
              <a:spcBef>
                <a:spcPts val="0"/>
              </a:spcBef>
              <a:spcAft>
                <a:spcPts val="0"/>
              </a:spcAft>
              <a:buNone/>
              <a:defRPr sz="1400">
                <a:solidFill>
                  <a:srgbClr val="FFFFFF"/>
                </a:solidFill>
              </a:defRPr>
            </a:lvl3pPr>
            <a:lvl4pPr lvl="3" rtl="0" algn="ctr">
              <a:lnSpc>
                <a:spcPct val="100000"/>
              </a:lnSpc>
              <a:spcBef>
                <a:spcPts val="0"/>
              </a:spcBef>
              <a:spcAft>
                <a:spcPts val="0"/>
              </a:spcAft>
              <a:buNone/>
              <a:defRPr sz="1400">
                <a:solidFill>
                  <a:srgbClr val="FFFFFF"/>
                </a:solidFill>
              </a:defRPr>
            </a:lvl4pPr>
            <a:lvl5pPr lvl="4" rtl="0" algn="ctr">
              <a:lnSpc>
                <a:spcPct val="100000"/>
              </a:lnSpc>
              <a:spcBef>
                <a:spcPts val="0"/>
              </a:spcBef>
              <a:spcAft>
                <a:spcPts val="0"/>
              </a:spcAft>
              <a:buNone/>
              <a:defRPr sz="1400">
                <a:solidFill>
                  <a:srgbClr val="FFFFFF"/>
                </a:solidFill>
              </a:defRPr>
            </a:lvl5pPr>
            <a:lvl6pPr lvl="5" rtl="0" algn="ctr">
              <a:lnSpc>
                <a:spcPct val="100000"/>
              </a:lnSpc>
              <a:spcBef>
                <a:spcPts val="0"/>
              </a:spcBef>
              <a:spcAft>
                <a:spcPts val="0"/>
              </a:spcAft>
              <a:buNone/>
              <a:defRPr sz="1400">
                <a:solidFill>
                  <a:srgbClr val="FFFFFF"/>
                </a:solidFill>
              </a:defRPr>
            </a:lvl6pPr>
            <a:lvl7pPr lvl="6" rtl="0" algn="ctr">
              <a:lnSpc>
                <a:spcPct val="100000"/>
              </a:lnSpc>
              <a:spcBef>
                <a:spcPts val="0"/>
              </a:spcBef>
              <a:spcAft>
                <a:spcPts val="0"/>
              </a:spcAft>
              <a:buNone/>
              <a:defRPr sz="1400">
                <a:solidFill>
                  <a:srgbClr val="FFFFFF"/>
                </a:solidFill>
              </a:defRPr>
            </a:lvl7pPr>
            <a:lvl8pPr lvl="7" rtl="0" algn="ctr">
              <a:lnSpc>
                <a:spcPct val="100000"/>
              </a:lnSpc>
              <a:spcBef>
                <a:spcPts val="0"/>
              </a:spcBef>
              <a:spcAft>
                <a:spcPts val="0"/>
              </a:spcAft>
              <a:buNone/>
              <a:defRPr sz="1400">
                <a:solidFill>
                  <a:srgbClr val="FFFFFF"/>
                </a:solidFill>
              </a:defRPr>
            </a:lvl8pPr>
            <a:lvl9pPr lvl="8" rtl="0" algn="ctr">
              <a:lnSpc>
                <a:spcPct val="100000"/>
              </a:lnSpc>
              <a:spcBef>
                <a:spcPts val="0"/>
              </a:spcBef>
              <a:spcAft>
                <a:spcPts val="0"/>
              </a:spcAft>
              <a:buNone/>
              <a:defRPr sz="14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7">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9"/>
          <p:cNvSpPr txBox="1"/>
          <p:nvPr>
            <p:ph type="title"/>
          </p:nvPr>
        </p:nvSpPr>
        <p:spPr>
          <a:xfrm>
            <a:off x="710775" y="542675"/>
            <a:ext cx="77226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p:txBody>
      </p:sp>
      <p:sp>
        <p:nvSpPr>
          <p:cNvPr id="77" name="Google Shape;77;p19"/>
          <p:cNvSpPr txBox="1"/>
          <p:nvPr>
            <p:ph idx="1" type="subTitle"/>
          </p:nvPr>
        </p:nvSpPr>
        <p:spPr>
          <a:xfrm>
            <a:off x="2133467" y="2160025"/>
            <a:ext cx="2242800" cy="401700"/>
          </a:xfrm>
          <a:prstGeom prst="rect">
            <a:avLst/>
          </a:prstGeom>
          <a:noFill/>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78" name="Google Shape;78;p19"/>
          <p:cNvSpPr txBox="1"/>
          <p:nvPr>
            <p:ph idx="2" type="subTitle"/>
          </p:nvPr>
        </p:nvSpPr>
        <p:spPr>
          <a:xfrm>
            <a:off x="2133467" y="2561525"/>
            <a:ext cx="2242800" cy="903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sz="1400">
                <a:solidFill>
                  <a:srgbClr val="FFFFFF"/>
                </a:solidFill>
              </a:defRPr>
            </a:lvl2pPr>
            <a:lvl3pPr lvl="2" rtl="0">
              <a:lnSpc>
                <a:spcPct val="100000"/>
              </a:lnSpc>
              <a:spcBef>
                <a:spcPts val="0"/>
              </a:spcBef>
              <a:spcAft>
                <a:spcPts val="0"/>
              </a:spcAft>
              <a:buNone/>
              <a:defRPr sz="1400">
                <a:solidFill>
                  <a:srgbClr val="FFFFFF"/>
                </a:solidFill>
              </a:defRPr>
            </a:lvl3pPr>
            <a:lvl4pPr lvl="3" rtl="0">
              <a:lnSpc>
                <a:spcPct val="100000"/>
              </a:lnSpc>
              <a:spcBef>
                <a:spcPts val="0"/>
              </a:spcBef>
              <a:spcAft>
                <a:spcPts val="0"/>
              </a:spcAft>
              <a:buNone/>
              <a:defRPr sz="1400">
                <a:solidFill>
                  <a:srgbClr val="FFFFFF"/>
                </a:solidFill>
              </a:defRPr>
            </a:lvl4pPr>
            <a:lvl5pPr lvl="4" rtl="0">
              <a:lnSpc>
                <a:spcPct val="100000"/>
              </a:lnSpc>
              <a:spcBef>
                <a:spcPts val="0"/>
              </a:spcBef>
              <a:spcAft>
                <a:spcPts val="0"/>
              </a:spcAft>
              <a:buNone/>
              <a:defRPr sz="1400">
                <a:solidFill>
                  <a:srgbClr val="FFFFFF"/>
                </a:solidFill>
              </a:defRPr>
            </a:lvl5pPr>
            <a:lvl6pPr lvl="5" rtl="0">
              <a:lnSpc>
                <a:spcPct val="100000"/>
              </a:lnSpc>
              <a:spcBef>
                <a:spcPts val="0"/>
              </a:spcBef>
              <a:spcAft>
                <a:spcPts val="0"/>
              </a:spcAft>
              <a:buNone/>
              <a:defRPr sz="1400">
                <a:solidFill>
                  <a:srgbClr val="FFFFFF"/>
                </a:solidFill>
              </a:defRPr>
            </a:lvl6pPr>
            <a:lvl7pPr lvl="6" rtl="0">
              <a:lnSpc>
                <a:spcPct val="100000"/>
              </a:lnSpc>
              <a:spcBef>
                <a:spcPts val="0"/>
              </a:spcBef>
              <a:spcAft>
                <a:spcPts val="0"/>
              </a:spcAft>
              <a:buNone/>
              <a:defRPr sz="1400">
                <a:solidFill>
                  <a:srgbClr val="FFFFFF"/>
                </a:solidFill>
              </a:defRPr>
            </a:lvl7pPr>
            <a:lvl8pPr lvl="7" rtl="0">
              <a:lnSpc>
                <a:spcPct val="100000"/>
              </a:lnSpc>
              <a:spcBef>
                <a:spcPts val="0"/>
              </a:spcBef>
              <a:spcAft>
                <a:spcPts val="0"/>
              </a:spcAft>
              <a:buNone/>
              <a:defRPr sz="1400">
                <a:solidFill>
                  <a:srgbClr val="FFFFFF"/>
                </a:solidFill>
              </a:defRPr>
            </a:lvl8pPr>
            <a:lvl9pPr lvl="8" rtl="0">
              <a:lnSpc>
                <a:spcPct val="100000"/>
              </a:lnSpc>
              <a:spcBef>
                <a:spcPts val="0"/>
              </a:spcBef>
              <a:spcAft>
                <a:spcPts val="0"/>
              </a:spcAft>
              <a:buNone/>
              <a:defRPr sz="1400">
                <a:solidFill>
                  <a:srgbClr val="FFFFFF"/>
                </a:solidFill>
              </a:defRPr>
            </a:lvl9pPr>
          </a:lstStyle>
          <a:p/>
        </p:txBody>
      </p:sp>
      <p:sp>
        <p:nvSpPr>
          <p:cNvPr id="79" name="Google Shape;79;p19"/>
          <p:cNvSpPr txBox="1"/>
          <p:nvPr>
            <p:ph idx="3" type="subTitle"/>
          </p:nvPr>
        </p:nvSpPr>
        <p:spPr>
          <a:xfrm>
            <a:off x="5994692" y="2160025"/>
            <a:ext cx="2242800" cy="401700"/>
          </a:xfrm>
          <a:prstGeom prst="rect">
            <a:avLst/>
          </a:prstGeom>
          <a:noFill/>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80" name="Google Shape;80;p19"/>
          <p:cNvSpPr txBox="1"/>
          <p:nvPr>
            <p:ph idx="4" type="subTitle"/>
          </p:nvPr>
        </p:nvSpPr>
        <p:spPr>
          <a:xfrm>
            <a:off x="5994692" y="2561525"/>
            <a:ext cx="2242800" cy="903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sz="1400">
                <a:solidFill>
                  <a:srgbClr val="FFFFFF"/>
                </a:solidFill>
              </a:defRPr>
            </a:lvl2pPr>
            <a:lvl3pPr lvl="2" rtl="0">
              <a:lnSpc>
                <a:spcPct val="100000"/>
              </a:lnSpc>
              <a:spcBef>
                <a:spcPts val="0"/>
              </a:spcBef>
              <a:spcAft>
                <a:spcPts val="0"/>
              </a:spcAft>
              <a:buNone/>
              <a:defRPr sz="1400">
                <a:solidFill>
                  <a:srgbClr val="FFFFFF"/>
                </a:solidFill>
              </a:defRPr>
            </a:lvl3pPr>
            <a:lvl4pPr lvl="3" rtl="0">
              <a:lnSpc>
                <a:spcPct val="100000"/>
              </a:lnSpc>
              <a:spcBef>
                <a:spcPts val="0"/>
              </a:spcBef>
              <a:spcAft>
                <a:spcPts val="0"/>
              </a:spcAft>
              <a:buNone/>
              <a:defRPr sz="1400">
                <a:solidFill>
                  <a:srgbClr val="FFFFFF"/>
                </a:solidFill>
              </a:defRPr>
            </a:lvl4pPr>
            <a:lvl5pPr lvl="4" rtl="0">
              <a:lnSpc>
                <a:spcPct val="100000"/>
              </a:lnSpc>
              <a:spcBef>
                <a:spcPts val="0"/>
              </a:spcBef>
              <a:spcAft>
                <a:spcPts val="0"/>
              </a:spcAft>
              <a:buNone/>
              <a:defRPr sz="1400">
                <a:solidFill>
                  <a:srgbClr val="FFFFFF"/>
                </a:solidFill>
              </a:defRPr>
            </a:lvl5pPr>
            <a:lvl6pPr lvl="5" rtl="0">
              <a:lnSpc>
                <a:spcPct val="100000"/>
              </a:lnSpc>
              <a:spcBef>
                <a:spcPts val="0"/>
              </a:spcBef>
              <a:spcAft>
                <a:spcPts val="0"/>
              </a:spcAft>
              <a:buNone/>
              <a:defRPr sz="1400">
                <a:solidFill>
                  <a:srgbClr val="FFFFFF"/>
                </a:solidFill>
              </a:defRPr>
            </a:lvl6pPr>
            <a:lvl7pPr lvl="6" rtl="0">
              <a:lnSpc>
                <a:spcPct val="100000"/>
              </a:lnSpc>
              <a:spcBef>
                <a:spcPts val="0"/>
              </a:spcBef>
              <a:spcAft>
                <a:spcPts val="0"/>
              </a:spcAft>
              <a:buNone/>
              <a:defRPr sz="1400">
                <a:solidFill>
                  <a:srgbClr val="FFFFFF"/>
                </a:solidFill>
              </a:defRPr>
            </a:lvl7pPr>
            <a:lvl8pPr lvl="7" rtl="0">
              <a:lnSpc>
                <a:spcPct val="100000"/>
              </a:lnSpc>
              <a:spcBef>
                <a:spcPts val="0"/>
              </a:spcBef>
              <a:spcAft>
                <a:spcPts val="0"/>
              </a:spcAft>
              <a:buNone/>
              <a:defRPr sz="1400">
                <a:solidFill>
                  <a:srgbClr val="FFFFFF"/>
                </a:solidFill>
              </a:defRPr>
            </a:lvl8pPr>
            <a:lvl9pPr lvl="8" rtl="0">
              <a:lnSpc>
                <a:spcPct val="100000"/>
              </a:lnSpc>
              <a:spcBef>
                <a:spcPts val="0"/>
              </a:spcBef>
              <a:spcAft>
                <a:spcPts val="0"/>
              </a:spcAft>
              <a:buNone/>
              <a:defRPr sz="1400">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6">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710775" y="542675"/>
            <a:ext cx="77226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p:txBody>
      </p:sp>
      <p:sp>
        <p:nvSpPr>
          <p:cNvPr id="83" name="Google Shape;83;p20"/>
          <p:cNvSpPr txBox="1"/>
          <p:nvPr>
            <p:ph idx="1" type="subTitle"/>
          </p:nvPr>
        </p:nvSpPr>
        <p:spPr>
          <a:xfrm>
            <a:off x="984675" y="1682475"/>
            <a:ext cx="2502900" cy="401700"/>
          </a:xfrm>
          <a:prstGeom prst="rect">
            <a:avLst/>
          </a:prstGeom>
        </p:spPr>
        <p:txBody>
          <a:bodyPr anchorCtr="0" anchor="ctr" bIns="91425" lIns="91425" spcFirstLastPara="1" rIns="91425" wrap="square" tIns="91425">
            <a:noAutofit/>
          </a:bodyPr>
          <a:lstStyle>
            <a:lvl1pPr lvl="0"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84" name="Google Shape;84;p20"/>
          <p:cNvSpPr txBox="1"/>
          <p:nvPr>
            <p:ph idx="2" type="subTitle"/>
          </p:nvPr>
        </p:nvSpPr>
        <p:spPr>
          <a:xfrm>
            <a:off x="984675" y="2160175"/>
            <a:ext cx="2502900" cy="78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rgbClr val="FFFFFF"/>
                </a:solidFill>
              </a:defRPr>
            </a:lvl1pPr>
            <a:lvl2pPr lvl="1" rtl="0" algn="r">
              <a:lnSpc>
                <a:spcPct val="100000"/>
              </a:lnSpc>
              <a:spcBef>
                <a:spcPts val="0"/>
              </a:spcBef>
              <a:spcAft>
                <a:spcPts val="0"/>
              </a:spcAft>
              <a:buNone/>
              <a:defRPr sz="1400">
                <a:solidFill>
                  <a:srgbClr val="FFFFFF"/>
                </a:solidFill>
              </a:defRPr>
            </a:lvl2pPr>
            <a:lvl3pPr lvl="2" rtl="0" algn="r">
              <a:lnSpc>
                <a:spcPct val="100000"/>
              </a:lnSpc>
              <a:spcBef>
                <a:spcPts val="0"/>
              </a:spcBef>
              <a:spcAft>
                <a:spcPts val="0"/>
              </a:spcAft>
              <a:buNone/>
              <a:defRPr sz="1400">
                <a:solidFill>
                  <a:srgbClr val="FFFFFF"/>
                </a:solidFill>
              </a:defRPr>
            </a:lvl3pPr>
            <a:lvl4pPr lvl="3" rtl="0" algn="r">
              <a:lnSpc>
                <a:spcPct val="100000"/>
              </a:lnSpc>
              <a:spcBef>
                <a:spcPts val="0"/>
              </a:spcBef>
              <a:spcAft>
                <a:spcPts val="0"/>
              </a:spcAft>
              <a:buNone/>
              <a:defRPr sz="1400">
                <a:solidFill>
                  <a:srgbClr val="FFFFFF"/>
                </a:solidFill>
              </a:defRPr>
            </a:lvl4pPr>
            <a:lvl5pPr lvl="4" rtl="0" algn="r">
              <a:lnSpc>
                <a:spcPct val="100000"/>
              </a:lnSpc>
              <a:spcBef>
                <a:spcPts val="0"/>
              </a:spcBef>
              <a:spcAft>
                <a:spcPts val="0"/>
              </a:spcAft>
              <a:buNone/>
              <a:defRPr sz="1400">
                <a:solidFill>
                  <a:srgbClr val="FFFFFF"/>
                </a:solidFill>
              </a:defRPr>
            </a:lvl5pPr>
            <a:lvl6pPr lvl="5" rtl="0" algn="r">
              <a:lnSpc>
                <a:spcPct val="100000"/>
              </a:lnSpc>
              <a:spcBef>
                <a:spcPts val="0"/>
              </a:spcBef>
              <a:spcAft>
                <a:spcPts val="0"/>
              </a:spcAft>
              <a:buNone/>
              <a:defRPr sz="1400">
                <a:solidFill>
                  <a:srgbClr val="FFFFFF"/>
                </a:solidFill>
              </a:defRPr>
            </a:lvl6pPr>
            <a:lvl7pPr lvl="6" rtl="0" algn="r">
              <a:lnSpc>
                <a:spcPct val="100000"/>
              </a:lnSpc>
              <a:spcBef>
                <a:spcPts val="0"/>
              </a:spcBef>
              <a:spcAft>
                <a:spcPts val="0"/>
              </a:spcAft>
              <a:buNone/>
              <a:defRPr sz="1400">
                <a:solidFill>
                  <a:srgbClr val="FFFFFF"/>
                </a:solidFill>
              </a:defRPr>
            </a:lvl7pPr>
            <a:lvl8pPr lvl="7" rtl="0" algn="r">
              <a:lnSpc>
                <a:spcPct val="100000"/>
              </a:lnSpc>
              <a:spcBef>
                <a:spcPts val="0"/>
              </a:spcBef>
              <a:spcAft>
                <a:spcPts val="0"/>
              </a:spcAft>
              <a:buNone/>
              <a:defRPr sz="1400">
                <a:solidFill>
                  <a:srgbClr val="FFFFFF"/>
                </a:solidFill>
              </a:defRPr>
            </a:lvl8pPr>
            <a:lvl9pPr lvl="8" rtl="0" algn="r">
              <a:lnSpc>
                <a:spcPct val="100000"/>
              </a:lnSpc>
              <a:spcBef>
                <a:spcPts val="0"/>
              </a:spcBef>
              <a:spcAft>
                <a:spcPts val="0"/>
              </a:spcAft>
              <a:buNone/>
              <a:defRPr sz="1400">
                <a:solidFill>
                  <a:srgbClr val="FFFFFF"/>
                </a:solidFill>
              </a:defRPr>
            </a:lvl9pPr>
          </a:lstStyle>
          <a:p/>
        </p:txBody>
      </p:sp>
      <p:sp>
        <p:nvSpPr>
          <p:cNvPr id="85" name="Google Shape;85;p20"/>
          <p:cNvSpPr txBox="1"/>
          <p:nvPr>
            <p:ph idx="3" type="subTitle"/>
          </p:nvPr>
        </p:nvSpPr>
        <p:spPr>
          <a:xfrm>
            <a:off x="984675" y="3336525"/>
            <a:ext cx="2502900" cy="401700"/>
          </a:xfrm>
          <a:prstGeom prst="rect">
            <a:avLst/>
          </a:prstGeom>
        </p:spPr>
        <p:txBody>
          <a:bodyPr anchorCtr="0" anchor="ctr" bIns="91425" lIns="91425" spcFirstLastPara="1" rIns="91425" wrap="square" tIns="91425">
            <a:noAutofit/>
          </a:bodyPr>
          <a:lstStyle>
            <a:lvl1pPr lvl="0"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86" name="Google Shape;86;p20"/>
          <p:cNvSpPr txBox="1"/>
          <p:nvPr>
            <p:ph idx="4" type="subTitle"/>
          </p:nvPr>
        </p:nvSpPr>
        <p:spPr>
          <a:xfrm>
            <a:off x="984675" y="3814225"/>
            <a:ext cx="2502900" cy="78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rgbClr val="FFFFFF"/>
                </a:solidFill>
              </a:defRPr>
            </a:lvl1pPr>
            <a:lvl2pPr lvl="1" rtl="0" algn="r">
              <a:lnSpc>
                <a:spcPct val="100000"/>
              </a:lnSpc>
              <a:spcBef>
                <a:spcPts val="0"/>
              </a:spcBef>
              <a:spcAft>
                <a:spcPts val="0"/>
              </a:spcAft>
              <a:buNone/>
              <a:defRPr sz="1400">
                <a:solidFill>
                  <a:srgbClr val="FFFFFF"/>
                </a:solidFill>
              </a:defRPr>
            </a:lvl2pPr>
            <a:lvl3pPr lvl="2" rtl="0" algn="r">
              <a:lnSpc>
                <a:spcPct val="100000"/>
              </a:lnSpc>
              <a:spcBef>
                <a:spcPts val="0"/>
              </a:spcBef>
              <a:spcAft>
                <a:spcPts val="0"/>
              </a:spcAft>
              <a:buNone/>
              <a:defRPr sz="1400">
                <a:solidFill>
                  <a:srgbClr val="FFFFFF"/>
                </a:solidFill>
              </a:defRPr>
            </a:lvl3pPr>
            <a:lvl4pPr lvl="3" rtl="0" algn="r">
              <a:lnSpc>
                <a:spcPct val="100000"/>
              </a:lnSpc>
              <a:spcBef>
                <a:spcPts val="0"/>
              </a:spcBef>
              <a:spcAft>
                <a:spcPts val="0"/>
              </a:spcAft>
              <a:buNone/>
              <a:defRPr sz="1400">
                <a:solidFill>
                  <a:srgbClr val="FFFFFF"/>
                </a:solidFill>
              </a:defRPr>
            </a:lvl4pPr>
            <a:lvl5pPr lvl="4" rtl="0" algn="r">
              <a:lnSpc>
                <a:spcPct val="100000"/>
              </a:lnSpc>
              <a:spcBef>
                <a:spcPts val="0"/>
              </a:spcBef>
              <a:spcAft>
                <a:spcPts val="0"/>
              </a:spcAft>
              <a:buNone/>
              <a:defRPr sz="1400">
                <a:solidFill>
                  <a:srgbClr val="FFFFFF"/>
                </a:solidFill>
              </a:defRPr>
            </a:lvl5pPr>
            <a:lvl6pPr lvl="5" rtl="0" algn="r">
              <a:lnSpc>
                <a:spcPct val="100000"/>
              </a:lnSpc>
              <a:spcBef>
                <a:spcPts val="0"/>
              </a:spcBef>
              <a:spcAft>
                <a:spcPts val="0"/>
              </a:spcAft>
              <a:buNone/>
              <a:defRPr sz="1400">
                <a:solidFill>
                  <a:srgbClr val="FFFFFF"/>
                </a:solidFill>
              </a:defRPr>
            </a:lvl6pPr>
            <a:lvl7pPr lvl="6" rtl="0" algn="r">
              <a:lnSpc>
                <a:spcPct val="100000"/>
              </a:lnSpc>
              <a:spcBef>
                <a:spcPts val="0"/>
              </a:spcBef>
              <a:spcAft>
                <a:spcPts val="0"/>
              </a:spcAft>
              <a:buNone/>
              <a:defRPr sz="1400">
                <a:solidFill>
                  <a:srgbClr val="FFFFFF"/>
                </a:solidFill>
              </a:defRPr>
            </a:lvl7pPr>
            <a:lvl8pPr lvl="7" rtl="0" algn="r">
              <a:lnSpc>
                <a:spcPct val="100000"/>
              </a:lnSpc>
              <a:spcBef>
                <a:spcPts val="0"/>
              </a:spcBef>
              <a:spcAft>
                <a:spcPts val="0"/>
              </a:spcAft>
              <a:buNone/>
              <a:defRPr sz="1400">
                <a:solidFill>
                  <a:srgbClr val="FFFFFF"/>
                </a:solidFill>
              </a:defRPr>
            </a:lvl8pPr>
            <a:lvl9pPr lvl="8" rtl="0" algn="r">
              <a:lnSpc>
                <a:spcPct val="100000"/>
              </a:lnSpc>
              <a:spcBef>
                <a:spcPts val="0"/>
              </a:spcBef>
              <a:spcAft>
                <a:spcPts val="0"/>
              </a:spcAft>
              <a:buNone/>
              <a:defRPr sz="1400">
                <a:solidFill>
                  <a:srgbClr val="FFFFFF"/>
                </a:solidFill>
              </a:defRPr>
            </a:lvl9pPr>
          </a:lstStyle>
          <a:p/>
        </p:txBody>
      </p:sp>
      <p:sp>
        <p:nvSpPr>
          <p:cNvPr id="87" name="Google Shape;87;p20"/>
          <p:cNvSpPr txBox="1"/>
          <p:nvPr>
            <p:ph idx="5" type="subTitle"/>
          </p:nvPr>
        </p:nvSpPr>
        <p:spPr>
          <a:xfrm>
            <a:off x="5656500" y="1682475"/>
            <a:ext cx="25029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88" name="Google Shape;88;p20"/>
          <p:cNvSpPr txBox="1"/>
          <p:nvPr>
            <p:ph idx="6" type="subTitle"/>
          </p:nvPr>
        </p:nvSpPr>
        <p:spPr>
          <a:xfrm>
            <a:off x="5656500" y="2160175"/>
            <a:ext cx="2502900" cy="78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sz="1400">
                <a:solidFill>
                  <a:srgbClr val="FFFFFF"/>
                </a:solidFill>
              </a:defRPr>
            </a:lvl2pPr>
            <a:lvl3pPr lvl="2" rtl="0">
              <a:lnSpc>
                <a:spcPct val="100000"/>
              </a:lnSpc>
              <a:spcBef>
                <a:spcPts val="0"/>
              </a:spcBef>
              <a:spcAft>
                <a:spcPts val="0"/>
              </a:spcAft>
              <a:buNone/>
              <a:defRPr sz="1400">
                <a:solidFill>
                  <a:srgbClr val="FFFFFF"/>
                </a:solidFill>
              </a:defRPr>
            </a:lvl3pPr>
            <a:lvl4pPr lvl="3" rtl="0">
              <a:lnSpc>
                <a:spcPct val="100000"/>
              </a:lnSpc>
              <a:spcBef>
                <a:spcPts val="0"/>
              </a:spcBef>
              <a:spcAft>
                <a:spcPts val="0"/>
              </a:spcAft>
              <a:buNone/>
              <a:defRPr sz="1400">
                <a:solidFill>
                  <a:srgbClr val="FFFFFF"/>
                </a:solidFill>
              </a:defRPr>
            </a:lvl4pPr>
            <a:lvl5pPr lvl="4" rtl="0">
              <a:lnSpc>
                <a:spcPct val="100000"/>
              </a:lnSpc>
              <a:spcBef>
                <a:spcPts val="0"/>
              </a:spcBef>
              <a:spcAft>
                <a:spcPts val="0"/>
              </a:spcAft>
              <a:buNone/>
              <a:defRPr sz="1400">
                <a:solidFill>
                  <a:srgbClr val="FFFFFF"/>
                </a:solidFill>
              </a:defRPr>
            </a:lvl5pPr>
            <a:lvl6pPr lvl="5" rtl="0">
              <a:lnSpc>
                <a:spcPct val="100000"/>
              </a:lnSpc>
              <a:spcBef>
                <a:spcPts val="0"/>
              </a:spcBef>
              <a:spcAft>
                <a:spcPts val="0"/>
              </a:spcAft>
              <a:buNone/>
              <a:defRPr sz="1400">
                <a:solidFill>
                  <a:srgbClr val="FFFFFF"/>
                </a:solidFill>
              </a:defRPr>
            </a:lvl6pPr>
            <a:lvl7pPr lvl="6" rtl="0">
              <a:lnSpc>
                <a:spcPct val="100000"/>
              </a:lnSpc>
              <a:spcBef>
                <a:spcPts val="0"/>
              </a:spcBef>
              <a:spcAft>
                <a:spcPts val="0"/>
              </a:spcAft>
              <a:buNone/>
              <a:defRPr sz="1400">
                <a:solidFill>
                  <a:srgbClr val="FFFFFF"/>
                </a:solidFill>
              </a:defRPr>
            </a:lvl7pPr>
            <a:lvl8pPr lvl="7" rtl="0">
              <a:lnSpc>
                <a:spcPct val="100000"/>
              </a:lnSpc>
              <a:spcBef>
                <a:spcPts val="0"/>
              </a:spcBef>
              <a:spcAft>
                <a:spcPts val="0"/>
              </a:spcAft>
              <a:buNone/>
              <a:defRPr sz="1400">
                <a:solidFill>
                  <a:srgbClr val="FFFFFF"/>
                </a:solidFill>
              </a:defRPr>
            </a:lvl8pPr>
            <a:lvl9pPr lvl="8" rtl="0">
              <a:lnSpc>
                <a:spcPct val="100000"/>
              </a:lnSpc>
              <a:spcBef>
                <a:spcPts val="0"/>
              </a:spcBef>
              <a:spcAft>
                <a:spcPts val="0"/>
              </a:spcAft>
              <a:buNone/>
              <a:defRPr sz="1400">
                <a:solidFill>
                  <a:srgbClr val="FFFFFF"/>
                </a:solidFill>
              </a:defRPr>
            </a:lvl9pPr>
          </a:lstStyle>
          <a:p/>
        </p:txBody>
      </p:sp>
      <p:sp>
        <p:nvSpPr>
          <p:cNvPr id="89" name="Google Shape;89;p20"/>
          <p:cNvSpPr txBox="1"/>
          <p:nvPr>
            <p:ph idx="7" type="subTitle"/>
          </p:nvPr>
        </p:nvSpPr>
        <p:spPr>
          <a:xfrm>
            <a:off x="5656500" y="3336525"/>
            <a:ext cx="25029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90" name="Google Shape;90;p20"/>
          <p:cNvSpPr txBox="1"/>
          <p:nvPr>
            <p:ph idx="8" type="subTitle"/>
          </p:nvPr>
        </p:nvSpPr>
        <p:spPr>
          <a:xfrm>
            <a:off x="5656500" y="3814225"/>
            <a:ext cx="2502900" cy="78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sz="1400">
                <a:solidFill>
                  <a:srgbClr val="FFFFFF"/>
                </a:solidFill>
              </a:defRPr>
            </a:lvl2pPr>
            <a:lvl3pPr lvl="2" rtl="0">
              <a:lnSpc>
                <a:spcPct val="100000"/>
              </a:lnSpc>
              <a:spcBef>
                <a:spcPts val="0"/>
              </a:spcBef>
              <a:spcAft>
                <a:spcPts val="0"/>
              </a:spcAft>
              <a:buNone/>
              <a:defRPr sz="1400">
                <a:solidFill>
                  <a:srgbClr val="FFFFFF"/>
                </a:solidFill>
              </a:defRPr>
            </a:lvl3pPr>
            <a:lvl4pPr lvl="3" rtl="0">
              <a:lnSpc>
                <a:spcPct val="100000"/>
              </a:lnSpc>
              <a:spcBef>
                <a:spcPts val="0"/>
              </a:spcBef>
              <a:spcAft>
                <a:spcPts val="0"/>
              </a:spcAft>
              <a:buNone/>
              <a:defRPr sz="1400">
                <a:solidFill>
                  <a:srgbClr val="FFFFFF"/>
                </a:solidFill>
              </a:defRPr>
            </a:lvl4pPr>
            <a:lvl5pPr lvl="4" rtl="0">
              <a:lnSpc>
                <a:spcPct val="100000"/>
              </a:lnSpc>
              <a:spcBef>
                <a:spcPts val="0"/>
              </a:spcBef>
              <a:spcAft>
                <a:spcPts val="0"/>
              </a:spcAft>
              <a:buNone/>
              <a:defRPr sz="1400">
                <a:solidFill>
                  <a:srgbClr val="FFFFFF"/>
                </a:solidFill>
              </a:defRPr>
            </a:lvl5pPr>
            <a:lvl6pPr lvl="5" rtl="0">
              <a:lnSpc>
                <a:spcPct val="100000"/>
              </a:lnSpc>
              <a:spcBef>
                <a:spcPts val="0"/>
              </a:spcBef>
              <a:spcAft>
                <a:spcPts val="0"/>
              </a:spcAft>
              <a:buNone/>
              <a:defRPr sz="1400">
                <a:solidFill>
                  <a:srgbClr val="FFFFFF"/>
                </a:solidFill>
              </a:defRPr>
            </a:lvl6pPr>
            <a:lvl7pPr lvl="6" rtl="0">
              <a:lnSpc>
                <a:spcPct val="100000"/>
              </a:lnSpc>
              <a:spcBef>
                <a:spcPts val="0"/>
              </a:spcBef>
              <a:spcAft>
                <a:spcPts val="0"/>
              </a:spcAft>
              <a:buNone/>
              <a:defRPr sz="1400">
                <a:solidFill>
                  <a:srgbClr val="FFFFFF"/>
                </a:solidFill>
              </a:defRPr>
            </a:lvl7pPr>
            <a:lvl8pPr lvl="7" rtl="0">
              <a:lnSpc>
                <a:spcPct val="100000"/>
              </a:lnSpc>
              <a:spcBef>
                <a:spcPts val="0"/>
              </a:spcBef>
              <a:spcAft>
                <a:spcPts val="0"/>
              </a:spcAft>
              <a:buNone/>
              <a:defRPr sz="1400">
                <a:solidFill>
                  <a:srgbClr val="FFFFFF"/>
                </a:solidFill>
              </a:defRPr>
            </a:lvl8pPr>
            <a:lvl9pPr lvl="8" rtl="0">
              <a:lnSpc>
                <a:spcPct val="100000"/>
              </a:lnSpc>
              <a:spcBef>
                <a:spcPts val="0"/>
              </a:spcBef>
              <a:spcAft>
                <a:spcPts val="0"/>
              </a:spcAft>
              <a:buNone/>
              <a:defRPr sz="14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4572000" y="2379931"/>
            <a:ext cx="3617400" cy="566400"/>
          </a:xfrm>
          <a:prstGeom prst="rect">
            <a:avLst/>
          </a:prstGeom>
        </p:spPr>
        <p:txBody>
          <a:bodyPr anchorCtr="0" anchor="ctr" bIns="91425" lIns="91425" spcFirstLastPara="1" rIns="91425" wrap="square" tIns="91425">
            <a:noAutofit/>
          </a:bodyPr>
          <a:lstStyle>
            <a:lvl1pPr lvl="0">
              <a:lnSpc>
                <a:spcPct val="70000"/>
              </a:lnSpc>
              <a:spcBef>
                <a:spcPts val="0"/>
              </a:spcBef>
              <a:spcAft>
                <a:spcPts val="0"/>
              </a:spcAft>
              <a:buClr>
                <a:srgbClr val="FFFFFF"/>
              </a:buClr>
              <a:buSzPts val="7000"/>
              <a:buNone/>
              <a:defRPr sz="7000">
                <a:solidFill>
                  <a:srgbClr val="FFFFFF"/>
                </a:solidFill>
              </a:defRPr>
            </a:lvl1pPr>
            <a:lvl2pPr lvl="1">
              <a:lnSpc>
                <a:spcPct val="70000"/>
              </a:lnSpc>
              <a:spcBef>
                <a:spcPts val="0"/>
              </a:spcBef>
              <a:spcAft>
                <a:spcPts val="0"/>
              </a:spcAft>
              <a:buClr>
                <a:srgbClr val="FFFFFF"/>
              </a:buClr>
              <a:buSzPts val="7000"/>
              <a:buNone/>
              <a:defRPr sz="7000">
                <a:solidFill>
                  <a:srgbClr val="FFFFFF"/>
                </a:solidFill>
              </a:defRPr>
            </a:lvl2pPr>
            <a:lvl3pPr lvl="2">
              <a:lnSpc>
                <a:spcPct val="70000"/>
              </a:lnSpc>
              <a:spcBef>
                <a:spcPts val="0"/>
              </a:spcBef>
              <a:spcAft>
                <a:spcPts val="0"/>
              </a:spcAft>
              <a:buClr>
                <a:srgbClr val="FFFFFF"/>
              </a:buClr>
              <a:buSzPts val="7000"/>
              <a:buNone/>
              <a:defRPr sz="7000">
                <a:solidFill>
                  <a:srgbClr val="FFFFFF"/>
                </a:solidFill>
              </a:defRPr>
            </a:lvl3pPr>
            <a:lvl4pPr lvl="3">
              <a:lnSpc>
                <a:spcPct val="70000"/>
              </a:lnSpc>
              <a:spcBef>
                <a:spcPts val="0"/>
              </a:spcBef>
              <a:spcAft>
                <a:spcPts val="0"/>
              </a:spcAft>
              <a:buClr>
                <a:srgbClr val="FFFFFF"/>
              </a:buClr>
              <a:buSzPts val="7000"/>
              <a:buNone/>
              <a:defRPr sz="7000">
                <a:solidFill>
                  <a:srgbClr val="FFFFFF"/>
                </a:solidFill>
              </a:defRPr>
            </a:lvl4pPr>
            <a:lvl5pPr lvl="4">
              <a:lnSpc>
                <a:spcPct val="70000"/>
              </a:lnSpc>
              <a:spcBef>
                <a:spcPts val="0"/>
              </a:spcBef>
              <a:spcAft>
                <a:spcPts val="0"/>
              </a:spcAft>
              <a:buClr>
                <a:srgbClr val="FFFFFF"/>
              </a:buClr>
              <a:buSzPts val="7000"/>
              <a:buNone/>
              <a:defRPr sz="7000">
                <a:solidFill>
                  <a:srgbClr val="FFFFFF"/>
                </a:solidFill>
              </a:defRPr>
            </a:lvl5pPr>
            <a:lvl6pPr lvl="5">
              <a:lnSpc>
                <a:spcPct val="70000"/>
              </a:lnSpc>
              <a:spcBef>
                <a:spcPts val="0"/>
              </a:spcBef>
              <a:spcAft>
                <a:spcPts val="0"/>
              </a:spcAft>
              <a:buClr>
                <a:srgbClr val="FFFFFF"/>
              </a:buClr>
              <a:buSzPts val="7000"/>
              <a:buNone/>
              <a:defRPr sz="7000">
                <a:solidFill>
                  <a:srgbClr val="FFFFFF"/>
                </a:solidFill>
              </a:defRPr>
            </a:lvl6pPr>
            <a:lvl7pPr lvl="6">
              <a:lnSpc>
                <a:spcPct val="70000"/>
              </a:lnSpc>
              <a:spcBef>
                <a:spcPts val="0"/>
              </a:spcBef>
              <a:spcAft>
                <a:spcPts val="0"/>
              </a:spcAft>
              <a:buClr>
                <a:srgbClr val="FFFFFF"/>
              </a:buClr>
              <a:buSzPts val="7000"/>
              <a:buNone/>
              <a:defRPr sz="7000">
                <a:solidFill>
                  <a:srgbClr val="FFFFFF"/>
                </a:solidFill>
              </a:defRPr>
            </a:lvl7pPr>
            <a:lvl8pPr lvl="7">
              <a:lnSpc>
                <a:spcPct val="70000"/>
              </a:lnSpc>
              <a:spcBef>
                <a:spcPts val="0"/>
              </a:spcBef>
              <a:spcAft>
                <a:spcPts val="0"/>
              </a:spcAft>
              <a:buClr>
                <a:srgbClr val="FFFFFF"/>
              </a:buClr>
              <a:buSzPts val="7000"/>
              <a:buNone/>
              <a:defRPr sz="7000">
                <a:solidFill>
                  <a:srgbClr val="FFFFFF"/>
                </a:solidFill>
              </a:defRPr>
            </a:lvl8pPr>
            <a:lvl9pPr lvl="8">
              <a:lnSpc>
                <a:spcPct val="70000"/>
              </a:lnSpc>
              <a:spcBef>
                <a:spcPts val="0"/>
              </a:spcBef>
              <a:spcAft>
                <a:spcPts val="0"/>
              </a:spcAft>
              <a:buClr>
                <a:srgbClr val="FFFFFF"/>
              </a:buClr>
              <a:buSzPts val="7000"/>
              <a:buNone/>
              <a:defRPr sz="7000">
                <a:solidFill>
                  <a:srgbClr val="FFFFFF"/>
                </a:solidFill>
              </a:defRPr>
            </a:lvl9pPr>
          </a:lstStyle>
          <a:p/>
        </p:txBody>
      </p:sp>
      <p:sp>
        <p:nvSpPr>
          <p:cNvPr id="13" name="Google Shape;13;p3"/>
          <p:cNvSpPr txBox="1"/>
          <p:nvPr>
            <p:ph hasCustomPrompt="1" idx="2" type="title"/>
          </p:nvPr>
        </p:nvSpPr>
        <p:spPr>
          <a:xfrm>
            <a:off x="4572000" y="840050"/>
            <a:ext cx="3617400" cy="11154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2000"/>
              <a:buNone/>
              <a:defRPr sz="12000">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4" name="Google Shape;14;p3"/>
          <p:cNvSpPr txBox="1"/>
          <p:nvPr>
            <p:ph idx="1" type="subTitle"/>
          </p:nvPr>
        </p:nvSpPr>
        <p:spPr>
          <a:xfrm>
            <a:off x="4572000" y="3098750"/>
            <a:ext cx="36174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21"/>
          <p:cNvSpPr txBox="1"/>
          <p:nvPr>
            <p:ph type="title"/>
          </p:nvPr>
        </p:nvSpPr>
        <p:spPr>
          <a:xfrm>
            <a:off x="710775" y="542675"/>
            <a:ext cx="77226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p:txBody>
      </p:sp>
      <p:sp>
        <p:nvSpPr>
          <p:cNvPr id="93" name="Google Shape;93;p21"/>
          <p:cNvSpPr txBox="1"/>
          <p:nvPr>
            <p:ph idx="1" type="subTitle"/>
          </p:nvPr>
        </p:nvSpPr>
        <p:spPr>
          <a:xfrm>
            <a:off x="863175" y="17110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94" name="Google Shape;94;p21"/>
          <p:cNvSpPr txBox="1"/>
          <p:nvPr>
            <p:ph idx="2" type="subTitle"/>
          </p:nvPr>
        </p:nvSpPr>
        <p:spPr>
          <a:xfrm>
            <a:off x="863175" y="21125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FFFFF"/>
                </a:solidFill>
              </a:defRPr>
            </a:lvl1pPr>
            <a:lvl2pPr lvl="1" rtl="0" algn="ctr">
              <a:lnSpc>
                <a:spcPct val="100000"/>
              </a:lnSpc>
              <a:spcBef>
                <a:spcPts val="0"/>
              </a:spcBef>
              <a:spcAft>
                <a:spcPts val="0"/>
              </a:spcAft>
              <a:buNone/>
              <a:defRPr sz="1400">
                <a:solidFill>
                  <a:srgbClr val="FFFFFF"/>
                </a:solidFill>
              </a:defRPr>
            </a:lvl2pPr>
            <a:lvl3pPr lvl="2" rtl="0" algn="ctr">
              <a:lnSpc>
                <a:spcPct val="100000"/>
              </a:lnSpc>
              <a:spcBef>
                <a:spcPts val="0"/>
              </a:spcBef>
              <a:spcAft>
                <a:spcPts val="0"/>
              </a:spcAft>
              <a:buNone/>
              <a:defRPr sz="1400">
                <a:solidFill>
                  <a:srgbClr val="FFFFFF"/>
                </a:solidFill>
              </a:defRPr>
            </a:lvl3pPr>
            <a:lvl4pPr lvl="3" rtl="0" algn="ctr">
              <a:lnSpc>
                <a:spcPct val="100000"/>
              </a:lnSpc>
              <a:spcBef>
                <a:spcPts val="0"/>
              </a:spcBef>
              <a:spcAft>
                <a:spcPts val="0"/>
              </a:spcAft>
              <a:buNone/>
              <a:defRPr sz="1400">
                <a:solidFill>
                  <a:srgbClr val="FFFFFF"/>
                </a:solidFill>
              </a:defRPr>
            </a:lvl4pPr>
            <a:lvl5pPr lvl="4" rtl="0" algn="ctr">
              <a:lnSpc>
                <a:spcPct val="100000"/>
              </a:lnSpc>
              <a:spcBef>
                <a:spcPts val="0"/>
              </a:spcBef>
              <a:spcAft>
                <a:spcPts val="0"/>
              </a:spcAft>
              <a:buNone/>
              <a:defRPr sz="1400">
                <a:solidFill>
                  <a:srgbClr val="FFFFFF"/>
                </a:solidFill>
              </a:defRPr>
            </a:lvl5pPr>
            <a:lvl6pPr lvl="5" rtl="0" algn="ctr">
              <a:lnSpc>
                <a:spcPct val="100000"/>
              </a:lnSpc>
              <a:spcBef>
                <a:spcPts val="0"/>
              </a:spcBef>
              <a:spcAft>
                <a:spcPts val="0"/>
              </a:spcAft>
              <a:buNone/>
              <a:defRPr sz="1400">
                <a:solidFill>
                  <a:srgbClr val="FFFFFF"/>
                </a:solidFill>
              </a:defRPr>
            </a:lvl6pPr>
            <a:lvl7pPr lvl="6" rtl="0" algn="ctr">
              <a:lnSpc>
                <a:spcPct val="100000"/>
              </a:lnSpc>
              <a:spcBef>
                <a:spcPts val="0"/>
              </a:spcBef>
              <a:spcAft>
                <a:spcPts val="0"/>
              </a:spcAft>
              <a:buNone/>
              <a:defRPr sz="1400">
                <a:solidFill>
                  <a:srgbClr val="FFFFFF"/>
                </a:solidFill>
              </a:defRPr>
            </a:lvl7pPr>
            <a:lvl8pPr lvl="7" rtl="0" algn="ctr">
              <a:lnSpc>
                <a:spcPct val="100000"/>
              </a:lnSpc>
              <a:spcBef>
                <a:spcPts val="0"/>
              </a:spcBef>
              <a:spcAft>
                <a:spcPts val="0"/>
              </a:spcAft>
              <a:buNone/>
              <a:defRPr sz="1400">
                <a:solidFill>
                  <a:srgbClr val="FFFFFF"/>
                </a:solidFill>
              </a:defRPr>
            </a:lvl8pPr>
            <a:lvl9pPr lvl="8" rtl="0" algn="ctr">
              <a:lnSpc>
                <a:spcPct val="100000"/>
              </a:lnSpc>
              <a:spcBef>
                <a:spcPts val="0"/>
              </a:spcBef>
              <a:spcAft>
                <a:spcPts val="0"/>
              </a:spcAft>
              <a:buNone/>
              <a:defRPr sz="1400">
                <a:solidFill>
                  <a:srgbClr val="FFFFFF"/>
                </a:solidFill>
              </a:defRPr>
            </a:lvl9pPr>
          </a:lstStyle>
          <a:p/>
        </p:txBody>
      </p:sp>
      <p:sp>
        <p:nvSpPr>
          <p:cNvPr id="95" name="Google Shape;95;p21"/>
          <p:cNvSpPr txBox="1"/>
          <p:nvPr>
            <p:ph idx="3" type="subTitle"/>
          </p:nvPr>
        </p:nvSpPr>
        <p:spPr>
          <a:xfrm>
            <a:off x="3521175" y="17110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96" name="Google Shape;96;p21"/>
          <p:cNvSpPr txBox="1"/>
          <p:nvPr>
            <p:ph idx="4" type="subTitle"/>
          </p:nvPr>
        </p:nvSpPr>
        <p:spPr>
          <a:xfrm>
            <a:off x="3521175" y="21125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FFFFF"/>
                </a:solidFill>
              </a:defRPr>
            </a:lvl1pPr>
            <a:lvl2pPr lvl="1" rtl="0" algn="ctr">
              <a:lnSpc>
                <a:spcPct val="100000"/>
              </a:lnSpc>
              <a:spcBef>
                <a:spcPts val="0"/>
              </a:spcBef>
              <a:spcAft>
                <a:spcPts val="0"/>
              </a:spcAft>
              <a:buNone/>
              <a:defRPr sz="1400">
                <a:solidFill>
                  <a:srgbClr val="FFFFFF"/>
                </a:solidFill>
              </a:defRPr>
            </a:lvl2pPr>
            <a:lvl3pPr lvl="2" rtl="0" algn="ctr">
              <a:lnSpc>
                <a:spcPct val="100000"/>
              </a:lnSpc>
              <a:spcBef>
                <a:spcPts val="0"/>
              </a:spcBef>
              <a:spcAft>
                <a:spcPts val="0"/>
              </a:spcAft>
              <a:buNone/>
              <a:defRPr sz="1400">
                <a:solidFill>
                  <a:srgbClr val="FFFFFF"/>
                </a:solidFill>
              </a:defRPr>
            </a:lvl3pPr>
            <a:lvl4pPr lvl="3" rtl="0" algn="ctr">
              <a:lnSpc>
                <a:spcPct val="100000"/>
              </a:lnSpc>
              <a:spcBef>
                <a:spcPts val="0"/>
              </a:spcBef>
              <a:spcAft>
                <a:spcPts val="0"/>
              </a:spcAft>
              <a:buNone/>
              <a:defRPr sz="1400">
                <a:solidFill>
                  <a:srgbClr val="FFFFFF"/>
                </a:solidFill>
              </a:defRPr>
            </a:lvl4pPr>
            <a:lvl5pPr lvl="4" rtl="0" algn="ctr">
              <a:lnSpc>
                <a:spcPct val="100000"/>
              </a:lnSpc>
              <a:spcBef>
                <a:spcPts val="0"/>
              </a:spcBef>
              <a:spcAft>
                <a:spcPts val="0"/>
              </a:spcAft>
              <a:buNone/>
              <a:defRPr sz="1400">
                <a:solidFill>
                  <a:srgbClr val="FFFFFF"/>
                </a:solidFill>
              </a:defRPr>
            </a:lvl5pPr>
            <a:lvl6pPr lvl="5" rtl="0" algn="ctr">
              <a:lnSpc>
                <a:spcPct val="100000"/>
              </a:lnSpc>
              <a:spcBef>
                <a:spcPts val="0"/>
              </a:spcBef>
              <a:spcAft>
                <a:spcPts val="0"/>
              </a:spcAft>
              <a:buNone/>
              <a:defRPr sz="1400">
                <a:solidFill>
                  <a:srgbClr val="FFFFFF"/>
                </a:solidFill>
              </a:defRPr>
            </a:lvl6pPr>
            <a:lvl7pPr lvl="6" rtl="0" algn="ctr">
              <a:lnSpc>
                <a:spcPct val="100000"/>
              </a:lnSpc>
              <a:spcBef>
                <a:spcPts val="0"/>
              </a:spcBef>
              <a:spcAft>
                <a:spcPts val="0"/>
              </a:spcAft>
              <a:buNone/>
              <a:defRPr sz="1400">
                <a:solidFill>
                  <a:srgbClr val="FFFFFF"/>
                </a:solidFill>
              </a:defRPr>
            </a:lvl7pPr>
            <a:lvl8pPr lvl="7" rtl="0" algn="ctr">
              <a:lnSpc>
                <a:spcPct val="100000"/>
              </a:lnSpc>
              <a:spcBef>
                <a:spcPts val="0"/>
              </a:spcBef>
              <a:spcAft>
                <a:spcPts val="0"/>
              </a:spcAft>
              <a:buNone/>
              <a:defRPr sz="1400">
                <a:solidFill>
                  <a:srgbClr val="FFFFFF"/>
                </a:solidFill>
              </a:defRPr>
            </a:lvl8pPr>
            <a:lvl9pPr lvl="8" rtl="0" algn="ctr">
              <a:lnSpc>
                <a:spcPct val="100000"/>
              </a:lnSpc>
              <a:spcBef>
                <a:spcPts val="0"/>
              </a:spcBef>
              <a:spcAft>
                <a:spcPts val="0"/>
              </a:spcAft>
              <a:buNone/>
              <a:defRPr sz="1400">
                <a:solidFill>
                  <a:srgbClr val="FFFFFF"/>
                </a:solidFill>
              </a:defRPr>
            </a:lvl9pPr>
          </a:lstStyle>
          <a:p/>
        </p:txBody>
      </p:sp>
      <p:sp>
        <p:nvSpPr>
          <p:cNvPr id="97" name="Google Shape;97;p21"/>
          <p:cNvSpPr txBox="1"/>
          <p:nvPr>
            <p:ph idx="5" type="subTitle"/>
          </p:nvPr>
        </p:nvSpPr>
        <p:spPr>
          <a:xfrm>
            <a:off x="6179175" y="17110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98" name="Google Shape;98;p21"/>
          <p:cNvSpPr txBox="1"/>
          <p:nvPr>
            <p:ph idx="6" type="subTitle"/>
          </p:nvPr>
        </p:nvSpPr>
        <p:spPr>
          <a:xfrm>
            <a:off x="6179175" y="21125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FFFFF"/>
                </a:solidFill>
              </a:defRPr>
            </a:lvl1pPr>
            <a:lvl2pPr lvl="1" rtl="0" algn="ctr">
              <a:lnSpc>
                <a:spcPct val="100000"/>
              </a:lnSpc>
              <a:spcBef>
                <a:spcPts val="0"/>
              </a:spcBef>
              <a:spcAft>
                <a:spcPts val="0"/>
              </a:spcAft>
              <a:buNone/>
              <a:defRPr sz="1400">
                <a:solidFill>
                  <a:srgbClr val="FFFFFF"/>
                </a:solidFill>
              </a:defRPr>
            </a:lvl2pPr>
            <a:lvl3pPr lvl="2" rtl="0" algn="ctr">
              <a:lnSpc>
                <a:spcPct val="100000"/>
              </a:lnSpc>
              <a:spcBef>
                <a:spcPts val="0"/>
              </a:spcBef>
              <a:spcAft>
                <a:spcPts val="0"/>
              </a:spcAft>
              <a:buNone/>
              <a:defRPr sz="1400">
                <a:solidFill>
                  <a:srgbClr val="FFFFFF"/>
                </a:solidFill>
              </a:defRPr>
            </a:lvl3pPr>
            <a:lvl4pPr lvl="3" rtl="0" algn="ctr">
              <a:lnSpc>
                <a:spcPct val="100000"/>
              </a:lnSpc>
              <a:spcBef>
                <a:spcPts val="0"/>
              </a:spcBef>
              <a:spcAft>
                <a:spcPts val="0"/>
              </a:spcAft>
              <a:buNone/>
              <a:defRPr sz="1400">
                <a:solidFill>
                  <a:srgbClr val="FFFFFF"/>
                </a:solidFill>
              </a:defRPr>
            </a:lvl4pPr>
            <a:lvl5pPr lvl="4" rtl="0" algn="ctr">
              <a:lnSpc>
                <a:spcPct val="100000"/>
              </a:lnSpc>
              <a:spcBef>
                <a:spcPts val="0"/>
              </a:spcBef>
              <a:spcAft>
                <a:spcPts val="0"/>
              </a:spcAft>
              <a:buNone/>
              <a:defRPr sz="1400">
                <a:solidFill>
                  <a:srgbClr val="FFFFFF"/>
                </a:solidFill>
              </a:defRPr>
            </a:lvl5pPr>
            <a:lvl6pPr lvl="5" rtl="0" algn="ctr">
              <a:lnSpc>
                <a:spcPct val="100000"/>
              </a:lnSpc>
              <a:spcBef>
                <a:spcPts val="0"/>
              </a:spcBef>
              <a:spcAft>
                <a:spcPts val="0"/>
              </a:spcAft>
              <a:buNone/>
              <a:defRPr sz="1400">
                <a:solidFill>
                  <a:srgbClr val="FFFFFF"/>
                </a:solidFill>
              </a:defRPr>
            </a:lvl6pPr>
            <a:lvl7pPr lvl="6" rtl="0" algn="ctr">
              <a:lnSpc>
                <a:spcPct val="100000"/>
              </a:lnSpc>
              <a:spcBef>
                <a:spcPts val="0"/>
              </a:spcBef>
              <a:spcAft>
                <a:spcPts val="0"/>
              </a:spcAft>
              <a:buNone/>
              <a:defRPr sz="1400">
                <a:solidFill>
                  <a:srgbClr val="FFFFFF"/>
                </a:solidFill>
              </a:defRPr>
            </a:lvl7pPr>
            <a:lvl8pPr lvl="7" rtl="0" algn="ctr">
              <a:lnSpc>
                <a:spcPct val="100000"/>
              </a:lnSpc>
              <a:spcBef>
                <a:spcPts val="0"/>
              </a:spcBef>
              <a:spcAft>
                <a:spcPts val="0"/>
              </a:spcAft>
              <a:buNone/>
              <a:defRPr sz="1400">
                <a:solidFill>
                  <a:srgbClr val="FFFFFF"/>
                </a:solidFill>
              </a:defRPr>
            </a:lvl8pPr>
            <a:lvl9pPr lvl="8" rtl="0" algn="ctr">
              <a:lnSpc>
                <a:spcPct val="100000"/>
              </a:lnSpc>
              <a:spcBef>
                <a:spcPts val="0"/>
              </a:spcBef>
              <a:spcAft>
                <a:spcPts val="0"/>
              </a:spcAft>
              <a:buNone/>
              <a:defRPr sz="1400">
                <a:solidFill>
                  <a:srgbClr val="FFFFFF"/>
                </a:solidFill>
              </a:defRPr>
            </a:lvl9pPr>
          </a:lstStyle>
          <a:p/>
        </p:txBody>
      </p:sp>
      <p:sp>
        <p:nvSpPr>
          <p:cNvPr id="99" name="Google Shape;99;p21"/>
          <p:cNvSpPr txBox="1"/>
          <p:nvPr>
            <p:ph idx="7" type="subTitle"/>
          </p:nvPr>
        </p:nvSpPr>
        <p:spPr>
          <a:xfrm>
            <a:off x="863175" y="32913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100" name="Google Shape;100;p21"/>
          <p:cNvSpPr txBox="1"/>
          <p:nvPr>
            <p:ph idx="8" type="subTitle"/>
          </p:nvPr>
        </p:nvSpPr>
        <p:spPr>
          <a:xfrm>
            <a:off x="863175" y="36928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FFFFF"/>
                </a:solidFill>
              </a:defRPr>
            </a:lvl1pPr>
            <a:lvl2pPr lvl="1" rtl="0" algn="ctr">
              <a:lnSpc>
                <a:spcPct val="100000"/>
              </a:lnSpc>
              <a:spcBef>
                <a:spcPts val="0"/>
              </a:spcBef>
              <a:spcAft>
                <a:spcPts val="0"/>
              </a:spcAft>
              <a:buNone/>
              <a:defRPr sz="1400">
                <a:solidFill>
                  <a:srgbClr val="FFFFFF"/>
                </a:solidFill>
              </a:defRPr>
            </a:lvl2pPr>
            <a:lvl3pPr lvl="2" rtl="0" algn="ctr">
              <a:lnSpc>
                <a:spcPct val="100000"/>
              </a:lnSpc>
              <a:spcBef>
                <a:spcPts val="0"/>
              </a:spcBef>
              <a:spcAft>
                <a:spcPts val="0"/>
              </a:spcAft>
              <a:buNone/>
              <a:defRPr sz="1400">
                <a:solidFill>
                  <a:srgbClr val="FFFFFF"/>
                </a:solidFill>
              </a:defRPr>
            </a:lvl3pPr>
            <a:lvl4pPr lvl="3" rtl="0" algn="ctr">
              <a:lnSpc>
                <a:spcPct val="100000"/>
              </a:lnSpc>
              <a:spcBef>
                <a:spcPts val="0"/>
              </a:spcBef>
              <a:spcAft>
                <a:spcPts val="0"/>
              </a:spcAft>
              <a:buNone/>
              <a:defRPr sz="1400">
                <a:solidFill>
                  <a:srgbClr val="FFFFFF"/>
                </a:solidFill>
              </a:defRPr>
            </a:lvl4pPr>
            <a:lvl5pPr lvl="4" rtl="0" algn="ctr">
              <a:lnSpc>
                <a:spcPct val="100000"/>
              </a:lnSpc>
              <a:spcBef>
                <a:spcPts val="0"/>
              </a:spcBef>
              <a:spcAft>
                <a:spcPts val="0"/>
              </a:spcAft>
              <a:buNone/>
              <a:defRPr sz="1400">
                <a:solidFill>
                  <a:srgbClr val="FFFFFF"/>
                </a:solidFill>
              </a:defRPr>
            </a:lvl5pPr>
            <a:lvl6pPr lvl="5" rtl="0" algn="ctr">
              <a:lnSpc>
                <a:spcPct val="100000"/>
              </a:lnSpc>
              <a:spcBef>
                <a:spcPts val="0"/>
              </a:spcBef>
              <a:spcAft>
                <a:spcPts val="0"/>
              </a:spcAft>
              <a:buNone/>
              <a:defRPr sz="1400">
                <a:solidFill>
                  <a:srgbClr val="FFFFFF"/>
                </a:solidFill>
              </a:defRPr>
            </a:lvl6pPr>
            <a:lvl7pPr lvl="6" rtl="0" algn="ctr">
              <a:lnSpc>
                <a:spcPct val="100000"/>
              </a:lnSpc>
              <a:spcBef>
                <a:spcPts val="0"/>
              </a:spcBef>
              <a:spcAft>
                <a:spcPts val="0"/>
              </a:spcAft>
              <a:buNone/>
              <a:defRPr sz="1400">
                <a:solidFill>
                  <a:srgbClr val="FFFFFF"/>
                </a:solidFill>
              </a:defRPr>
            </a:lvl7pPr>
            <a:lvl8pPr lvl="7" rtl="0" algn="ctr">
              <a:lnSpc>
                <a:spcPct val="100000"/>
              </a:lnSpc>
              <a:spcBef>
                <a:spcPts val="0"/>
              </a:spcBef>
              <a:spcAft>
                <a:spcPts val="0"/>
              </a:spcAft>
              <a:buNone/>
              <a:defRPr sz="1400">
                <a:solidFill>
                  <a:srgbClr val="FFFFFF"/>
                </a:solidFill>
              </a:defRPr>
            </a:lvl8pPr>
            <a:lvl9pPr lvl="8" rtl="0" algn="ctr">
              <a:lnSpc>
                <a:spcPct val="100000"/>
              </a:lnSpc>
              <a:spcBef>
                <a:spcPts val="0"/>
              </a:spcBef>
              <a:spcAft>
                <a:spcPts val="0"/>
              </a:spcAft>
              <a:buNone/>
              <a:defRPr sz="1400">
                <a:solidFill>
                  <a:srgbClr val="FFFFFF"/>
                </a:solidFill>
              </a:defRPr>
            </a:lvl9pPr>
          </a:lstStyle>
          <a:p/>
        </p:txBody>
      </p:sp>
      <p:sp>
        <p:nvSpPr>
          <p:cNvPr id="101" name="Google Shape;101;p21"/>
          <p:cNvSpPr txBox="1"/>
          <p:nvPr>
            <p:ph idx="9" type="subTitle"/>
          </p:nvPr>
        </p:nvSpPr>
        <p:spPr>
          <a:xfrm>
            <a:off x="3521175" y="32913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102" name="Google Shape;102;p21"/>
          <p:cNvSpPr txBox="1"/>
          <p:nvPr>
            <p:ph idx="13" type="subTitle"/>
          </p:nvPr>
        </p:nvSpPr>
        <p:spPr>
          <a:xfrm>
            <a:off x="3521175" y="36928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FFFFF"/>
                </a:solidFill>
              </a:defRPr>
            </a:lvl1pPr>
            <a:lvl2pPr lvl="1" rtl="0" algn="ctr">
              <a:lnSpc>
                <a:spcPct val="100000"/>
              </a:lnSpc>
              <a:spcBef>
                <a:spcPts val="0"/>
              </a:spcBef>
              <a:spcAft>
                <a:spcPts val="0"/>
              </a:spcAft>
              <a:buNone/>
              <a:defRPr sz="1400">
                <a:solidFill>
                  <a:srgbClr val="FFFFFF"/>
                </a:solidFill>
              </a:defRPr>
            </a:lvl2pPr>
            <a:lvl3pPr lvl="2" rtl="0" algn="ctr">
              <a:lnSpc>
                <a:spcPct val="100000"/>
              </a:lnSpc>
              <a:spcBef>
                <a:spcPts val="0"/>
              </a:spcBef>
              <a:spcAft>
                <a:spcPts val="0"/>
              </a:spcAft>
              <a:buNone/>
              <a:defRPr sz="1400">
                <a:solidFill>
                  <a:srgbClr val="FFFFFF"/>
                </a:solidFill>
              </a:defRPr>
            </a:lvl3pPr>
            <a:lvl4pPr lvl="3" rtl="0" algn="ctr">
              <a:lnSpc>
                <a:spcPct val="100000"/>
              </a:lnSpc>
              <a:spcBef>
                <a:spcPts val="0"/>
              </a:spcBef>
              <a:spcAft>
                <a:spcPts val="0"/>
              </a:spcAft>
              <a:buNone/>
              <a:defRPr sz="1400">
                <a:solidFill>
                  <a:srgbClr val="FFFFFF"/>
                </a:solidFill>
              </a:defRPr>
            </a:lvl4pPr>
            <a:lvl5pPr lvl="4" rtl="0" algn="ctr">
              <a:lnSpc>
                <a:spcPct val="100000"/>
              </a:lnSpc>
              <a:spcBef>
                <a:spcPts val="0"/>
              </a:spcBef>
              <a:spcAft>
                <a:spcPts val="0"/>
              </a:spcAft>
              <a:buNone/>
              <a:defRPr sz="1400">
                <a:solidFill>
                  <a:srgbClr val="FFFFFF"/>
                </a:solidFill>
              </a:defRPr>
            </a:lvl5pPr>
            <a:lvl6pPr lvl="5" rtl="0" algn="ctr">
              <a:lnSpc>
                <a:spcPct val="100000"/>
              </a:lnSpc>
              <a:spcBef>
                <a:spcPts val="0"/>
              </a:spcBef>
              <a:spcAft>
                <a:spcPts val="0"/>
              </a:spcAft>
              <a:buNone/>
              <a:defRPr sz="1400">
                <a:solidFill>
                  <a:srgbClr val="FFFFFF"/>
                </a:solidFill>
              </a:defRPr>
            </a:lvl6pPr>
            <a:lvl7pPr lvl="6" rtl="0" algn="ctr">
              <a:lnSpc>
                <a:spcPct val="100000"/>
              </a:lnSpc>
              <a:spcBef>
                <a:spcPts val="0"/>
              </a:spcBef>
              <a:spcAft>
                <a:spcPts val="0"/>
              </a:spcAft>
              <a:buNone/>
              <a:defRPr sz="1400">
                <a:solidFill>
                  <a:srgbClr val="FFFFFF"/>
                </a:solidFill>
              </a:defRPr>
            </a:lvl7pPr>
            <a:lvl8pPr lvl="7" rtl="0" algn="ctr">
              <a:lnSpc>
                <a:spcPct val="100000"/>
              </a:lnSpc>
              <a:spcBef>
                <a:spcPts val="0"/>
              </a:spcBef>
              <a:spcAft>
                <a:spcPts val="0"/>
              </a:spcAft>
              <a:buNone/>
              <a:defRPr sz="1400">
                <a:solidFill>
                  <a:srgbClr val="FFFFFF"/>
                </a:solidFill>
              </a:defRPr>
            </a:lvl8pPr>
            <a:lvl9pPr lvl="8" rtl="0" algn="ctr">
              <a:lnSpc>
                <a:spcPct val="100000"/>
              </a:lnSpc>
              <a:spcBef>
                <a:spcPts val="0"/>
              </a:spcBef>
              <a:spcAft>
                <a:spcPts val="0"/>
              </a:spcAft>
              <a:buNone/>
              <a:defRPr sz="1400">
                <a:solidFill>
                  <a:srgbClr val="FFFFFF"/>
                </a:solidFill>
              </a:defRPr>
            </a:lvl9pPr>
          </a:lstStyle>
          <a:p/>
        </p:txBody>
      </p:sp>
      <p:sp>
        <p:nvSpPr>
          <p:cNvPr id="103" name="Google Shape;103;p21"/>
          <p:cNvSpPr txBox="1"/>
          <p:nvPr>
            <p:ph idx="14" type="subTitle"/>
          </p:nvPr>
        </p:nvSpPr>
        <p:spPr>
          <a:xfrm>
            <a:off x="6179175" y="32913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104" name="Google Shape;104;p21"/>
          <p:cNvSpPr txBox="1"/>
          <p:nvPr>
            <p:ph idx="15" type="subTitle"/>
          </p:nvPr>
        </p:nvSpPr>
        <p:spPr>
          <a:xfrm>
            <a:off x="6179175" y="36928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FFFFF"/>
                </a:solidFill>
              </a:defRPr>
            </a:lvl1pPr>
            <a:lvl2pPr lvl="1" rtl="0" algn="ctr">
              <a:lnSpc>
                <a:spcPct val="100000"/>
              </a:lnSpc>
              <a:spcBef>
                <a:spcPts val="0"/>
              </a:spcBef>
              <a:spcAft>
                <a:spcPts val="0"/>
              </a:spcAft>
              <a:buNone/>
              <a:defRPr sz="1400">
                <a:solidFill>
                  <a:srgbClr val="FFFFFF"/>
                </a:solidFill>
              </a:defRPr>
            </a:lvl2pPr>
            <a:lvl3pPr lvl="2" rtl="0" algn="ctr">
              <a:lnSpc>
                <a:spcPct val="100000"/>
              </a:lnSpc>
              <a:spcBef>
                <a:spcPts val="0"/>
              </a:spcBef>
              <a:spcAft>
                <a:spcPts val="0"/>
              </a:spcAft>
              <a:buNone/>
              <a:defRPr sz="1400">
                <a:solidFill>
                  <a:srgbClr val="FFFFFF"/>
                </a:solidFill>
              </a:defRPr>
            </a:lvl3pPr>
            <a:lvl4pPr lvl="3" rtl="0" algn="ctr">
              <a:lnSpc>
                <a:spcPct val="100000"/>
              </a:lnSpc>
              <a:spcBef>
                <a:spcPts val="0"/>
              </a:spcBef>
              <a:spcAft>
                <a:spcPts val="0"/>
              </a:spcAft>
              <a:buNone/>
              <a:defRPr sz="1400">
                <a:solidFill>
                  <a:srgbClr val="FFFFFF"/>
                </a:solidFill>
              </a:defRPr>
            </a:lvl4pPr>
            <a:lvl5pPr lvl="4" rtl="0" algn="ctr">
              <a:lnSpc>
                <a:spcPct val="100000"/>
              </a:lnSpc>
              <a:spcBef>
                <a:spcPts val="0"/>
              </a:spcBef>
              <a:spcAft>
                <a:spcPts val="0"/>
              </a:spcAft>
              <a:buNone/>
              <a:defRPr sz="1400">
                <a:solidFill>
                  <a:srgbClr val="FFFFFF"/>
                </a:solidFill>
              </a:defRPr>
            </a:lvl5pPr>
            <a:lvl6pPr lvl="5" rtl="0" algn="ctr">
              <a:lnSpc>
                <a:spcPct val="100000"/>
              </a:lnSpc>
              <a:spcBef>
                <a:spcPts val="0"/>
              </a:spcBef>
              <a:spcAft>
                <a:spcPts val="0"/>
              </a:spcAft>
              <a:buNone/>
              <a:defRPr sz="1400">
                <a:solidFill>
                  <a:srgbClr val="FFFFFF"/>
                </a:solidFill>
              </a:defRPr>
            </a:lvl6pPr>
            <a:lvl7pPr lvl="6" rtl="0" algn="ctr">
              <a:lnSpc>
                <a:spcPct val="100000"/>
              </a:lnSpc>
              <a:spcBef>
                <a:spcPts val="0"/>
              </a:spcBef>
              <a:spcAft>
                <a:spcPts val="0"/>
              </a:spcAft>
              <a:buNone/>
              <a:defRPr sz="1400">
                <a:solidFill>
                  <a:srgbClr val="FFFFFF"/>
                </a:solidFill>
              </a:defRPr>
            </a:lvl7pPr>
            <a:lvl8pPr lvl="7" rtl="0" algn="ctr">
              <a:lnSpc>
                <a:spcPct val="100000"/>
              </a:lnSpc>
              <a:spcBef>
                <a:spcPts val="0"/>
              </a:spcBef>
              <a:spcAft>
                <a:spcPts val="0"/>
              </a:spcAft>
              <a:buNone/>
              <a:defRPr sz="1400">
                <a:solidFill>
                  <a:srgbClr val="FFFFFF"/>
                </a:solidFill>
              </a:defRPr>
            </a:lvl8pPr>
            <a:lvl9pPr lvl="8" rtl="0" algn="ctr">
              <a:lnSpc>
                <a:spcPct val="100000"/>
              </a:lnSpc>
              <a:spcBef>
                <a:spcPts val="0"/>
              </a:spcBef>
              <a:spcAft>
                <a:spcPts val="0"/>
              </a:spcAft>
              <a:buNone/>
              <a:defRPr sz="14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numbers">
  <p:cSld name="CUSTOM_3">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txBox="1"/>
          <p:nvPr>
            <p:ph hasCustomPrompt="1" type="title"/>
          </p:nvPr>
        </p:nvSpPr>
        <p:spPr>
          <a:xfrm>
            <a:off x="1978500" y="545975"/>
            <a:ext cx="5187000" cy="593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8000"/>
              <a:buNone/>
              <a:defRPr sz="8000">
                <a:solidFill>
                  <a:srgbClr val="FFFFFF"/>
                </a:solidFill>
              </a:defRPr>
            </a:lvl1pPr>
            <a:lvl2pPr lvl="1" rtl="0" algn="ctr">
              <a:spcBef>
                <a:spcPts val="0"/>
              </a:spcBef>
              <a:spcAft>
                <a:spcPts val="0"/>
              </a:spcAft>
              <a:buClr>
                <a:srgbClr val="FFFFFF"/>
              </a:buClr>
              <a:buSzPts val="8000"/>
              <a:buNone/>
              <a:defRPr sz="8000">
                <a:solidFill>
                  <a:srgbClr val="FFFFFF"/>
                </a:solidFill>
              </a:defRPr>
            </a:lvl2pPr>
            <a:lvl3pPr lvl="2" rtl="0" algn="ctr">
              <a:spcBef>
                <a:spcPts val="0"/>
              </a:spcBef>
              <a:spcAft>
                <a:spcPts val="0"/>
              </a:spcAft>
              <a:buClr>
                <a:srgbClr val="FFFFFF"/>
              </a:buClr>
              <a:buSzPts val="8000"/>
              <a:buNone/>
              <a:defRPr sz="8000">
                <a:solidFill>
                  <a:srgbClr val="FFFFFF"/>
                </a:solidFill>
              </a:defRPr>
            </a:lvl3pPr>
            <a:lvl4pPr lvl="3" rtl="0" algn="ctr">
              <a:spcBef>
                <a:spcPts val="0"/>
              </a:spcBef>
              <a:spcAft>
                <a:spcPts val="0"/>
              </a:spcAft>
              <a:buClr>
                <a:srgbClr val="FFFFFF"/>
              </a:buClr>
              <a:buSzPts val="8000"/>
              <a:buNone/>
              <a:defRPr sz="8000">
                <a:solidFill>
                  <a:srgbClr val="FFFFFF"/>
                </a:solidFill>
              </a:defRPr>
            </a:lvl4pPr>
            <a:lvl5pPr lvl="4" rtl="0" algn="ctr">
              <a:spcBef>
                <a:spcPts val="0"/>
              </a:spcBef>
              <a:spcAft>
                <a:spcPts val="0"/>
              </a:spcAft>
              <a:buClr>
                <a:srgbClr val="FFFFFF"/>
              </a:buClr>
              <a:buSzPts val="8000"/>
              <a:buNone/>
              <a:defRPr sz="8000">
                <a:solidFill>
                  <a:srgbClr val="FFFFFF"/>
                </a:solidFill>
              </a:defRPr>
            </a:lvl5pPr>
            <a:lvl6pPr lvl="5" rtl="0" algn="ctr">
              <a:spcBef>
                <a:spcPts val="0"/>
              </a:spcBef>
              <a:spcAft>
                <a:spcPts val="0"/>
              </a:spcAft>
              <a:buClr>
                <a:srgbClr val="FFFFFF"/>
              </a:buClr>
              <a:buSzPts val="8000"/>
              <a:buNone/>
              <a:defRPr sz="8000">
                <a:solidFill>
                  <a:srgbClr val="FFFFFF"/>
                </a:solidFill>
              </a:defRPr>
            </a:lvl6pPr>
            <a:lvl7pPr lvl="6" rtl="0" algn="ctr">
              <a:spcBef>
                <a:spcPts val="0"/>
              </a:spcBef>
              <a:spcAft>
                <a:spcPts val="0"/>
              </a:spcAft>
              <a:buClr>
                <a:srgbClr val="FFFFFF"/>
              </a:buClr>
              <a:buSzPts val="8000"/>
              <a:buNone/>
              <a:defRPr sz="8000">
                <a:solidFill>
                  <a:srgbClr val="FFFFFF"/>
                </a:solidFill>
              </a:defRPr>
            </a:lvl7pPr>
            <a:lvl8pPr lvl="7" rtl="0" algn="ctr">
              <a:spcBef>
                <a:spcPts val="0"/>
              </a:spcBef>
              <a:spcAft>
                <a:spcPts val="0"/>
              </a:spcAft>
              <a:buClr>
                <a:srgbClr val="FFFFFF"/>
              </a:buClr>
              <a:buSzPts val="8000"/>
              <a:buNone/>
              <a:defRPr sz="8000">
                <a:solidFill>
                  <a:srgbClr val="FFFFFF"/>
                </a:solidFill>
              </a:defRPr>
            </a:lvl8pPr>
            <a:lvl9pPr lvl="8" rtl="0" algn="ctr">
              <a:spcBef>
                <a:spcPts val="0"/>
              </a:spcBef>
              <a:spcAft>
                <a:spcPts val="0"/>
              </a:spcAft>
              <a:buClr>
                <a:srgbClr val="FFFFFF"/>
              </a:buClr>
              <a:buSzPts val="8000"/>
              <a:buNone/>
              <a:defRPr sz="8000">
                <a:solidFill>
                  <a:srgbClr val="FFFFFF"/>
                </a:solidFill>
              </a:defRPr>
            </a:lvl9pPr>
          </a:lstStyle>
          <a:p>
            <a:r>
              <a:t>xx%</a:t>
            </a:r>
          </a:p>
        </p:txBody>
      </p:sp>
      <p:sp>
        <p:nvSpPr>
          <p:cNvPr id="107" name="Google Shape;107;p22"/>
          <p:cNvSpPr txBox="1"/>
          <p:nvPr>
            <p:ph idx="1" type="subTitle"/>
          </p:nvPr>
        </p:nvSpPr>
        <p:spPr>
          <a:xfrm>
            <a:off x="1978350" y="1204825"/>
            <a:ext cx="5187000" cy="478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a:solidFill>
                  <a:srgbClr val="FFFFFF"/>
                </a:solidFill>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p:txBody>
      </p:sp>
      <p:sp>
        <p:nvSpPr>
          <p:cNvPr id="108" name="Google Shape;108;p22"/>
          <p:cNvSpPr txBox="1"/>
          <p:nvPr>
            <p:ph hasCustomPrompt="1" idx="2" type="title"/>
          </p:nvPr>
        </p:nvSpPr>
        <p:spPr>
          <a:xfrm>
            <a:off x="1978500" y="3460400"/>
            <a:ext cx="5187000" cy="593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8000"/>
              <a:buNone/>
              <a:defRPr sz="8000">
                <a:solidFill>
                  <a:srgbClr val="FFFFFF"/>
                </a:solidFill>
              </a:defRPr>
            </a:lvl1pPr>
            <a:lvl2pPr lvl="1" rtl="0" algn="ctr">
              <a:spcBef>
                <a:spcPts val="0"/>
              </a:spcBef>
              <a:spcAft>
                <a:spcPts val="0"/>
              </a:spcAft>
              <a:buClr>
                <a:srgbClr val="FFFFFF"/>
              </a:buClr>
              <a:buSzPts val="8000"/>
              <a:buNone/>
              <a:defRPr sz="8000">
                <a:solidFill>
                  <a:srgbClr val="FFFFFF"/>
                </a:solidFill>
              </a:defRPr>
            </a:lvl2pPr>
            <a:lvl3pPr lvl="2" rtl="0" algn="ctr">
              <a:spcBef>
                <a:spcPts val="0"/>
              </a:spcBef>
              <a:spcAft>
                <a:spcPts val="0"/>
              </a:spcAft>
              <a:buClr>
                <a:srgbClr val="FFFFFF"/>
              </a:buClr>
              <a:buSzPts val="8000"/>
              <a:buNone/>
              <a:defRPr sz="8000">
                <a:solidFill>
                  <a:srgbClr val="FFFFFF"/>
                </a:solidFill>
              </a:defRPr>
            </a:lvl3pPr>
            <a:lvl4pPr lvl="3" rtl="0" algn="ctr">
              <a:spcBef>
                <a:spcPts val="0"/>
              </a:spcBef>
              <a:spcAft>
                <a:spcPts val="0"/>
              </a:spcAft>
              <a:buClr>
                <a:srgbClr val="FFFFFF"/>
              </a:buClr>
              <a:buSzPts val="8000"/>
              <a:buNone/>
              <a:defRPr sz="8000">
                <a:solidFill>
                  <a:srgbClr val="FFFFFF"/>
                </a:solidFill>
              </a:defRPr>
            </a:lvl4pPr>
            <a:lvl5pPr lvl="4" rtl="0" algn="ctr">
              <a:spcBef>
                <a:spcPts val="0"/>
              </a:spcBef>
              <a:spcAft>
                <a:spcPts val="0"/>
              </a:spcAft>
              <a:buClr>
                <a:srgbClr val="FFFFFF"/>
              </a:buClr>
              <a:buSzPts val="8000"/>
              <a:buNone/>
              <a:defRPr sz="8000">
                <a:solidFill>
                  <a:srgbClr val="FFFFFF"/>
                </a:solidFill>
              </a:defRPr>
            </a:lvl5pPr>
            <a:lvl6pPr lvl="5" rtl="0" algn="ctr">
              <a:spcBef>
                <a:spcPts val="0"/>
              </a:spcBef>
              <a:spcAft>
                <a:spcPts val="0"/>
              </a:spcAft>
              <a:buClr>
                <a:srgbClr val="FFFFFF"/>
              </a:buClr>
              <a:buSzPts val="8000"/>
              <a:buNone/>
              <a:defRPr sz="8000">
                <a:solidFill>
                  <a:srgbClr val="FFFFFF"/>
                </a:solidFill>
              </a:defRPr>
            </a:lvl6pPr>
            <a:lvl7pPr lvl="6" rtl="0" algn="ctr">
              <a:spcBef>
                <a:spcPts val="0"/>
              </a:spcBef>
              <a:spcAft>
                <a:spcPts val="0"/>
              </a:spcAft>
              <a:buClr>
                <a:srgbClr val="FFFFFF"/>
              </a:buClr>
              <a:buSzPts val="8000"/>
              <a:buNone/>
              <a:defRPr sz="8000">
                <a:solidFill>
                  <a:srgbClr val="FFFFFF"/>
                </a:solidFill>
              </a:defRPr>
            </a:lvl7pPr>
            <a:lvl8pPr lvl="7" rtl="0" algn="ctr">
              <a:spcBef>
                <a:spcPts val="0"/>
              </a:spcBef>
              <a:spcAft>
                <a:spcPts val="0"/>
              </a:spcAft>
              <a:buClr>
                <a:srgbClr val="FFFFFF"/>
              </a:buClr>
              <a:buSzPts val="8000"/>
              <a:buNone/>
              <a:defRPr sz="8000">
                <a:solidFill>
                  <a:srgbClr val="FFFFFF"/>
                </a:solidFill>
              </a:defRPr>
            </a:lvl8pPr>
            <a:lvl9pPr lvl="8" rtl="0" algn="ctr">
              <a:spcBef>
                <a:spcPts val="0"/>
              </a:spcBef>
              <a:spcAft>
                <a:spcPts val="0"/>
              </a:spcAft>
              <a:buClr>
                <a:srgbClr val="FFFFFF"/>
              </a:buClr>
              <a:buSzPts val="8000"/>
              <a:buNone/>
              <a:defRPr sz="8000">
                <a:solidFill>
                  <a:srgbClr val="FFFFFF"/>
                </a:solidFill>
              </a:defRPr>
            </a:lvl9pPr>
          </a:lstStyle>
          <a:p>
            <a:r>
              <a:t>xx%</a:t>
            </a:r>
          </a:p>
        </p:txBody>
      </p:sp>
      <p:sp>
        <p:nvSpPr>
          <p:cNvPr id="109" name="Google Shape;109;p22"/>
          <p:cNvSpPr txBox="1"/>
          <p:nvPr>
            <p:ph idx="3" type="subTitle"/>
          </p:nvPr>
        </p:nvSpPr>
        <p:spPr>
          <a:xfrm>
            <a:off x="1978350" y="4119325"/>
            <a:ext cx="51870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0" name="Google Shape;110;p22"/>
          <p:cNvSpPr txBox="1"/>
          <p:nvPr>
            <p:ph hasCustomPrompt="1" idx="4" type="title"/>
          </p:nvPr>
        </p:nvSpPr>
        <p:spPr>
          <a:xfrm>
            <a:off x="1978500" y="2003225"/>
            <a:ext cx="5187000" cy="593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8000"/>
              <a:buNone/>
              <a:defRPr sz="8000">
                <a:solidFill>
                  <a:srgbClr val="FFFFFF"/>
                </a:solidFill>
              </a:defRPr>
            </a:lvl1pPr>
            <a:lvl2pPr lvl="1" rtl="0" algn="ctr">
              <a:spcBef>
                <a:spcPts val="0"/>
              </a:spcBef>
              <a:spcAft>
                <a:spcPts val="0"/>
              </a:spcAft>
              <a:buClr>
                <a:srgbClr val="FFFFFF"/>
              </a:buClr>
              <a:buSzPts val="8000"/>
              <a:buNone/>
              <a:defRPr sz="8000">
                <a:solidFill>
                  <a:srgbClr val="FFFFFF"/>
                </a:solidFill>
              </a:defRPr>
            </a:lvl2pPr>
            <a:lvl3pPr lvl="2" rtl="0" algn="ctr">
              <a:spcBef>
                <a:spcPts val="0"/>
              </a:spcBef>
              <a:spcAft>
                <a:spcPts val="0"/>
              </a:spcAft>
              <a:buClr>
                <a:srgbClr val="FFFFFF"/>
              </a:buClr>
              <a:buSzPts val="8000"/>
              <a:buNone/>
              <a:defRPr sz="8000">
                <a:solidFill>
                  <a:srgbClr val="FFFFFF"/>
                </a:solidFill>
              </a:defRPr>
            </a:lvl3pPr>
            <a:lvl4pPr lvl="3" rtl="0" algn="ctr">
              <a:spcBef>
                <a:spcPts val="0"/>
              </a:spcBef>
              <a:spcAft>
                <a:spcPts val="0"/>
              </a:spcAft>
              <a:buClr>
                <a:srgbClr val="FFFFFF"/>
              </a:buClr>
              <a:buSzPts val="8000"/>
              <a:buNone/>
              <a:defRPr sz="8000">
                <a:solidFill>
                  <a:srgbClr val="FFFFFF"/>
                </a:solidFill>
              </a:defRPr>
            </a:lvl4pPr>
            <a:lvl5pPr lvl="4" rtl="0" algn="ctr">
              <a:spcBef>
                <a:spcPts val="0"/>
              </a:spcBef>
              <a:spcAft>
                <a:spcPts val="0"/>
              </a:spcAft>
              <a:buClr>
                <a:srgbClr val="FFFFFF"/>
              </a:buClr>
              <a:buSzPts val="8000"/>
              <a:buNone/>
              <a:defRPr sz="8000">
                <a:solidFill>
                  <a:srgbClr val="FFFFFF"/>
                </a:solidFill>
              </a:defRPr>
            </a:lvl5pPr>
            <a:lvl6pPr lvl="5" rtl="0" algn="ctr">
              <a:spcBef>
                <a:spcPts val="0"/>
              </a:spcBef>
              <a:spcAft>
                <a:spcPts val="0"/>
              </a:spcAft>
              <a:buClr>
                <a:srgbClr val="FFFFFF"/>
              </a:buClr>
              <a:buSzPts val="8000"/>
              <a:buNone/>
              <a:defRPr sz="8000">
                <a:solidFill>
                  <a:srgbClr val="FFFFFF"/>
                </a:solidFill>
              </a:defRPr>
            </a:lvl6pPr>
            <a:lvl7pPr lvl="6" rtl="0" algn="ctr">
              <a:spcBef>
                <a:spcPts val="0"/>
              </a:spcBef>
              <a:spcAft>
                <a:spcPts val="0"/>
              </a:spcAft>
              <a:buClr>
                <a:srgbClr val="FFFFFF"/>
              </a:buClr>
              <a:buSzPts val="8000"/>
              <a:buNone/>
              <a:defRPr sz="8000">
                <a:solidFill>
                  <a:srgbClr val="FFFFFF"/>
                </a:solidFill>
              </a:defRPr>
            </a:lvl7pPr>
            <a:lvl8pPr lvl="7" rtl="0" algn="ctr">
              <a:spcBef>
                <a:spcPts val="0"/>
              </a:spcBef>
              <a:spcAft>
                <a:spcPts val="0"/>
              </a:spcAft>
              <a:buClr>
                <a:srgbClr val="FFFFFF"/>
              </a:buClr>
              <a:buSzPts val="8000"/>
              <a:buNone/>
              <a:defRPr sz="8000">
                <a:solidFill>
                  <a:srgbClr val="FFFFFF"/>
                </a:solidFill>
              </a:defRPr>
            </a:lvl8pPr>
            <a:lvl9pPr lvl="8" rtl="0" algn="ctr">
              <a:spcBef>
                <a:spcPts val="0"/>
              </a:spcBef>
              <a:spcAft>
                <a:spcPts val="0"/>
              </a:spcAft>
              <a:buClr>
                <a:srgbClr val="FFFFFF"/>
              </a:buClr>
              <a:buSzPts val="8000"/>
              <a:buNone/>
              <a:defRPr sz="8000">
                <a:solidFill>
                  <a:srgbClr val="FFFFFF"/>
                </a:solidFill>
              </a:defRPr>
            </a:lvl9pPr>
          </a:lstStyle>
          <a:p>
            <a:r>
              <a:t>xx%</a:t>
            </a:r>
          </a:p>
        </p:txBody>
      </p:sp>
      <p:sp>
        <p:nvSpPr>
          <p:cNvPr id="111" name="Google Shape;111;p22"/>
          <p:cNvSpPr txBox="1"/>
          <p:nvPr>
            <p:ph idx="5" type="subTitle"/>
          </p:nvPr>
        </p:nvSpPr>
        <p:spPr>
          <a:xfrm>
            <a:off x="1978350" y="2662075"/>
            <a:ext cx="51870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USTOM_4">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3"/>
          <p:cNvSpPr txBox="1"/>
          <p:nvPr>
            <p:ph type="ctrTitle"/>
          </p:nvPr>
        </p:nvSpPr>
        <p:spPr>
          <a:xfrm>
            <a:off x="710775" y="542663"/>
            <a:ext cx="4602300" cy="926100"/>
          </a:xfrm>
          <a:prstGeom prst="rect">
            <a:avLst/>
          </a:prstGeom>
        </p:spPr>
        <p:txBody>
          <a:bodyPr anchorCtr="0" anchor="ctr" bIns="91425" lIns="91425" spcFirstLastPara="1" rIns="91425" wrap="square" tIns="91425">
            <a:noAutofit/>
          </a:bodyPr>
          <a:lstStyle>
            <a:lvl1pPr lvl="0" rtl="0">
              <a:lnSpc>
                <a:spcPct val="70000"/>
              </a:lnSpc>
              <a:spcBef>
                <a:spcPts val="0"/>
              </a:spcBef>
              <a:spcAft>
                <a:spcPts val="0"/>
              </a:spcAft>
              <a:buClr>
                <a:srgbClr val="FFFFFF"/>
              </a:buClr>
              <a:buSzPts val="9000"/>
              <a:buNone/>
              <a:defRPr sz="9000">
                <a:solidFill>
                  <a:srgbClr val="FFFFFF"/>
                </a:solidFill>
              </a:defRPr>
            </a:lvl1pPr>
            <a:lvl2pPr lvl="1" rtl="0">
              <a:lnSpc>
                <a:spcPct val="60000"/>
              </a:lnSpc>
              <a:spcBef>
                <a:spcPts val="0"/>
              </a:spcBef>
              <a:spcAft>
                <a:spcPts val="0"/>
              </a:spcAft>
              <a:buClr>
                <a:srgbClr val="FFFFFF"/>
              </a:buClr>
              <a:buSzPts val="10000"/>
              <a:buNone/>
              <a:defRPr sz="10000">
                <a:solidFill>
                  <a:srgbClr val="FFFFFF"/>
                </a:solidFill>
              </a:defRPr>
            </a:lvl2pPr>
            <a:lvl3pPr lvl="2" rtl="0">
              <a:lnSpc>
                <a:spcPct val="60000"/>
              </a:lnSpc>
              <a:spcBef>
                <a:spcPts val="0"/>
              </a:spcBef>
              <a:spcAft>
                <a:spcPts val="0"/>
              </a:spcAft>
              <a:buClr>
                <a:srgbClr val="FFFFFF"/>
              </a:buClr>
              <a:buSzPts val="10000"/>
              <a:buNone/>
              <a:defRPr sz="10000">
                <a:solidFill>
                  <a:srgbClr val="FFFFFF"/>
                </a:solidFill>
              </a:defRPr>
            </a:lvl3pPr>
            <a:lvl4pPr lvl="3" rtl="0">
              <a:lnSpc>
                <a:spcPct val="60000"/>
              </a:lnSpc>
              <a:spcBef>
                <a:spcPts val="0"/>
              </a:spcBef>
              <a:spcAft>
                <a:spcPts val="0"/>
              </a:spcAft>
              <a:buClr>
                <a:srgbClr val="FFFFFF"/>
              </a:buClr>
              <a:buSzPts val="10000"/>
              <a:buNone/>
              <a:defRPr sz="10000">
                <a:solidFill>
                  <a:srgbClr val="FFFFFF"/>
                </a:solidFill>
              </a:defRPr>
            </a:lvl4pPr>
            <a:lvl5pPr lvl="4" rtl="0">
              <a:lnSpc>
                <a:spcPct val="60000"/>
              </a:lnSpc>
              <a:spcBef>
                <a:spcPts val="0"/>
              </a:spcBef>
              <a:spcAft>
                <a:spcPts val="0"/>
              </a:spcAft>
              <a:buClr>
                <a:srgbClr val="FFFFFF"/>
              </a:buClr>
              <a:buSzPts val="10000"/>
              <a:buNone/>
              <a:defRPr sz="10000">
                <a:solidFill>
                  <a:srgbClr val="FFFFFF"/>
                </a:solidFill>
              </a:defRPr>
            </a:lvl5pPr>
            <a:lvl6pPr lvl="5" rtl="0">
              <a:lnSpc>
                <a:spcPct val="60000"/>
              </a:lnSpc>
              <a:spcBef>
                <a:spcPts val="0"/>
              </a:spcBef>
              <a:spcAft>
                <a:spcPts val="0"/>
              </a:spcAft>
              <a:buClr>
                <a:srgbClr val="FFFFFF"/>
              </a:buClr>
              <a:buSzPts val="10000"/>
              <a:buNone/>
              <a:defRPr sz="10000">
                <a:solidFill>
                  <a:srgbClr val="FFFFFF"/>
                </a:solidFill>
              </a:defRPr>
            </a:lvl6pPr>
            <a:lvl7pPr lvl="6" rtl="0">
              <a:lnSpc>
                <a:spcPct val="60000"/>
              </a:lnSpc>
              <a:spcBef>
                <a:spcPts val="0"/>
              </a:spcBef>
              <a:spcAft>
                <a:spcPts val="0"/>
              </a:spcAft>
              <a:buClr>
                <a:srgbClr val="FFFFFF"/>
              </a:buClr>
              <a:buSzPts val="10000"/>
              <a:buNone/>
              <a:defRPr sz="10000">
                <a:solidFill>
                  <a:srgbClr val="FFFFFF"/>
                </a:solidFill>
              </a:defRPr>
            </a:lvl7pPr>
            <a:lvl8pPr lvl="7" rtl="0">
              <a:lnSpc>
                <a:spcPct val="60000"/>
              </a:lnSpc>
              <a:spcBef>
                <a:spcPts val="0"/>
              </a:spcBef>
              <a:spcAft>
                <a:spcPts val="0"/>
              </a:spcAft>
              <a:buClr>
                <a:srgbClr val="FFFFFF"/>
              </a:buClr>
              <a:buSzPts val="10000"/>
              <a:buNone/>
              <a:defRPr sz="10000">
                <a:solidFill>
                  <a:srgbClr val="FFFFFF"/>
                </a:solidFill>
              </a:defRPr>
            </a:lvl8pPr>
            <a:lvl9pPr lvl="8" rtl="0">
              <a:lnSpc>
                <a:spcPct val="60000"/>
              </a:lnSpc>
              <a:spcBef>
                <a:spcPts val="0"/>
              </a:spcBef>
              <a:spcAft>
                <a:spcPts val="0"/>
              </a:spcAft>
              <a:buClr>
                <a:srgbClr val="FFFFFF"/>
              </a:buClr>
              <a:buSzPts val="10000"/>
              <a:buNone/>
              <a:defRPr sz="10000">
                <a:solidFill>
                  <a:srgbClr val="FFFFFF"/>
                </a:solidFill>
              </a:defRPr>
            </a:lvl9pPr>
          </a:lstStyle>
          <a:p/>
        </p:txBody>
      </p:sp>
      <p:sp>
        <p:nvSpPr>
          <p:cNvPr id="114" name="Google Shape;114;p23"/>
          <p:cNvSpPr txBox="1"/>
          <p:nvPr>
            <p:ph idx="1" type="subTitle"/>
          </p:nvPr>
        </p:nvSpPr>
        <p:spPr>
          <a:xfrm>
            <a:off x="710775" y="1602501"/>
            <a:ext cx="4602300" cy="10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pic>
        <p:nvPicPr>
          <p:cNvPr id="115" name="Google Shape;115;p23"/>
          <p:cNvPicPr preferRelativeResize="0"/>
          <p:nvPr/>
        </p:nvPicPr>
        <p:blipFill>
          <a:blip r:embed="rId3">
            <a:alphaModFix/>
          </a:blip>
          <a:stretch>
            <a:fillRect/>
          </a:stretch>
        </p:blipFill>
        <p:spPr>
          <a:xfrm flipH="1" rot="1862925">
            <a:off x="4285860" y="529630"/>
            <a:ext cx="5950803" cy="2580987"/>
          </a:xfrm>
          <a:prstGeom prst="rect">
            <a:avLst/>
          </a:prstGeom>
          <a:noFill/>
          <a:ln>
            <a:noFill/>
          </a:ln>
        </p:spPr>
      </p:pic>
      <p:sp>
        <p:nvSpPr>
          <p:cNvPr id="116" name="Google Shape;116;p23"/>
          <p:cNvSpPr txBox="1"/>
          <p:nvPr/>
        </p:nvSpPr>
        <p:spPr>
          <a:xfrm>
            <a:off x="710775" y="3626400"/>
            <a:ext cx="3624600" cy="7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Quicksand"/>
                <a:ea typeface="Quicksand"/>
                <a:cs typeface="Quicksand"/>
                <a:sym typeface="Quicksand"/>
              </a:rPr>
              <a:t>CREDITS: This presentation template was created by </a:t>
            </a:r>
            <a:r>
              <a:rPr b="1" lang="en" sz="1100">
                <a:solidFill>
                  <a:schemeClr val="dk1"/>
                </a:solidFill>
                <a:uFill>
                  <a:noFill/>
                </a:uFill>
                <a:latin typeface="Quicksand"/>
                <a:ea typeface="Quicksand"/>
                <a:cs typeface="Quicksand"/>
                <a:sym typeface="Quicksand"/>
                <a:hlinkClick r:id="rId4">
                  <a:extLst>
                    <a:ext uri="{A12FA001-AC4F-418D-AE19-62706E023703}">
                      <ahyp:hlinkClr val="tx"/>
                    </a:ext>
                  </a:extLst>
                </a:hlinkClick>
              </a:rPr>
              <a:t>Slidesgo</a:t>
            </a:r>
            <a:r>
              <a:rPr lang="en" sz="1100">
                <a:solidFill>
                  <a:schemeClr val="dk1"/>
                </a:solidFill>
                <a:latin typeface="Quicksand"/>
                <a:ea typeface="Quicksand"/>
                <a:cs typeface="Quicksand"/>
                <a:sym typeface="Quicksand"/>
              </a:rPr>
              <a:t>, </a:t>
            </a:r>
            <a:r>
              <a:rPr lang="en" sz="1100">
                <a:solidFill>
                  <a:srgbClr val="FFFFFF"/>
                </a:solidFill>
                <a:latin typeface="Quicksand"/>
                <a:ea typeface="Quicksand"/>
                <a:cs typeface="Quicksand"/>
                <a:sym typeface="Quicksand"/>
              </a:rPr>
              <a:t>including icons by </a:t>
            </a:r>
            <a:r>
              <a:rPr b="1" lang="en" sz="1100">
                <a:solidFill>
                  <a:schemeClr val="dk1"/>
                </a:solidFill>
                <a:uFill>
                  <a:noFill/>
                </a:uFill>
                <a:latin typeface="Quicksand"/>
                <a:ea typeface="Quicksand"/>
                <a:cs typeface="Quicksand"/>
                <a:sym typeface="Quicksand"/>
                <a:hlinkClick r:id="rId5">
                  <a:extLst>
                    <a:ext uri="{A12FA001-AC4F-418D-AE19-62706E023703}">
                      <ahyp:hlinkClr val="tx"/>
                    </a:ext>
                  </a:extLst>
                </a:hlinkClick>
              </a:rPr>
              <a:t>Flaticon</a:t>
            </a:r>
            <a:r>
              <a:rPr lang="en" sz="1100">
                <a:solidFill>
                  <a:schemeClr val="dk1"/>
                </a:solidFill>
                <a:latin typeface="Quicksand"/>
                <a:ea typeface="Quicksand"/>
                <a:cs typeface="Quicksand"/>
                <a:sym typeface="Quicksand"/>
              </a:rPr>
              <a:t>,</a:t>
            </a:r>
            <a:r>
              <a:rPr lang="en" sz="1100">
                <a:solidFill>
                  <a:srgbClr val="FFFFFF"/>
                </a:solidFill>
                <a:latin typeface="Quicksand"/>
                <a:ea typeface="Quicksand"/>
                <a:cs typeface="Quicksand"/>
                <a:sym typeface="Quicksand"/>
              </a:rPr>
              <a:t> and infographics &amp; images by </a:t>
            </a:r>
            <a:r>
              <a:rPr b="1" lang="en" sz="1100">
                <a:solidFill>
                  <a:schemeClr val="dk1"/>
                </a:solidFill>
                <a:uFill>
                  <a:noFill/>
                </a:uFill>
                <a:latin typeface="Quicksand"/>
                <a:ea typeface="Quicksand"/>
                <a:cs typeface="Quicksand"/>
                <a:sym typeface="Quicksand"/>
                <a:hlinkClick r:id="rId6">
                  <a:extLst>
                    <a:ext uri="{A12FA001-AC4F-418D-AE19-62706E023703}">
                      <ahyp:hlinkClr val="tx"/>
                    </a:ext>
                  </a:extLst>
                </a:hlinkClick>
              </a:rPr>
              <a:t>Freepik</a:t>
            </a:r>
            <a:r>
              <a:rPr lang="en" sz="1100">
                <a:solidFill>
                  <a:schemeClr val="dk1"/>
                </a:solidFill>
                <a:latin typeface="Quicksand"/>
                <a:ea typeface="Quicksand"/>
                <a:cs typeface="Quicksand"/>
                <a:sym typeface="Quicksand"/>
              </a:rPr>
              <a:t>. </a:t>
            </a:r>
            <a:endParaRPr sz="1100">
              <a:solidFill>
                <a:schemeClr val="dk1"/>
              </a:solidFill>
              <a:latin typeface="Quicksand"/>
              <a:ea typeface="Quicksand"/>
              <a:cs typeface="Quicksand"/>
              <a:sym typeface="Quicksa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id="16" name="Google Shape;16;p4"/>
          <p:cNvPicPr preferRelativeResize="0"/>
          <p:nvPr/>
        </p:nvPicPr>
        <p:blipFill>
          <a:blip r:embed="rId3">
            <a:alphaModFix/>
          </a:blip>
          <a:stretch>
            <a:fillRect/>
          </a:stretch>
        </p:blipFill>
        <p:spPr>
          <a:xfrm rot="-2266274">
            <a:off x="3939024" y="3317738"/>
            <a:ext cx="6836520" cy="1720075"/>
          </a:xfrm>
          <a:prstGeom prst="rect">
            <a:avLst/>
          </a:prstGeom>
          <a:noFill/>
          <a:ln>
            <a:noFill/>
          </a:ln>
        </p:spPr>
      </p:pic>
      <p:sp>
        <p:nvSpPr>
          <p:cNvPr id="17" name="Google Shape;17;p4"/>
          <p:cNvSpPr txBox="1"/>
          <p:nvPr>
            <p:ph idx="1" type="body"/>
          </p:nvPr>
        </p:nvSpPr>
        <p:spPr>
          <a:xfrm>
            <a:off x="710775" y="1431775"/>
            <a:ext cx="6411000" cy="31692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rgbClr val="FFFFFF"/>
              </a:buClr>
              <a:buSzPts val="1400"/>
              <a:buChar char="●"/>
              <a:defRPr sz="1400">
                <a:solidFill>
                  <a:srgbClr val="FFFFFF"/>
                </a:solidFill>
              </a:defRPr>
            </a:lvl1pPr>
            <a:lvl2pPr indent="-317500" lvl="1" marL="914400">
              <a:lnSpc>
                <a:spcPct val="100000"/>
              </a:lnSpc>
              <a:spcBef>
                <a:spcPts val="0"/>
              </a:spcBef>
              <a:spcAft>
                <a:spcPts val="0"/>
              </a:spcAft>
              <a:buClr>
                <a:srgbClr val="FFFFFF"/>
              </a:buClr>
              <a:buSzPts val="1400"/>
              <a:buChar char="○"/>
              <a:defRPr>
                <a:solidFill>
                  <a:srgbClr val="FFFFFF"/>
                </a:solidFill>
              </a:defRPr>
            </a:lvl2pPr>
            <a:lvl3pPr indent="-317500" lvl="2" marL="1371600">
              <a:lnSpc>
                <a:spcPct val="100000"/>
              </a:lnSpc>
              <a:spcBef>
                <a:spcPts val="0"/>
              </a:spcBef>
              <a:spcAft>
                <a:spcPts val="0"/>
              </a:spcAft>
              <a:buClr>
                <a:srgbClr val="FFFFFF"/>
              </a:buClr>
              <a:buSzPts val="1400"/>
              <a:buChar char="■"/>
              <a:defRPr>
                <a:solidFill>
                  <a:srgbClr val="FFFFFF"/>
                </a:solidFill>
              </a:defRPr>
            </a:lvl3pPr>
            <a:lvl4pPr indent="-317500" lvl="3" marL="1828800">
              <a:lnSpc>
                <a:spcPct val="100000"/>
              </a:lnSpc>
              <a:spcBef>
                <a:spcPts val="0"/>
              </a:spcBef>
              <a:spcAft>
                <a:spcPts val="0"/>
              </a:spcAft>
              <a:buClr>
                <a:srgbClr val="FFFFFF"/>
              </a:buClr>
              <a:buSzPts val="1400"/>
              <a:buChar char="●"/>
              <a:defRPr>
                <a:solidFill>
                  <a:srgbClr val="FFFFFF"/>
                </a:solidFill>
              </a:defRPr>
            </a:lvl4pPr>
            <a:lvl5pPr indent="-317500" lvl="4" marL="2286000">
              <a:lnSpc>
                <a:spcPct val="100000"/>
              </a:lnSpc>
              <a:spcBef>
                <a:spcPts val="0"/>
              </a:spcBef>
              <a:spcAft>
                <a:spcPts val="0"/>
              </a:spcAft>
              <a:buClr>
                <a:srgbClr val="FFFFFF"/>
              </a:buClr>
              <a:buSzPts val="1400"/>
              <a:buChar char="○"/>
              <a:defRPr>
                <a:solidFill>
                  <a:srgbClr val="FFFFFF"/>
                </a:solidFill>
              </a:defRPr>
            </a:lvl5pPr>
            <a:lvl6pPr indent="-317500" lvl="5" marL="2743200">
              <a:lnSpc>
                <a:spcPct val="100000"/>
              </a:lnSpc>
              <a:spcBef>
                <a:spcPts val="0"/>
              </a:spcBef>
              <a:spcAft>
                <a:spcPts val="0"/>
              </a:spcAft>
              <a:buClr>
                <a:srgbClr val="FFFFFF"/>
              </a:buClr>
              <a:buSzPts val="1400"/>
              <a:buChar char="■"/>
              <a:defRPr>
                <a:solidFill>
                  <a:srgbClr val="FFFFFF"/>
                </a:solidFill>
              </a:defRPr>
            </a:lvl6pPr>
            <a:lvl7pPr indent="-317500" lvl="6" marL="3200400">
              <a:lnSpc>
                <a:spcPct val="100000"/>
              </a:lnSpc>
              <a:spcBef>
                <a:spcPts val="0"/>
              </a:spcBef>
              <a:spcAft>
                <a:spcPts val="0"/>
              </a:spcAft>
              <a:buClr>
                <a:srgbClr val="FFFFFF"/>
              </a:buClr>
              <a:buSzPts val="1400"/>
              <a:buChar char="●"/>
              <a:defRPr>
                <a:solidFill>
                  <a:srgbClr val="FFFFFF"/>
                </a:solidFill>
              </a:defRPr>
            </a:lvl7pPr>
            <a:lvl8pPr indent="-317500" lvl="7" marL="3657600">
              <a:lnSpc>
                <a:spcPct val="100000"/>
              </a:lnSpc>
              <a:spcBef>
                <a:spcPts val="0"/>
              </a:spcBef>
              <a:spcAft>
                <a:spcPts val="0"/>
              </a:spcAft>
              <a:buClr>
                <a:srgbClr val="FFFFFF"/>
              </a:buClr>
              <a:buSzPts val="1400"/>
              <a:buChar char="○"/>
              <a:defRPr>
                <a:solidFill>
                  <a:srgbClr val="FFFFFF"/>
                </a:solidFill>
              </a:defRPr>
            </a:lvl8pPr>
            <a:lvl9pPr indent="-317500" lvl="8" marL="4114800">
              <a:lnSpc>
                <a:spcPct val="100000"/>
              </a:lnSpc>
              <a:spcBef>
                <a:spcPts val="0"/>
              </a:spcBef>
              <a:spcAft>
                <a:spcPts val="0"/>
              </a:spcAft>
              <a:buClr>
                <a:srgbClr val="FFFFFF"/>
              </a:buClr>
              <a:buSzPts val="1400"/>
              <a:buChar char="■"/>
              <a:defRPr>
                <a:solidFill>
                  <a:srgbClr val="FFFFFF"/>
                </a:solidFill>
              </a:defRPr>
            </a:lvl9pPr>
          </a:lstStyle>
          <a:p/>
        </p:txBody>
      </p:sp>
      <p:sp>
        <p:nvSpPr>
          <p:cNvPr id="18" name="Google Shape;18;p4"/>
          <p:cNvSpPr txBox="1"/>
          <p:nvPr>
            <p:ph type="title"/>
          </p:nvPr>
        </p:nvSpPr>
        <p:spPr>
          <a:xfrm>
            <a:off x="710775" y="542675"/>
            <a:ext cx="77223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1016888" y="2992550"/>
            <a:ext cx="2988600" cy="10242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rgbClr val="FFFFFF"/>
              </a:buClr>
              <a:buSzPts val="1400"/>
              <a:buChar char="●"/>
              <a:defRPr sz="1400">
                <a:solidFill>
                  <a:srgbClr val="FFFFFF"/>
                </a:solidFill>
              </a:defRPr>
            </a:lvl1pPr>
            <a:lvl2pPr indent="-317500" lvl="1" marL="914400" algn="ctr">
              <a:lnSpc>
                <a:spcPct val="100000"/>
              </a:lnSpc>
              <a:spcBef>
                <a:spcPts val="0"/>
              </a:spcBef>
              <a:spcAft>
                <a:spcPts val="0"/>
              </a:spcAft>
              <a:buClr>
                <a:srgbClr val="FFFFFF"/>
              </a:buClr>
              <a:buSzPts val="1400"/>
              <a:buChar char="○"/>
              <a:defRPr>
                <a:solidFill>
                  <a:srgbClr val="FFFFFF"/>
                </a:solidFill>
              </a:defRPr>
            </a:lvl2pPr>
            <a:lvl3pPr indent="-317500" lvl="2" marL="1371600" algn="ctr">
              <a:lnSpc>
                <a:spcPct val="100000"/>
              </a:lnSpc>
              <a:spcBef>
                <a:spcPts val="0"/>
              </a:spcBef>
              <a:spcAft>
                <a:spcPts val="0"/>
              </a:spcAft>
              <a:buClr>
                <a:srgbClr val="FFFFFF"/>
              </a:buClr>
              <a:buSzPts val="1400"/>
              <a:buChar char="■"/>
              <a:defRPr>
                <a:solidFill>
                  <a:srgbClr val="FFFFFF"/>
                </a:solidFill>
              </a:defRPr>
            </a:lvl3pPr>
            <a:lvl4pPr indent="-317500" lvl="3" marL="1828800" algn="ctr">
              <a:lnSpc>
                <a:spcPct val="100000"/>
              </a:lnSpc>
              <a:spcBef>
                <a:spcPts val="0"/>
              </a:spcBef>
              <a:spcAft>
                <a:spcPts val="0"/>
              </a:spcAft>
              <a:buClr>
                <a:srgbClr val="FFFFFF"/>
              </a:buClr>
              <a:buSzPts val="1400"/>
              <a:buChar char="●"/>
              <a:defRPr>
                <a:solidFill>
                  <a:srgbClr val="FFFFFF"/>
                </a:solidFill>
              </a:defRPr>
            </a:lvl4pPr>
            <a:lvl5pPr indent="-317500" lvl="4" marL="2286000" algn="ctr">
              <a:lnSpc>
                <a:spcPct val="100000"/>
              </a:lnSpc>
              <a:spcBef>
                <a:spcPts val="0"/>
              </a:spcBef>
              <a:spcAft>
                <a:spcPts val="0"/>
              </a:spcAft>
              <a:buClr>
                <a:srgbClr val="FFFFFF"/>
              </a:buClr>
              <a:buSzPts val="1400"/>
              <a:buChar char="○"/>
              <a:defRPr>
                <a:solidFill>
                  <a:srgbClr val="FFFFFF"/>
                </a:solidFill>
              </a:defRPr>
            </a:lvl5pPr>
            <a:lvl6pPr indent="-317500" lvl="5" marL="2743200" algn="ctr">
              <a:lnSpc>
                <a:spcPct val="100000"/>
              </a:lnSpc>
              <a:spcBef>
                <a:spcPts val="0"/>
              </a:spcBef>
              <a:spcAft>
                <a:spcPts val="0"/>
              </a:spcAft>
              <a:buClr>
                <a:srgbClr val="FFFFFF"/>
              </a:buClr>
              <a:buSzPts val="1400"/>
              <a:buChar char="■"/>
              <a:defRPr>
                <a:solidFill>
                  <a:srgbClr val="FFFFFF"/>
                </a:solidFill>
              </a:defRPr>
            </a:lvl6pPr>
            <a:lvl7pPr indent="-317500" lvl="6" marL="3200400" algn="ctr">
              <a:lnSpc>
                <a:spcPct val="100000"/>
              </a:lnSpc>
              <a:spcBef>
                <a:spcPts val="0"/>
              </a:spcBef>
              <a:spcAft>
                <a:spcPts val="0"/>
              </a:spcAft>
              <a:buClr>
                <a:srgbClr val="FFFFFF"/>
              </a:buClr>
              <a:buSzPts val="1400"/>
              <a:buChar char="●"/>
              <a:defRPr>
                <a:solidFill>
                  <a:srgbClr val="FFFFFF"/>
                </a:solidFill>
              </a:defRPr>
            </a:lvl7pPr>
            <a:lvl8pPr indent="-317500" lvl="7" marL="3657600" algn="ctr">
              <a:lnSpc>
                <a:spcPct val="100000"/>
              </a:lnSpc>
              <a:spcBef>
                <a:spcPts val="0"/>
              </a:spcBef>
              <a:spcAft>
                <a:spcPts val="0"/>
              </a:spcAft>
              <a:buClr>
                <a:srgbClr val="FFFFFF"/>
              </a:buClr>
              <a:buSzPts val="1400"/>
              <a:buChar char="○"/>
              <a:defRPr>
                <a:solidFill>
                  <a:srgbClr val="FFFFFF"/>
                </a:solidFill>
              </a:defRPr>
            </a:lvl8pPr>
            <a:lvl9pPr indent="-317500" lvl="8" marL="4114800" algn="ctr">
              <a:lnSpc>
                <a:spcPct val="100000"/>
              </a:lnSpc>
              <a:spcBef>
                <a:spcPts val="0"/>
              </a:spcBef>
              <a:spcAft>
                <a:spcPts val="0"/>
              </a:spcAft>
              <a:buClr>
                <a:srgbClr val="FFFFFF"/>
              </a:buClr>
              <a:buSzPts val="1400"/>
              <a:buChar char="■"/>
              <a:defRPr>
                <a:solidFill>
                  <a:srgbClr val="FFFFFF"/>
                </a:solidFill>
              </a:defRPr>
            </a:lvl9pPr>
          </a:lstStyle>
          <a:p/>
        </p:txBody>
      </p:sp>
      <p:sp>
        <p:nvSpPr>
          <p:cNvPr id="21" name="Google Shape;21;p5"/>
          <p:cNvSpPr txBox="1"/>
          <p:nvPr>
            <p:ph idx="2" type="body"/>
          </p:nvPr>
        </p:nvSpPr>
        <p:spPr>
          <a:xfrm>
            <a:off x="5138513" y="2992550"/>
            <a:ext cx="2988600" cy="10242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rgbClr val="FFFFFF"/>
              </a:buClr>
              <a:buSzPts val="1400"/>
              <a:buChar char="●"/>
              <a:defRPr sz="1400">
                <a:solidFill>
                  <a:srgbClr val="FFFFFF"/>
                </a:solidFill>
              </a:defRPr>
            </a:lvl1pPr>
            <a:lvl2pPr indent="-317500" lvl="1" marL="914400" algn="ctr">
              <a:lnSpc>
                <a:spcPct val="100000"/>
              </a:lnSpc>
              <a:spcBef>
                <a:spcPts val="0"/>
              </a:spcBef>
              <a:spcAft>
                <a:spcPts val="0"/>
              </a:spcAft>
              <a:buClr>
                <a:srgbClr val="FFFFFF"/>
              </a:buClr>
              <a:buSzPts val="1400"/>
              <a:buChar char="○"/>
              <a:defRPr>
                <a:solidFill>
                  <a:srgbClr val="FFFFFF"/>
                </a:solidFill>
              </a:defRPr>
            </a:lvl2pPr>
            <a:lvl3pPr indent="-317500" lvl="2" marL="1371600" algn="ctr">
              <a:lnSpc>
                <a:spcPct val="100000"/>
              </a:lnSpc>
              <a:spcBef>
                <a:spcPts val="0"/>
              </a:spcBef>
              <a:spcAft>
                <a:spcPts val="0"/>
              </a:spcAft>
              <a:buClr>
                <a:srgbClr val="FFFFFF"/>
              </a:buClr>
              <a:buSzPts val="1400"/>
              <a:buChar char="■"/>
              <a:defRPr>
                <a:solidFill>
                  <a:srgbClr val="FFFFFF"/>
                </a:solidFill>
              </a:defRPr>
            </a:lvl3pPr>
            <a:lvl4pPr indent="-317500" lvl="3" marL="1828800" algn="ctr">
              <a:lnSpc>
                <a:spcPct val="100000"/>
              </a:lnSpc>
              <a:spcBef>
                <a:spcPts val="0"/>
              </a:spcBef>
              <a:spcAft>
                <a:spcPts val="0"/>
              </a:spcAft>
              <a:buClr>
                <a:srgbClr val="FFFFFF"/>
              </a:buClr>
              <a:buSzPts val="1400"/>
              <a:buChar char="●"/>
              <a:defRPr>
                <a:solidFill>
                  <a:srgbClr val="FFFFFF"/>
                </a:solidFill>
              </a:defRPr>
            </a:lvl4pPr>
            <a:lvl5pPr indent="-317500" lvl="4" marL="2286000" algn="ctr">
              <a:lnSpc>
                <a:spcPct val="100000"/>
              </a:lnSpc>
              <a:spcBef>
                <a:spcPts val="0"/>
              </a:spcBef>
              <a:spcAft>
                <a:spcPts val="0"/>
              </a:spcAft>
              <a:buClr>
                <a:srgbClr val="FFFFFF"/>
              </a:buClr>
              <a:buSzPts val="1400"/>
              <a:buChar char="○"/>
              <a:defRPr>
                <a:solidFill>
                  <a:srgbClr val="FFFFFF"/>
                </a:solidFill>
              </a:defRPr>
            </a:lvl5pPr>
            <a:lvl6pPr indent="-317500" lvl="5" marL="2743200" algn="ctr">
              <a:lnSpc>
                <a:spcPct val="100000"/>
              </a:lnSpc>
              <a:spcBef>
                <a:spcPts val="0"/>
              </a:spcBef>
              <a:spcAft>
                <a:spcPts val="0"/>
              </a:spcAft>
              <a:buClr>
                <a:srgbClr val="FFFFFF"/>
              </a:buClr>
              <a:buSzPts val="1400"/>
              <a:buChar char="■"/>
              <a:defRPr>
                <a:solidFill>
                  <a:srgbClr val="FFFFFF"/>
                </a:solidFill>
              </a:defRPr>
            </a:lvl6pPr>
            <a:lvl7pPr indent="-317500" lvl="6" marL="3200400" algn="ctr">
              <a:lnSpc>
                <a:spcPct val="100000"/>
              </a:lnSpc>
              <a:spcBef>
                <a:spcPts val="0"/>
              </a:spcBef>
              <a:spcAft>
                <a:spcPts val="0"/>
              </a:spcAft>
              <a:buClr>
                <a:srgbClr val="FFFFFF"/>
              </a:buClr>
              <a:buSzPts val="1400"/>
              <a:buChar char="●"/>
              <a:defRPr>
                <a:solidFill>
                  <a:srgbClr val="FFFFFF"/>
                </a:solidFill>
              </a:defRPr>
            </a:lvl7pPr>
            <a:lvl8pPr indent="-317500" lvl="7" marL="3657600" algn="ctr">
              <a:lnSpc>
                <a:spcPct val="100000"/>
              </a:lnSpc>
              <a:spcBef>
                <a:spcPts val="0"/>
              </a:spcBef>
              <a:spcAft>
                <a:spcPts val="0"/>
              </a:spcAft>
              <a:buClr>
                <a:srgbClr val="FFFFFF"/>
              </a:buClr>
              <a:buSzPts val="1400"/>
              <a:buChar char="○"/>
              <a:defRPr>
                <a:solidFill>
                  <a:srgbClr val="FFFFFF"/>
                </a:solidFill>
              </a:defRPr>
            </a:lvl8pPr>
            <a:lvl9pPr indent="-317500" lvl="8" marL="4114800" algn="ctr">
              <a:lnSpc>
                <a:spcPct val="100000"/>
              </a:lnSpc>
              <a:spcBef>
                <a:spcPts val="0"/>
              </a:spcBef>
              <a:spcAft>
                <a:spcPts val="0"/>
              </a:spcAft>
              <a:buClr>
                <a:srgbClr val="FFFFFF"/>
              </a:buClr>
              <a:buSzPts val="1400"/>
              <a:buChar char="■"/>
              <a:defRPr>
                <a:solidFill>
                  <a:srgbClr val="FFFFFF"/>
                </a:solidFill>
              </a:defRPr>
            </a:lvl9pPr>
          </a:lstStyle>
          <a:p/>
        </p:txBody>
      </p:sp>
      <p:sp>
        <p:nvSpPr>
          <p:cNvPr id="22" name="Google Shape;22;p5"/>
          <p:cNvSpPr txBox="1"/>
          <p:nvPr>
            <p:ph type="title"/>
          </p:nvPr>
        </p:nvSpPr>
        <p:spPr>
          <a:xfrm>
            <a:off x="710775" y="542675"/>
            <a:ext cx="77223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p:txBody>
      </p:sp>
      <p:sp>
        <p:nvSpPr>
          <p:cNvPr id="23" name="Google Shape;23;p5"/>
          <p:cNvSpPr txBox="1"/>
          <p:nvPr>
            <p:ph idx="3" type="subTitle"/>
          </p:nvPr>
        </p:nvSpPr>
        <p:spPr>
          <a:xfrm>
            <a:off x="1016888" y="2514850"/>
            <a:ext cx="29886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
        <p:nvSpPr>
          <p:cNvPr id="24" name="Google Shape;24;p5"/>
          <p:cNvSpPr txBox="1"/>
          <p:nvPr>
            <p:ph idx="4" type="subTitle"/>
          </p:nvPr>
        </p:nvSpPr>
        <p:spPr>
          <a:xfrm>
            <a:off x="5138513" y="2514850"/>
            <a:ext cx="29886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rgbClr val="FFFFFF"/>
                </a:solidFill>
                <a:latin typeface="Reenie Beanie"/>
                <a:ea typeface="Reenie Beanie"/>
                <a:cs typeface="Reenie Beanie"/>
                <a:sym typeface="Reenie Beani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710775" y="542675"/>
            <a:ext cx="77226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7"/>
          <p:cNvSpPr txBox="1"/>
          <p:nvPr>
            <p:ph type="title"/>
          </p:nvPr>
        </p:nvSpPr>
        <p:spPr>
          <a:xfrm>
            <a:off x="4572000" y="1649575"/>
            <a:ext cx="3861300" cy="720600"/>
          </a:xfrm>
          <a:prstGeom prst="rect">
            <a:avLst/>
          </a:prstGeom>
          <a:noFill/>
        </p:spPr>
        <p:txBody>
          <a:bodyPr anchorCtr="0" anchor="b" bIns="91425" lIns="91425" spcFirstLastPara="1" rIns="91425" wrap="square" tIns="91425">
            <a:noAutofit/>
          </a:bodyPr>
          <a:lstStyle>
            <a:lvl1pPr lvl="0" algn="r">
              <a:lnSpc>
                <a:spcPct val="70000"/>
              </a:lnSpc>
              <a:spcBef>
                <a:spcPts val="0"/>
              </a:spcBef>
              <a:spcAft>
                <a:spcPts val="0"/>
              </a:spcAft>
              <a:buClr>
                <a:srgbClr val="FFFFFF"/>
              </a:buClr>
              <a:buSzPts val="5000"/>
              <a:buNone/>
              <a:defRPr sz="5000">
                <a:solidFill>
                  <a:srgbClr val="FFFFFF"/>
                </a:solidFill>
              </a:defRPr>
            </a:lvl1pPr>
            <a:lvl2pPr lvl="1" algn="r">
              <a:lnSpc>
                <a:spcPct val="70000"/>
              </a:lnSpc>
              <a:spcBef>
                <a:spcPts val="0"/>
              </a:spcBef>
              <a:spcAft>
                <a:spcPts val="0"/>
              </a:spcAft>
              <a:buClr>
                <a:srgbClr val="FFFFFF"/>
              </a:buClr>
              <a:buSzPts val="5000"/>
              <a:buNone/>
              <a:defRPr sz="5000">
                <a:solidFill>
                  <a:srgbClr val="FFFFFF"/>
                </a:solidFill>
              </a:defRPr>
            </a:lvl2pPr>
            <a:lvl3pPr lvl="2" algn="r">
              <a:lnSpc>
                <a:spcPct val="70000"/>
              </a:lnSpc>
              <a:spcBef>
                <a:spcPts val="0"/>
              </a:spcBef>
              <a:spcAft>
                <a:spcPts val="0"/>
              </a:spcAft>
              <a:buClr>
                <a:srgbClr val="FFFFFF"/>
              </a:buClr>
              <a:buSzPts val="5000"/>
              <a:buNone/>
              <a:defRPr sz="5000">
                <a:solidFill>
                  <a:srgbClr val="FFFFFF"/>
                </a:solidFill>
              </a:defRPr>
            </a:lvl3pPr>
            <a:lvl4pPr lvl="3" algn="r">
              <a:lnSpc>
                <a:spcPct val="70000"/>
              </a:lnSpc>
              <a:spcBef>
                <a:spcPts val="0"/>
              </a:spcBef>
              <a:spcAft>
                <a:spcPts val="0"/>
              </a:spcAft>
              <a:buClr>
                <a:srgbClr val="FFFFFF"/>
              </a:buClr>
              <a:buSzPts val="5000"/>
              <a:buNone/>
              <a:defRPr sz="5000">
                <a:solidFill>
                  <a:srgbClr val="FFFFFF"/>
                </a:solidFill>
              </a:defRPr>
            </a:lvl4pPr>
            <a:lvl5pPr lvl="4" algn="r">
              <a:lnSpc>
                <a:spcPct val="70000"/>
              </a:lnSpc>
              <a:spcBef>
                <a:spcPts val="0"/>
              </a:spcBef>
              <a:spcAft>
                <a:spcPts val="0"/>
              </a:spcAft>
              <a:buClr>
                <a:srgbClr val="FFFFFF"/>
              </a:buClr>
              <a:buSzPts val="5000"/>
              <a:buNone/>
              <a:defRPr sz="5000">
                <a:solidFill>
                  <a:srgbClr val="FFFFFF"/>
                </a:solidFill>
              </a:defRPr>
            </a:lvl5pPr>
            <a:lvl6pPr lvl="5" algn="r">
              <a:lnSpc>
                <a:spcPct val="70000"/>
              </a:lnSpc>
              <a:spcBef>
                <a:spcPts val="0"/>
              </a:spcBef>
              <a:spcAft>
                <a:spcPts val="0"/>
              </a:spcAft>
              <a:buClr>
                <a:srgbClr val="FFFFFF"/>
              </a:buClr>
              <a:buSzPts val="5000"/>
              <a:buNone/>
              <a:defRPr sz="5000">
                <a:solidFill>
                  <a:srgbClr val="FFFFFF"/>
                </a:solidFill>
              </a:defRPr>
            </a:lvl6pPr>
            <a:lvl7pPr lvl="6" algn="r">
              <a:lnSpc>
                <a:spcPct val="70000"/>
              </a:lnSpc>
              <a:spcBef>
                <a:spcPts val="0"/>
              </a:spcBef>
              <a:spcAft>
                <a:spcPts val="0"/>
              </a:spcAft>
              <a:buClr>
                <a:srgbClr val="FFFFFF"/>
              </a:buClr>
              <a:buSzPts val="5000"/>
              <a:buNone/>
              <a:defRPr sz="5000">
                <a:solidFill>
                  <a:srgbClr val="FFFFFF"/>
                </a:solidFill>
              </a:defRPr>
            </a:lvl7pPr>
            <a:lvl8pPr lvl="7" algn="r">
              <a:lnSpc>
                <a:spcPct val="70000"/>
              </a:lnSpc>
              <a:spcBef>
                <a:spcPts val="0"/>
              </a:spcBef>
              <a:spcAft>
                <a:spcPts val="0"/>
              </a:spcAft>
              <a:buClr>
                <a:srgbClr val="FFFFFF"/>
              </a:buClr>
              <a:buSzPts val="5000"/>
              <a:buNone/>
              <a:defRPr sz="5000">
                <a:solidFill>
                  <a:srgbClr val="FFFFFF"/>
                </a:solidFill>
              </a:defRPr>
            </a:lvl8pPr>
            <a:lvl9pPr lvl="8" algn="r">
              <a:lnSpc>
                <a:spcPct val="70000"/>
              </a:lnSpc>
              <a:spcBef>
                <a:spcPts val="0"/>
              </a:spcBef>
              <a:spcAft>
                <a:spcPts val="0"/>
              </a:spcAft>
              <a:buClr>
                <a:srgbClr val="FFFFFF"/>
              </a:buClr>
              <a:buSzPts val="5000"/>
              <a:buNone/>
              <a:defRPr sz="5000">
                <a:solidFill>
                  <a:srgbClr val="FFFFFF"/>
                </a:solidFill>
              </a:defRPr>
            </a:lvl9pPr>
          </a:lstStyle>
          <a:p/>
        </p:txBody>
      </p:sp>
      <p:sp>
        <p:nvSpPr>
          <p:cNvPr id="29" name="Google Shape;29;p7"/>
          <p:cNvSpPr txBox="1"/>
          <p:nvPr>
            <p:ph idx="1" type="body"/>
          </p:nvPr>
        </p:nvSpPr>
        <p:spPr>
          <a:xfrm>
            <a:off x="5189150" y="2446325"/>
            <a:ext cx="3244200" cy="1047600"/>
          </a:xfrm>
          <a:prstGeom prst="rect">
            <a:avLst/>
          </a:prstGeom>
          <a:noFill/>
        </p:spPr>
        <p:txBody>
          <a:bodyPr anchorCtr="0" anchor="t" bIns="91425" lIns="91425" spcFirstLastPara="1" rIns="91425" wrap="square" tIns="91425">
            <a:noAutofit/>
          </a:bodyPr>
          <a:lstStyle>
            <a:lvl1pPr indent="-317500" lvl="0" marL="457200" algn="r">
              <a:lnSpc>
                <a:spcPct val="100000"/>
              </a:lnSpc>
              <a:spcBef>
                <a:spcPts val="0"/>
              </a:spcBef>
              <a:spcAft>
                <a:spcPts val="0"/>
              </a:spcAft>
              <a:buClr>
                <a:srgbClr val="FFFFFF"/>
              </a:buClr>
              <a:buSzPts val="1400"/>
              <a:buChar char="●"/>
              <a:defRPr sz="1400">
                <a:solidFill>
                  <a:srgbClr val="FFFFFF"/>
                </a:solidFill>
              </a:defRPr>
            </a:lvl1pPr>
            <a:lvl2pPr indent="-317500" lvl="1" marL="914400" algn="r">
              <a:lnSpc>
                <a:spcPct val="100000"/>
              </a:lnSpc>
              <a:spcBef>
                <a:spcPts val="0"/>
              </a:spcBef>
              <a:spcAft>
                <a:spcPts val="0"/>
              </a:spcAft>
              <a:buClr>
                <a:srgbClr val="FFFFFF"/>
              </a:buClr>
              <a:buSzPts val="1400"/>
              <a:buChar char="○"/>
              <a:defRPr>
                <a:solidFill>
                  <a:srgbClr val="FFFFFF"/>
                </a:solidFill>
              </a:defRPr>
            </a:lvl2pPr>
            <a:lvl3pPr indent="-317500" lvl="2" marL="1371600" algn="r">
              <a:lnSpc>
                <a:spcPct val="100000"/>
              </a:lnSpc>
              <a:spcBef>
                <a:spcPts val="0"/>
              </a:spcBef>
              <a:spcAft>
                <a:spcPts val="0"/>
              </a:spcAft>
              <a:buClr>
                <a:srgbClr val="FFFFFF"/>
              </a:buClr>
              <a:buSzPts val="1400"/>
              <a:buChar char="■"/>
              <a:defRPr>
                <a:solidFill>
                  <a:srgbClr val="FFFFFF"/>
                </a:solidFill>
              </a:defRPr>
            </a:lvl3pPr>
            <a:lvl4pPr indent="-317500" lvl="3" marL="1828800" algn="r">
              <a:lnSpc>
                <a:spcPct val="100000"/>
              </a:lnSpc>
              <a:spcBef>
                <a:spcPts val="0"/>
              </a:spcBef>
              <a:spcAft>
                <a:spcPts val="0"/>
              </a:spcAft>
              <a:buClr>
                <a:srgbClr val="FFFFFF"/>
              </a:buClr>
              <a:buSzPts val="1400"/>
              <a:buChar char="●"/>
              <a:defRPr>
                <a:solidFill>
                  <a:srgbClr val="FFFFFF"/>
                </a:solidFill>
              </a:defRPr>
            </a:lvl4pPr>
            <a:lvl5pPr indent="-317500" lvl="4" marL="2286000" algn="r">
              <a:lnSpc>
                <a:spcPct val="100000"/>
              </a:lnSpc>
              <a:spcBef>
                <a:spcPts val="0"/>
              </a:spcBef>
              <a:spcAft>
                <a:spcPts val="0"/>
              </a:spcAft>
              <a:buClr>
                <a:srgbClr val="FFFFFF"/>
              </a:buClr>
              <a:buSzPts val="1400"/>
              <a:buChar char="○"/>
              <a:defRPr>
                <a:solidFill>
                  <a:srgbClr val="FFFFFF"/>
                </a:solidFill>
              </a:defRPr>
            </a:lvl5pPr>
            <a:lvl6pPr indent="-317500" lvl="5" marL="2743200" algn="r">
              <a:lnSpc>
                <a:spcPct val="100000"/>
              </a:lnSpc>
              <a:spcBef>
                <a:spcPts val="0"/>
              </a:spcBef>
              <a:spcAft>
                <a:spcPts val="0"/>
              </a:spcAft>
              <a:buClr>
                <a:srgbClr val="FFFFFF"/>
              </a:buClr>
              <a:buSzPts val="1400"/>
              <a:buChar char="■"/>
              <a:defRPr>
                <a:solidFill>
                  <a:srgbClr val="FFFFFF"/>
                </a:solidFill>
              </a:defRPr>
            </a:lvl6pPr>
            <a:lvl7pPr indent="-317500" lvl="6" marL="3200400" algn="r">
              <a:lnSpc>
                <a:spcPct val="100000"/>
              </a:lnSpc>
              <a:spcBef>
                <a:spcPts val="0"/>
              </a:spcBef>
              <a:spcAft>
                <a:spcPts val="0"/>
              </a:spcAft>
              <a:buClr>
                <a:srgbClr val="FFFFFF"/>
              </a:buClr>
              <a:buSzPts val="1400"/>
              <a:buChar char="●"/>
              <a:defRPr>
                <a:solidFill>
                  <a:srgbClr val="FFFFFF"/>
                </a:solidFill>
              </a:defRPr>
            </a:lvl7pPr>
            <a:lvl8pPr indent="-317500" lvl="7" marL="3657600" algn="r">
              <a:lnSpc>
                <a:spcPct val="100000"/>
              </a:lnSpc>
              <a:spcBef>
                <a:spcPts val="0"/>
              </a:spcBef>
              <a:spcAft>
                <a:spcPts val="0"/>
              </a:spcAft>
              <a:buClr>
                <a:srgbClr val="FFFFFF"/>
              </a:buClr>
              <a:buSzPts val="1400"/>
              <a:buChar char="○"/>
              <a:defRPr>
                <a:solidFill>
                  <a:srgbClr val="FFFFFF"/>
                </a:solidFill>
              </a:defRPr>
            </a:lvl8pPr>
            <a:lvl9pPr indent="-317500" lvl="8" marL="4114800" algn="r">
              <a:lnSpc>
                <a:spcPct val="100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710775" y="542675"/>
            <a:ext cx="4145400" cy="4058100"/>
          </a:xfrm>
          <a:prstGeom prst="rect">
            <a:avLst/>
          </a:prstGeom>
        </p:spPr>
        <p:txBody>
          <a:bodyPr anchorCtr="0" anchor="ctr" bIns="91425" lIns="91425" spcFirstLastPara="1" rIns="91425" wrap="square" tIns="91425">
            <a:noAutofit/>
          </a:bodyPr>
          <a:lstStyle>
            <a:lvl1pPr lvl="0">
              <a:lnSpc>
                <a:spcPct val="70000"/>
              </a:lnSpc>
              <a:spcBef>
                <a:spcPts val="0"/>
              </a:spcBef>
              <a:spcAft>
                <a:spcPts val="0"/>
              </a:spcAft>
              <a:buClr>
                <a:srgbClr val="FFFFFF"/>
              </a:buClr>
              <a:buSzPts val="8000"/>
              <a:buNone/>
              <a:defRPr sz="8000">
                <a:solidFill>
                  <a:srgbClr val="FFFFFF"/>
                </a:solidFill>
              </a:defRPr>
            </a:lvl1pPr>
            <a:lvl2pPr lvl="1">
              <a:lnSpc>
                <a:spcPct val="70000"/>
              </a:lnSpc>
              <a:spcBef>
                <a:spcPts val="0"/>
              </a:spcBef>
              <a:spcAft>
                <a:spcPts val="0"/>
              </a:spcAft>
              <a:buClr>
                <a:srgbClr val="FFFFFF"/>
              </a:buClr>
              <a:buSzPts val="8000"/>
              <a:buNone/>
              <a:defRPr sz="8000">
                <a:solidFill>
                  <a:srgbClr val="FFFFFF"/>
                </a:solidFill>
              </a:defRPr>
            </a:lvl2pPr>
            <a:lvl3pPr lvl="2">
              <a:lnSpc>
                <a:spcPct val="70000"/>
              </a:lnSpc>
              <a:spcBef>
                <a:spcPts val="0"/>
              </a:spcBef>
              <a:spcAft>
                <a:spcPts val="0"/>
              </a:spcAft>
              <a:buClr>
                <a:srgbClr val="FFFFFF"/>
              </a:buClr>
              <a:buSzPts val="8000"/>
              <a:buNone/>
              <a:defRPr sz="8000">
                <a:solidFill>
                  <a:srgbClr val="FFFFFF"/>
                </a:solidFill>
              </a:defRPr>
            </a:lvl3pPr>
            <a:lvl4pPr lvl="3">
              <a:lnSpc>
                <a:spcPct val="70000"/>
              </a:lnSpc>
              <a:spcBef>
                <a:spcPts val="0"/>
              </a:spcBef>
              <a:spcAft>
                <a:spcPts val="0"/>
              </a:spcAft>
              <a:buClr>
                <a:srgbClr val="FFFFFF"/>
              </a:buClr>
              <a:buSzPts val="8000"/>
              <a:buNone/>
              <a:defRPr sz="8000">
                <a:solidFill>
                  <a:srgbClr val="FFFFFF"/>
                </a:solidFill>
              </a:defRPr>
            </a:lvl4pPr>
            <a:lvl5pPr lvl="4">
              <a:lnSpc>
                <a:spcPct val="70000"/>
              </a:lnSpc>
              <a:spcBef>
                <a:spcPts val="0"/>
              </a:spcBef>
              <a:spcAft>
                <a:spcPts val="0"/>
              </a:spcAft>
              <a:buClr>
                <a:srgbClr val="FFFFFF"/>
              </a:buClr>
              <a:buSzPts val="8000"/>
              <a:buNone/>
              <a:defRPr sz="8000">
                <a:solidFill>
                  <a:srgbClr val="FFFFFF"/>
                </a:solidFill>
              </a:defRPr>
            </a:lvl5pPr>
            <a:lvl6pPr lvl="5">
              <a:lnSpc>
                <a:spcPct val="70000"/>
              </a:lnSpc>
              <a:spcBef>
                <a:spcPts val="0"/>
              </a:spcBef>
              <a:spcAft>
                <a:spcPts val="0"/>
              </a:spcAft>
              <a:buClr>
                <a:srgbClr val="FFFFFF"/>
              </a:buClr>
              <a:buSzPts val="8000"/>
              <a:buNone/>
              <a:defRPr sz="8000">
                <a:solidFill>
                  <a:srgbClr val="FFFFFF"/>
                </a:solidFill>
              </a:defRPr>
            </a:lvl6pPr>
            <a:lvl7pPr lvl="6">
              <a:lnSpc>
                <a:spcPct val="70000"/>
              </a:lnSpc>
              <a:spcBef>
                <a:spcPts val="0"/>
              </a:spcBef>
              <a:spcAft>
                <a:spcPts val="0"/>
              </a:spcAft>
              <a:buClr>
                <a:srgbClr val="FFFFFF"/>
              </a:buClr>
              <a:buSzPts val="8000"/>
              <a:buNone/>
              <a:defRPr sz="8000">
                <a:solidFill>
                  <a:srgbClr val="FFFFFF"/>
                </a:solidFill>
              </a:defRPr>
            </a:lvl7pPr>
            <a:lvl8pPr lvl="7">
              <a:lnSpc>
                <a:spcPct val="70000"/>
              </a:lnSpc>
              <a:spcBef>
                <a:spcPts val="0"/>
              </a:spcBef>
              <a:spcAft>
                <a:spcPts val="0"/>
              </a:spcAft>
              <a:buClr>
                <a:srgbClr val="FFFFFF"/>
              </a:buClr>
              <a:buSzPts val="8000"/>
              <a:buNone/>
              <a:defRPr sz="8000">
                <a:solidFill>
                  <a:srgbClr val="FFFFFF"/>
                </a:solidFill>
              </a:defRPr>
            </a:lvl8pPr>
            <a:lvl9pPr lvl="8">
              <a:lnSpc>
                <a:spcPct val="70000"/>
              </a:lnSpc>
              <a:spcBef>
                <a:spcPts val="0"/>
              </a:spcBef>
              <a:spcAft>
                <a:spcPts val="0"/>
              </a:spcAft>
              <a:buClr>
                <a:srgbClr val="FFFFFF"/>
              </a:buClr>
              <a:buSzPts val="8000"/>
              <a:buNone/>
              <a:defRPr sz="80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9"/>
          <p:cNvSpPr txBox="1"/>
          <p:nvPr>
            <p:ph type="title"/>
          </p:nvPr>
        </p:nvSpPr>
        <p:spPr>
          <a:xfrm>
            <a:off x="710700" y="1233175"/>
            <a:ext cx="38613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4200"/>
              <a:buNone/>
              <a:defRPr sz="4200">
                <a:solidFill>
                  <a:srgbClr val="FFFFFF"/>
                </a:solidFill>
              </a:defRPr>
            </a:lvl1pPr>
            <a:lvl2pPr lvl="1" algn="ctr">
              <a:spcBef>
                <a:spcPts val="0"/>
              </a:spcBef>
              <a:spcAft>
                <a:spcPts val="0"/>
              </a:spcAft>
              <a:buClr>
                <a:srgbClr val="FFFFFF"/>
              </a:buClr>
              <a:buSzPts val="4200"/>
              <a:buNone/>
              <a:defRPr sz="4200">
                <a:solidFill>
                  <a:srgbClr val="FFFFFF"/>
                </a:solidFill>
              </a:defRPr>
            </a:lvl2pPr>
            <a:lvl3pPr lvl="2" algn="ctr">
              <a:spcBef>
                <a:spcPts val="0"/>
              </a:spcBef>
              <a:spcAft>
                <a:spcPts val="0"/>
              </a:spcAft>
              <a:buClr>
                <a:srgbClr val="FFFFFF"/>
              </a:buClr>
              <a:buSzPts val="4200"/>
              <a:buNone/>
              <a:defRPr sz="4200">
                <a:solidFill>
                  <a:srgbClr val="FFFFFF"/>
                </a:solidFill>
              </a:defRPr>
            </a:lvl3pPr>
            <a:lvl4pPr lvl="3" algn="ctr">
              <a:spcBef>
                <a:spcPts val="0"/>
              </a:spcBef>
              <a:spcAft>
                <a:spcPts val="0"/>
              </a:spcAft>
              <a:buClr>
                <a:srgbClr val="FFFFFF"/>
              </a:buClr>
              <a:buSzPts val="4200"/>
              <a:buNone/>
              <a:defRPr sz="4200">
                <a:solidFill>
                  <a:srgbClr val="FFFFFF"/>
                </a:solidFill>
              </a:defRPr>
            </a:lvl4pPr>
            <a:lvl5pPr lvl="4" algn="ctr">
              <a:spcBef>
                <a:spcPts val="0"/>
              </a:spcBef>
              <a:spcAft>
                <a:spcPts val="0"/>
              </a:spcAft>
              <a:buClr>
                <a:srgbClr val="FFFFFF"/>
              </a:buClr>
              <a:buSzPts val="4200"/>
              <a:buNone/>
              <a:defRPr sz="4200">
                <a:solidFill>
                  <a:srgbClr val="FFFFFF"/>
                </a:solidFill>
              </a:defRPr>
            </a:lvl5pPr>
            <a:lvl6pPr lvl="5" algn="ctr">
              <a:spcBef>
                <a:spcPts val="0"/>
              </a:spcBef>
              <a:spcAft>
                <a:spcPts val="0"/>
              </a:spcAft>
              <a:buClr>
                <a:srgbClr val="FFFFFF"/>
              </a:buClr>
              <a:buSzPts val="4200"/>
              <a:buNone/>
              <a:defRPr sz="4200">
                <a:solidFill>
                  <a:srgbClr val="FFFFFF"/>
                </a:solidFill>
              </a:defRPr>
            </a:lvl6pPr>
            <a:lvl7pPr lvl="6" algn="ctr">
              <a:spcBef>
                <a:spcPts val="0"/>
              </a:spcBef>
              <a:spcAft>
                <a:spcPts val="0"/>
              </a:spcAft>
              <a:buClr>
                <a:srgbClr val="FFFFFF"/>
              </a:buClr>
              <a:buSzPts val="4200"/>
              <a:buNone/>
              <a:defRPr sz="4200">
                <a:solidFill>
                  <a:srgbClr val="FFFFFF"/>
                </a:solidFill>
              </a:defRPr>
            </a:lvl7pPr>
            <a:lvl8pPr lvl="7" algn="ctr">
              <a:spcBef>
                <a:spcPts val="0"/>
              </a:spcBef>
              <a:spcAft>
                <a:spcPts val="0"/>
              </a:spcAft>
              <a:buClr>
                <a:srgbClr val="FFFFFF"/>
              </a:buClr>
              <a:buSzPts val="4200"/>
              <a:buNone/>
              <a:defRPr sz="4200">
                <a:solidFill>
                  <a:srgbClr val="FFFFFF"/>
                </a:solidFill>
              </a:defRPr>
            </a:lvl8pPr>
            <a:lvl9pPr lvl="8" algn="ctr">
              <a:spcBef>
                <a:spcPts val="0"/>
              </a:spcBef>
              <a:spcAft>
                <a:spcPts val="0"/>
              </a:spcAft>
              <a:buClr>
                <a:srgbClr val="FFFFFF"/>
              </a:buClr>
              <a:buSzPts val="4200"/>
              <a:buNone/>
              <a:defRPr sz="4200">
                <a:solidFill>
                  <a:srgbClr val="FFFFFF"/>
                </a:solidFill>
              </a:defRPr>
            </a:lvl9pPr>
          </a:lstStyle>
          <a:p/>
        </p:txBody>
      </p:sp>
      <p:sp>
        <p:nvSpPr>
          <p:cNvPr id="34" name="Google Shape;34;p9"/>
          <p:cNvSpPr txBox="1"/>
          <p:nvPr>
            <p:ph idx="1" type="subTitle"/>
          </p:nvPr>
        </p:nvSpPr>
        <p:spPr>
          <a:xfrm>
            <a:off x="710700" y="2803075"/>
            <a:ext cx="38613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100"/>
              <a:buNone/>
              <a:defRPr sz="2100">
                <a:solidFill>
                  <a:srgbClr val="FFFFFF"/>
                </a:solidFill>
              </a:defRPr>
            </a:lvl1pPr>
            <a:lvl2pPr lvl="1" algn="ctr">
              <a:lnSpc>
                <a:spcPct val="100000"/>
              </a:lnSpc>
              <a:spcBef>
                <a:spcPts val="0"/>
              </a:spcBef>
              <a:spcAft>
                <a:spcPts val="0"/>
              </a:spcAft>
              <a:buClr>
                <a:srgbClr val="FFFFFF"/>
              </a:buClr>
              <a:buSzPts val="2100"/>
              <a:buNone/>
              <a:defRPr sz="2100">
                <a:solidFill>
                  <a:srgbClr val="FFFFFF"/>
                </a:solidFill>
              </a:defRPr>
            </a:lvl2pPr>
            <a:lvl3pPr lvl="2" algn="ctr">
              <a:lnSpc>
                <a:spcPct val="100000"/>
              </a:lnSpc>
              <a:spcBef>
                <a:spcPts val="0"/>
              </a:spcBef>
              <a:spcAft>
                <a:spcPts val="0"/>
              </a:spcAft>
              <a:buClr>
                <a:srgbClr val="FFFFFF"/>
              </a:buClr>
              <a:buSzPts val="2100"/>
              <a:buNone/>
              <a:defRPr sz="2100">
                <a:solidFill>
                  <a:srgbClr val="FFFFFF"/>
                </a:solidFill>
              </a:defRPr>
            </a:lvl3pPr>
            <a:lvl4pPr lvl="3" algn="ctr">
              <a:lnSpc>
                <a:spcPct val="100000"/>
              </a:lnSpc>
              <a:spcBef>
                <a:spcPts val="0"/>
              </a:spcBef>
              <a:spcAft>
                <a:spcPts val="0"/>
              </a:spcAft>
              <a:buClr>
                <a:srgbClr val="FFFFFF"/>
              </a:buClr>
              <a:buSzPts val="2100"/>
              <a:buNone/>
              <a:defRPr sz="2100">
                <a:solidFill>
                  <a:srgbClr val="FFFFFF"/>
                </a:solidFill>
              </a:defRPr>
            </a:lvl4pPr>
            <a:lvl5pPr lvl="4" algn="ctr">
              <a:lnSpc>
                <a:spcPct val="100000"/>
              </a:lnSpc>
              <a:spcBef>
                <a:spcPts val="0"/>
              </a:spcBef>
              <a:spcAft>
                <a:spcPts val="0"/>
              </a:spcAft>
              <a:buClr>
                <a:srgbClr val="FFFFFF"/>
              </a:buClr>
              <a:buSzPts val="2100"/>
              <a:buNone/>
              <a:defRPr sz="2100">
                <a:solidFill>
                  <a:srgbClr val="FFFFFF"/>
                </a:solidFill>
              </a:defRPr>
            </a:lvl5pPr>
            <a:lvl6pPr lvl="5" algn="ctr">
              <a:lnSpc>
                <a:spcPct val="100000"/>
              </a:lnSpc>
              <a:spcBef>
                <a:spcPts val="0"/>
              </a:spcBef>
              <a:spcAft>
                <a:spcPts val="0"/>
              </a:spcAft>
              <a:buClr>
                <a:srgbClr val="FFFFFF"/>
              </a:buClr>
              <a:buSzPts val="2100"/>
              <a:buNone/>
              <a:defRPr sz="2100">
                <a:solidFill>
                  <a:srgbClr val="FFFFFF"/>
                </a:solidFill>
              </a:defRPr>
            </a:lvl6pPr>
            <a:lvl7pPr lvl="6" algn="ctr">
              <a:lnSpc>
                <a:spcPct val="100000"/>
              </a:lnSpc>
              <a:spcBef>
                <a:spcPts val="0"/>
              </a:spcBef>
              <a:spcAft>
                <a:spcPts val="0"/>
              </a:spcAft>
              <a:buClr>
                <a:srgbClr val="FFFFFF"/>
              </a:buClr>
              <a:buSzPts val="2100"/>
              <a:buNone/>
              <a:defRPr sz="2100">
                <a:solidFill>
                  <a:srgbClr val="FFFFFF"/>
                </a:solidFill>
              </a:defRPr>
            </a:lvl7pPr>
            <a:lvl8pPr lvl="7" algn="ctr">
              <a:lnSpc>
                <a:spcPct val="100000"/>
              </a:lnSpc>
              <a:spcBef>
                <a:spcPts val="0"/>
              </a:spcBef>
              <a:spcAft>
                <a:spcPts val="0"/>
              </a:spcAft>
              <a:buClr>
                <a:srgbClr val="FFFFFF"/>
              </a:buClr>
              <a:buSzPts val="2100"/>
              <a:buNone/>
              <a:defRPr sz="2100">
                <a:solidFill>
                  <a:srgbClr val="FFFFFF"/>
                </a:solidFill>
              </a:defRPr>
            </a:lvl8pPr>
            <a:lvl9pPr lvl="8" algn="ctr">
              <a:lnSpc>
                <a:spcPct val="100000"/>
              </a:lnSpc>
              <a:spcBef>
                <a:spcPts val="0"/>
              </a:spcBef>
              <a:spcAft>
                <a:spcPts val="0"/>
              </a:spcAft>
              <a:buClr>
                <a:srgbClr val="FFFFFF"/>
              </a:buClr>
              <a:buSzPts val="2100"/>
              <a:buNone/>
              <a:defRPr sz="2100">
                <a:solidFill>
                  <a:srgbClr val="FFFFFF"/>
                </a:solidFill>
              </a:defRPr>
            </a:lvl9pPr>
          </a:lstStyle>
          <a:p/>
        </p:txBody>
      </p:sp>
      <p:sp>
        <p:nvSpPr>
          <p:cNvPr id="35" name="Google Shape;35;p9"/>
          <p:cNvSpPr txBox="1"/>
          <p:nvPr>
            <p:ph idx="2" type="body"/>
          </p:nvPr>
        </p:nvSpPr>
        <p:spPr>
          <a:xfrm>
            <a:off x="4572000" y="724075"/>
            <a:ext cx="38613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10"/>
          <p:cNvSpPr txBox="1"/>
          <p:nvPr>
            <p:ph idx="1" type="body"/>
          </p:nvPr>
        </p:nvSpPr>
        <p:spPr>
          <a:xfrm>
            <a:off x="2895150" y="1489800"/>
            <a:ext cx="3353700" cy="15213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rgbClr val="FFFFFF"/>
              </a:buClr>
              <a:buSzPts val="1800"/>
              <a:buNone/>
              <a:defRPr>
                <a:solidFill>
                  <a:srgbClr val="FFFFFF"/>
                </a:solidFill>
              </a:defRPr>
            </a:lvl1pPr>
          </a:lstStyle>
          <a:p/>
        </p:txBody>
      </p:sp>
      <p:sp>
        <p:nvSpPr>
          <p:cNvPr id="38" name="Google Shape;38;p10"/>
          <p:cNvSpPr txBox="1"/>
          <p:nvPr>
            <p:ph type="title"/>
          </p:nvPr>
        </p:nvSpPr>
        <p:spPr>
          <a:xfrm>
            <a:off x="2250700" y="4125625"/>
            <a:ext cx="4642500" cy="4752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Clr>
                <a:srgbClr val="FFFFFF"/>
              </a:buClr>
              <a:buSzPts val="5000"/>
              <a:buNone/>
              <a:defRPr sz="5000">
                <a:solidFill>
                  <a:srgbClr val="FFFFFF"/>
                </a:solidFill>
              </a:defRPr>
            </a:lvl1pPr>
            <a:lvl2pPr lvl="1" rtl="0" algn="ctr">
              <a:spcBef>
                <a:spcPts val="0"/>
              </a:spcBef>
              <a:spcAft>
                <a:spcPts val="0"/>
              </a:spcAft>
              <a:buClr>
                <a:srgbClr val="FFFFFF"/>
              </a:buClr>
              <a:buSzPts val="3000"/>
              <a:buNone/>
              <a:defRPr>
                <a:solidFill>
                  <a:srgbClr val="FFFFFF"/>
                </a:solidFill>
              </a:defRPr>
            </a:lvl2pPr>
            <a:lvl3pPr lvl="2" rtl="0" algn="ctr">
              <a:spcBef>
                <a:spcPts val="0"/>
              </a:spcBef>
              <a:spcAft>
                <a:spcPts val="0"/>
              </a:spcAft>
              <a:buClr>
                <a:srgbClr val="FFFFFF"/>
              </a:buClr>
              <a:buSzPts val="3000"/>
              <a:buNone/>
              <a:defRPr>
                <a:solidFill>
                  <a:srgbClr val="FFFFFF"/>
                </a:solidFill>
              </a:defRPr>
            </a:lvl3pPr>
            <a:lvl4pPr lvl="3" rtl="0" algn="ctr">
              <a:spcBef>
                <a:spcPts val="0"/>
              </a:spcBef>
              <a:spcAft>
                <a:spcPts val="0"/>
              </a:spcAft>
              <a:buClr>
                <a:srgbClr val="FFFFFF"/>
              </a:buClr>
              <a:buSzPts val="3000"/>
              <a:buNone/>
              <a:defRPr>
                <a:solidFill>
                  <a:srgbClr val="FFFFFF"/>
                </a:solidFill>
              </a:defRPr>
            </a:lvl4pPr>
            <a:lvl5pPr lvl="4" rtl="0" algn="ctr">
              <a:spcBef>
                <a:spcPts val="0"/>
              </a:spcBef>
              <a:spcAft>
                <a:spcPts val="0"/>
              </a:spcAft>
              <a:buClr>
                <a:srgbClr val="FFFFFF"/>
              </a:buClr>
              <a:buSzPts val="3000"/>
              <a:buNone/>
              <a:defRPr>
                <a:solidFill>
                  <a:srgbClr val="FFFFFF"/>
                </a:solidFill>
              </a:defRPr>
            </a:lvl5pPr>
            <a:lvl6pPr lvl="5" rtl="0" algn="ctr">
              <a:spcBef>
                <a:spcPts val="0"/>
              </a:spcBef>
              <a:spcAft>
                <a:spcPts val="0"/>
              </a:spcAft>
              <a:buClr>
                <a:srgbClr val="FFFFFF"/>
              </a:buClr>
              <a:buSzPts val="3000"/>
              <a:buNone/>
              <a:defRPr>
                <a:solidFill>
                  <a:srgbClr val="FFFFFF"/>
                </a:solidFill>
              </a:defRPr>
            </a:lvl6pPr>
            <a:lvl7pPr lvl="6" rtl="0" algn="ctr">
              <a:spcBef>
                <a:spcPts val="0"/>
              </a:spcBef>
              <a:spcAft>
                <a:spcPts val="0"/>
              </a:spcAft>
              <a:buClr>
                <a:srgbClr val="FFFFFF"/>
              </a:buClr>
              <a:buSzPts val="3000"/>
              <a:buNone/>
              <a:defRPr>
                <a:solidFill>
                  <a:srgbClr val="FFFFFF"/>
                </a:solidFill>
              </a:defRPr>
            </a:lvl7pPr>
            <a:lvl8pPr lvl="7" rtl="0" algn="ctr">
              <a:spcBef>
                <a:spcPts val="0"/>
              </a:spcBef>
              <a:spcAft>
                <a:spcPts val="0"/>
              </a:spcAft>
              <a:buClr>
                <a:srgbClr val="FFFFFF"/>
              </a:buClr>
              <a:buSzPts val="3000"/>
              <a:buNone/>
              <a:defRPr>
                <a:solidFill>
                  <a:srgbClr val="FFFFFF"/>
                </a:solidFill>
              </a:defRPr>
            </a:lvl8pPr>
            <a:lvl9pPr lvl="8" rtl="0" algn="ctr">
              <a:spcBef>
                <a:spcPts val="0"/>
              </a:spcBef>
              <a:spcAft>
                <a:spcPts val="0"/>
              </a:spcAft>
              <a:buClr>
                <a:srgbClr val="FFFFFF"/>
              </a:buClr>
              <a:buSzPts val="3000"/>
              <a:buNone/>
              <a:defRPr>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775" y="542675"/>
            <a:ext cx="8121600" cy="475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3000"/>
              <a:buFont typeface="Reenie Beanie"/>
              <a:buNone/>
              <a:defRPr b="1" sz="3000">
                <a:latin typeface="Reenie Beanie"/>
                <a:ea typeface="Reenie Beanie"/>
                <a:cs typeface="Reenie Beanie"/>
                <a:sym typeface="Reenie Beanie"/>
              </a:defRPr>
            </a:lvl1pPr>
            <a:lvl2pPr lvl="1">
              <a:spcBef>
                <a:spcPts val="0"/>
              </a:spcBef>
              <a:spcAft>
                <a:spcPts val="0"/>
              </a:spcAft>
              <a:buSzPts val="3000"/>
              <a:buFont typeface="Reenie Beanie"/>
              <a:buNone/>
              <a:defRPr b="1" sz="3000">
                <a:latin typeface="Reenie Beanie"/>
                <a:ea typeface="Reenie Beanie"/>
                <a:cs typeface="Reenie Beanie"/>
                <a:sym typeface="Reenie Beanie"/>
              </a:defRPr>
            </a:lvl2pPr>
            <a:lvl3pPr lvl="2">
              <a:spcBef>
                <a:spcPts val="0"/>
              </a:spcBef>
              <a:spcAft>
                <a:spcPts val="0"/>
              </a:spcAft>
              <a:buSzPts val="3000"/>
              <a:buFont typeface="Reenie Beanie"/>
              <a:buNone/>
              <a:defRPr b="1" sz="3000">
                <a:latin typeface="Reenie Beanie"/>
                <a:ea typeface="Reenie Beanie"/>
                <a:cs typeface="Reenie Beanie"/>
                <a:sym typeface="Reenie Beanie"/>
              </a:defRPr>
            </a:lvl3pPr>
            <a:lvl4pPr lvl="3">
              <a:spcBef>
                <a:spcPts val="0"/>
              </a:spcBef>
              <a:spcAft>
                <a:spcPts val="0"/>
              </a:spcAft>
              <a:buSzPts val="3000"/>
              <a:buFont typeface="Reenie Beanie"/>
              <a:buNone/>
              <a:defRPr b="1" sz="3000">
                <a:latin typeface="Reenie Beanie"/>
                <a:ea typeface="Reenie Beanie"/>
                <a:cs typeface="Reenie Beanie"/>
                <a:sym typeface="Reenie Beanie"/>
              </a:defRPr>
            </a:lvl4pPr>
            <a:lvl5pPr lvl="4">
              <a:spcBef>
                <a:spcPts val="0"/>
              </a:spcBef>
              <a:spcAft>
                <a:spcPts val="0"/>
              </a:spcAft>
              <a:buSzPts val="3000"/>
              <a:buFont typeface="Reenie Beanie"/>
              <a:buNone/>
              <a:defRPr b="1" sz="3000">
                <a:latin typeface="Reenie Beanie"/>
                <a:ea typeface="Reenie Beanie"/>
                <a:cs typeface="Reenie Beanie"/>
                <a:sym typeface="Reenie Beanie"/>
              </a:defRPr>
            </a:lvl5pPr>
            <a:lvl6pPr lvl="5">
              <a:spcBef>
                <a:spcPts val="0"/>
              </a:spcBef>
              <a:spcAft>
                <a:spcPts val="0"/>
              </a:spcAft>
              <a:buSzPts val="3000"/>
              <a:buFont typeface="Reenie Beanie"/>
              <a:buNone/>
              <a:defRPr b="1" sz="3000">
                <a:latin typeface="Reenie Beanie"/>
                <a:ea typeface="Reenie Beanie"/>
                <a:cs typeface="Reenie Beanie"/>
                <a:sym typeface="Reenie Beanie"/>
              </a:defRPr>
            </a:lvl6pPr>
            <a:lvl7pPr lvl="6">
              <a:spcBef>
                <a:spcPts val="0"/>
              </a:spcBef>
              <a:spcAft>
                <a:spcPts val="0"/>
              </a:spcAft>
              <a:buSzPts val="3000"/>
              <a:buFont typeface="Reenie Beanie"/>
              <a:buNone/>
              <a:defRPr b="1" sz="3000">
                <a:latin typeface="Reenie Beanie"/>
                <a:ea typeface="Reenie Beanie"/>
                <a:cs typeface="Reenie Beanie"/>
                <a:sym typeface="Reenie Beanie"/>
              </a:defRPr>
            </a:lvl7pPr>
            <a:lvl8pPr lvl="7">
              <a:spcBef>
                <a:spcPts val="0"/>
              </a:spcBef>
              <a:spcAft>
                <a:spcPts val="0"/>
              </a:spcAft>
              <a:buSzPts val="3000"/>
              <a:buFont typeface="Reenie Beanie"/>
              <a:buNone/>
              <a:defRPr b="1" sz="3000">
                <a:latin typeface="Reenie Beanie"/>
                <a:ea typeface="Reenie Beanie"/>
                <a:cs typeface="Reenie Beanie"/>
                <a:sym typeface="Reenie Beanie"/>
              </a:defRPr>
            </a:lvl8pPr>
            <a:lvl9pPr lvl="8">
              <a:spcBef>
                <a:spcPts val="0"/>
              </a:spcBef>
              <a:spcAft>
                <a:spcPts val="0"/>
              </a:spcAft>
              <a:buSzPts val="3000"/>
              <a:buFont typeface="Reenie Beanie"/>
              <a:buNone/>
              <a:defRPr b="1" sz="3000">
                <a:latin typeface="Reenie Beanie"/>
                <a:ea typeface="Reenie Beanie"/>
                <a:cs typeface="Reenie Beanie"/>
                <a:sym typeface="Reenie Beanie"/>
              </a:defRPr>
            </a:lvl9pPr>
          </a:lstStyle>
          <a:p/>
        </p:txBody>
      </p:sp>
      <p:sp>
        <p:nvSpPr>
          <p:cNvPr id="7" name="Google Shape;7;p1"/>
          <p:cNvSpPr txBox="1"/>
          <p:nvPr>
            <p:ph idx="1" type="body"/>
          </p:nvPr>
        </p:nvSpPr>
        <p:spPr>
          <a:xfrm>
            <a:off x="710700" y="1333000"/>
            <a:ext cx="7722600" cy="3267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Quicksand"/>
              <a:buChar char="●"/>
              <a:defRPr sz="1800">
                <a:latin typeface="Quicksand"/>
                <a:ea typeface="Quicksand"/>
                <a:cs typeface="Quicksand"/>
                <a:sym typeface="Quicksand"/>
              </a:defRPr>
            </a:lvl1pPr>
            <a:lvl2pPr indent="-317500" lvl="1" marL="914400">
              <a:lnSpc>
                <a:spcPct val="115000"/>
              </a:lnSpc>
              <a:spcBef>
                <a:spcPts val="1600"/>
              </a:spcBef>
              <a:spcAft>
                <a:spcPts val="0"/>
              </a:spcAft>
              <a:buSzPts val="1400"/>
              <a:buFont typeface="Quicksand"/>
              <a:buChar char="○"/>
              <a:defRPr>
                <a:latin typeface="Quicksand"/>
                <a:ea typeface="Quicksand"/>
                <a:cs typeface="Quicksand"/>
                <a:sym typeface="Quicksand"/>
              </a:defRPr>
            </a:lvl2pPr>
            <a:lvl3pPr indent="-317500" lvl="2" marL="1371600">
              <a:lnSpc>
                <a:spcPct val="115000"/>
              </a:lnSpc>
              <a:spcBef>
                <a:spcPts val="1600"/>
              </a:spcBef>
              <a:spcAft>
                <a:spcPts val="0"/>
              </a:spcAft>
              <a:buSzPts val="1400"/>
              <a:buFont typeface="Quicksand"/>
              <a:buChar char="■"/>
              <a:defRPr>
                <a:latin typeface="Quicksand"/>
                <a:ea typeface="Quicksand"/>
                <a:cs typeface="Quicksand"/>
                <a:sym typeface="Quicksand"/>
              </a:defRPr>
            </a:lvl3pPr>
            <a:lvl4pPr indent="-317500" lvl="3" marL="1828800">
              <a:lnSpc>
                <a:spcPct val="115000"/>
              </a:lnSpc>
              <a:spcBef>
                <a:spcPts val="1600"/>
              </a:spcBef>
              <a:spcAft>
                <a:spcPts val="0"/>
              </a:spcAft>
              <a:buSzPts val="1400"/>
              <a:buFont typeface="Quicksand"/>
              <a:buChar char="●"/>
              <a:defRPr>
                <a:latin typeface="Quicksand"/>
                <a:ea typeface="Quicksand"/>
                <a:cs typeface="Quicksand"/>
                <a:sym typeface="Quicksand"/>
              </a:defRPr>
            </a:lvl4pPr>
            <a:lvl5pPr indent="-317500" lvl="4" marL="2286000">
              <a:lnSpc>
                <a:spcPct val="115000"/>
              </a:lnSpc>
              <a:spcBef>
                <a:spcPts val="1600"/>
              </a:spcBef>
              <a:spcAft>
                <a:spcPts val="0"/>
              </a:spcAft>
              <a:buSzPts val="1400"/>
              <a:buFont typeface="Quicksand"/>
              <a:buChar char="○"/>
              <a:defRPr>
                <a:latin typeface="Quicksand"/>
                <a:ea typeface="Quicksand"/>
                <a:cs typeface="Quicksand"/>
                <a:sym typeface="Quicksand"/>
              </a:defRPr>
            </a:lvl5pPr>
            <a:lvl6pPr indent="-317500" lvl="5" marL="2743200">
              <a:lnSpc>
                <a:spcPct val="115000"/>
              </a:lnSpc>
              <a:spcBef>
                <a:spcPts val="1600"/>
              </a:spcBef>
              <a:spcAft>
                <a:spcPts val="0"/>
              </a:spcAft>
              <a:buSzPts val="1400"/>
              <a:buFont typeface="Quicksand"/>
              <a:buChar char="■"/>
              <a:defRPr>
                <a:latin typeface="Quicksand"/>
                <a:ea typeface="Quicksand"/>
                <a:cs typeface="Quicksand"/>
                <a:sym typeface="Quicksand"/>
              </a:defRPr>
            </a:lvl6pPr>
            <a:lvl7pPr indent="-317500" lvl="6" marL="3200400">
              <a:lnSpc>
                <a:spcPct val="115000"/>
              </a:lnSpc>
              <a:spcBef>
                <a:spcPts val="1600"/>
              </a:spcBef>
              <a:spcAft>
                <a:spcPts val="0"/>
              </a:spcAft>
              <a:buSzPts val="1400"/>
              <a:buFont typeface="Quicksand"/>
              <a:buChar char="●"/>
              <a:defRPr>
                <a:latin typeface="Quicksand"/>
                <a:ea typeface="Quicksand"/>
                <a:cs typeface="Quicksand"/>
                <a:sym typeface="Quicksand"/>
              </a:defRPr>
            </a:lvl7pPr>
            <a:lvl8pPr indent="-317500" lvl="7" marL="3657600">
              <a:lnSpc>
                <a:spcPct val="115000"/>
              </a:lnSpc>
              <a:spcBef>
                <a:spcPts val="1600"/>
              </a:spcBef>
              <a:spcAft>
                <a:spcPts val="0"/>
              </a:spcAft>
              <a:buSzPts val="1400"/>
              <a:buFont typeface="Quicksand"/>
              <a:buChar char="○"/>
              <a:defRPr>
                <a:latin typeface="Quicksand"/>
                <a:ea typeface="Quicksand"/>
                <a:cs typeface="Quicksand"/>
                <a:sym typeface="Quicksand"/>
              </a:defRPr>
            </a:lvl8pPr>
            <a:lvl9pPr indent="-317500" lvl="8" marL="4114800">
              <a:lnSpc>
                <a:spcPct val="115000"/>
              </a:lnSpc>
              <a:spcBef>
                <a:spcPts val="1600"/>
              </a:spcBef>
              <a:spcAft>
                <a:spcPts val="1600"/>
              </a:spcAft>
              <a:buSzPts val="1400"/>
              <a:buFont typeface="Quicksand"/>
              <a:buChar char="■"/>
              <a:defRPr>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8.jpg"/><Relationship Id="rId4" Type="http://schemas.openxmlformats.org/officeDocument/2006/relationships/image" Target="../media/image17.png"/><Relationship Id="rId5"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605900" y="353890"/>
            <a:ext cx="7722300" cy="20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Debuggers</a:t>
            </a:r>
            <a:endParaRPr/>
          </a:p>
        </p:txBody>
      </p:sp>
      <p:sp>
        <p:nvSpPr>
          <p:cNvPr id="122" name="Google Shape;122;p24"/>
          <p:cNvSpPr txBox="1"/>
          <p:nvPr>
            <p:ph idx="1" type="subTitle"/>
          </p:nvPr>
        </p:nvSpPr>
        <p:spPr>
          <a:xfrm>
            <a:off x="710861" y="2153825"/>
            <a:ext cx="7722300" cy="4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debuggers work from a low level, and how to use one</a:t>
            </a:r>
            <a:endParaRPr/>
          </a:p>
        </p:txBody>
      </p:sp>
      <p:grpSp>
        <p:nvGrpSpPr>
          <p:cNvPr id="123" name="Google Shape;123;p24"/>
          <p:cNvGrpSpPr/>
          <p:nvPr/>
        </p:nvGrpSpPr>
        <p:grpSpPr>
          <a:xfrm>
            <a:off x="1875784" y="2733438"/>
            <a:ext cx="5392453" cy="58675"/>
            <a:chOff x="2887250" y="2929050"/>
            <a:chExt cx="2280975" cy="58675"/>
          </a:xfrm>
        </p:grpSpPr>
        <p:sp>
          <p:nvSpPr>
            <p:cNvPr id="124" name="Google Shape;124;p24"/>
            <p:cNvSpPr/>
            <p:nvPr/>
          </p:nvSpPr>
          <p:spPr>
            <a:xfrm>
              <a:off x="2887250" y="2933525"/>
              <a:ext cx="11350" cy="8075"/>
            </a:xfrm>
            <a:custGeom>
              <a:rect b="b" l="l" r="r" t="t"/>
              <a:pathLst>
                <a:path extrusionOk="0" h="323" w="454">
                  <a:moveTo>
                    <a:pt x="429" y="251"/>
                  </a:moveTo>
                  <a:cubicBezTo>
                    <a:pt x="382" y="251"/>
                    <a:pt x="334" y="322"/>
                    <a:pt x="274" y="322"/>
                  </a:cubicBezTo>
                  <a:cubicBezTo>
                    <a:pt x="251" y="322"/>
                    <a:pt x="155" y="251"/>
                    <a:pt x="144" y="239"/>
                  </a:cubicBezTo>
                  <a:cubicBezTo>
                    <a:pt x="120" y="227"/>
                    <a:pt x="1" y="167"/>
                    <a:pt x="1" y="155"/>
                  </a:cubicBezTo>
                  <a:cubicBezTo>
                    <a:pt x="1" y="132"/>
                    <a:pt x="144" y="108"/>
                    <a:pt x="155" y="72"/>
                  </a:cubicBezTo>
                  <a:cubicBezTo>
                    <a:pt x="203" y="72"/>
                    <a:pt x="263" y="1"/>
                    <a:pt x="310" y="1"/>
                  </a:cubicBezTo>
                  <a:cubicBezTo>
                    <a:pt x="322" y="1"/>
                    <a:pt x="429" y="72"/>
                    <a:pt x="441" y="84"/>
                  </a:cubicBezTo>
                  <a:cubicBezTo>
                    <a:pt x="453" y="96"/>
                    <a:pt x="298" y="155"/>
                    <a:pt x="298" y="167"/>
                  </a:cubicBezTo>
                  <a:cubicBezTo>
                    <a:pt x="286" y="191"/>
                    <a:pt x="429" y="215"/>
                    <a:pt x="429" y="2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p:nvPr/>
          </p:nvSpPr>
          <p:spPr>
            <a:xfrm>
              <a:off x="2951850" y="2947225"/>
              <a:ext cx="14600" cy="6575"/>
            </a:xfrm>
            <a:custGeom>
              <a:rect b="b" l="l" r="r" t="t"/>
              <a:pathLst>
                <a:path extrusionOk="0" h="263" w="584">
                  <a:moveTo>
                    <a:pt x="143" y="250"/>
                  </a:moveTo>
                  <a:cubicBezTo>
                    <a:pt x="131" y="215"/>
                    <a:pt x="0" y="191"/>
                    <a:pt x="0" y="155"/>
                  </a:cubicBezTo>
                  <a:cubicBezTo>
                    <a:pt x="0" y="143"/>
                    <a:pt x="131" y="95"/>
                    <a:pt x="155" y="84"/>
                  </a:cubicBezTo>
                  <a:cubicBezTo>
                    <a:pt x="179" y="72"/>
                    <a:pt x="286" y="0"/>
                    <a:pt x="310" y="12"/>
                  </a:cubicBezTo>
                  <a:cubicBezTo>
                    <a:pt x="346" y="12"/>
                    <a:pt x="417" y="84"/>
                    <a:pt x="453" y="95"/>
                  </a:cubicBezTo>
                  <a:cubicBezTo>
                    <a:pt x="465" y="95"/>
                    <a:pt x="584" y="167"/>
                    <a:pt x="584" y="179"/>
                  </a:cubicBezTo>
                  <a:cubicBezTo>
                    <a:pt x="584" y="191"/>
                    <a:pt x="453" y="250"/>
                    <a:pt x="429" y="250"/>
                  </a:cubicBezTo>
                  <a:cubicBezTo>
                    <a:pt x="417" y="262"/>
                    <a:pt x="310" y="167"/>
                    <a:pt x="298" y="167"/>
                  </a:cubicBezTo>
                  <a:cubicBezTo>
                    <a:pt x="250" y="167"/>
                    <a:pt x="191" y="238"/>
                    <a:pt x="143" y="2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4"/>
            <p:cNvSpPr/>
            <p:nvPr/>
          </p:nvSpPr>
          <p:spPr>
            <a:xfrm>
              <a:off x="3072400" y="2950500"/>
              <a:ext cx="14600" cy="6275"/>
            </a:xfrm>
            <a:custGeom>
              <a:rect b="b" l="l" r="r" t="t"/>
              <a:pathLst>
                <a:path extrusionOk="0" h="251" w="584">
                  <a:moveTo>
                    <a:pt x="429" y="167"/>
                  </a:moveTo>
                  <a:cubicBezTo>
                    <a:pt x="381" y="167"/>
                    <a:pt x="334" y="250"/>
                    <a:pt x="286" y="250"/>
                  </a:cubicBezTo>
                  <a:cubicBezTo>
                    <a:pt x="250" y="250"/>
                    <a:pt x="155" y="167"/>
                    <a:pt x="143" y="155"/>
                  </a:cubicBezTo>
                  <a:cubicBezTo>
                    <a:pt x="119" y="143"/>
                    <a:pt x="0" y="95"/>
                    <a:pt x="0" y="72"/>
                  </a:cubicBezTo>
                  <a:cubicBezTo>
                    <a:pt x="0" y="48"/>
                    <a:pt x="143" y="24"/>
                    <a:pt x="155" y="0"/>
                  </a:cubicBezTo>
                  <a:cubicBezTo>
                    <a:pt x="203" y="0"/>
                    <a:pt x="250" y="84"/>
                    <a:pt x="298" y="84"/>
                  </a:cubicBezTo>
                  <a:cubicBezTo>
                    <a:pt x="310" y="84"/>
                    <a:pt x="429" y="0"/>
                    <a:pt x="453" y="12"/>
                  </a:cubicBezTo>
                  <a:cubicBezTo>
                    <a:pt x="465" y="12"/>
                    <a:pt x="584" y="84"/>
                    <a:pt x="584" y="95"/>
                  </a:cubicBezTo>
                  <a:cubicBezTo>
                    <a:pt x="584" y="119"/>
                    <a:pt x="441" y="143"/>
                    <a:pt x="429"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4"/>
            <p:cNvSpPr/>
            <p:nvPr/>
          </p:nvSpPr>
          <p:spPr>
            <a:xfrm>
              <a:off x="3162875" y="2960900"/>
              <a:ext cx="17900" cy="8375"/>
            </a:xfrm>
            <a:custGeom>
              <a:rect b="b" l="l" r="r" t="t"/>
              <a:pathLst>
                <a:path extrusionOk="0" h="335" w="716">
                  <a:moveTo>
                    <a:pt x="1" y="156"/>
                  </a:moveTo>
                  <a:lnTo>
                    <a:pt x="298" y="1"/>
                  </a:lnTo>
                  <a:lnTo>
                    <a:pt x="441" y="96"/>
                  </a:lnTo>
                  <a:lnTo>
                    <a:pt x="715" y="263"/>
                  </a:lnTo>
                  <a:cubicBezTo>
                    <a:pt x="668" y="263"/>
                    <a:pt x="620" y="334"/>
                    <a:pt x="572" y="334"/>
                  </a:cubicBezTo>
                  <a:cubicBezTo>
                    <a:pt x="513" y="334"/>
                    <a:pt x="477" y="263"/>
                    <a:pt x="429" y="251"/>
                  </a:cubicBezTo>
                  <a:cubicBezTo>
                    <a:pt x="382" y="251"/>
                    <a:pt x="334" y="168"/>
                    <a:pt x="287" y="168"/>
                  </a:cubicBezTo>
                  <a:cubicBezTo>
                    <a:pt x="251" y="168"/>
                    <a:pt x="168" y="251"/>
                    <a:pt x="132" y="239"/>
                  </a:cubicBezTo>
                  <a:cubicBezTo>
                    <a:pt x="84" y="227"/>
                    <a:pt x="48" y="180"/>
                    <a:pt x="1"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p:nvPr/>
          </p:nvSpPr>
          <p:spPr>
            <a:xfrm>
              <a:off x="3146225" y="2944250"/>
              <a:ext cx="14600" cy="6275"/>
            </a:xfrm>
            <a:custGeom>
              <a:rect b="b" l="l" r="r" t="t"/>
              <a:pathLst>
                <a:path extrusionOk="0" h="251" w="584">
                  <a:moveTo>
                    <a:pt x="429" y="167"/>
                  </a:moveTo>
                  <a:cubicBezTo>
                    <a:pt x="381" y="179"/>
                    <a:pt x="322" y="250"/>
                    <a:pt x="274" y="250"/>
                  </a:cubicBezTo>
                  <a:cubicBezTo>
                    <a:pt x="250" y="250"/>
                    <a:pt x="155" y="179"/>
                    <a:pt x="131" y="167"/>
                  </a:cubicBezTo>
                  <a:cubicBezTo>
                    <a:pt x="119" y="155"/>
                    <a:pt x="0" y="95"/>
                    <a:pt x="0" y="84"/>
                  </a:cubicBezTo>
                  <a:cubicBezTo>
                    <a:pt x="0" y="48"/>
                    <a:pt x="131" y="24"/>
                    <a:pt x="143" y="0"/>
                  </a:cubicBezTo>
                  <a:cubicBezTo>
                    <a:pt x="202" y="12"/>
                    <a:pt x="238" y="84"/>
                    <a:pt x="286" y="84"/>
                  </a:cubicBezTo>
                  <a:cubicBezTo>
                    <a:pt x="310" y="84"/>
                    <a:pt x="429" y="0"/>
                    <a:pt x="441" y="12"/>
                  </a:cubicBezTo>
                  <a:cubicBezTo>
                    <a:pt x="464" y="12"/>
                    <a:pt x="583" y="84"/>
                    <a:pt x="583" y="95"/>
                  </a:cubicBezTo>
                  <a:cubicBezTo>
                    <a:pt x="572" y="119"/>
                    <a:pt x="441" y="143"/>
                    <a:pt x="429"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p:nvPr/>
          </p:nvSpPr>
          <p:spPr>
            <a:xfrm>
              <a:off x="3345950" y="2957625"/>
              <a:ext cx="11325" cy="8375"/>
            </a:xfrm>
            <a:custGeom>
              <a:rect b="b" l="l" r="r" t="t"/>
              <a:pathLst>
                <a:path extrusionOk="0" h="335" w="453">
                  <a:moveTo>
                    <a:pt x="429" y="251"/>
                  </a:moveTo>
                  <a:cubicBezTo>
                    <a:pt x="381" y="251"/>
                    <a:pt x="322" y="334"/>
                    <a:pt x="274" y="334"/>
                  </a:cubicBezTo>
                  <a:cubicBezTo>
                    <a:pt x="250" y="334"/>
                    <a:pt x="155" y="251"/>
                    <a:pt x="131" y="251"/>
                  </a:cubicBezTo>
                  <a:cubicBezTo>
                    <a:pt x="119" y="239"/>
                    <a:pt x="0" y="180"/>
                    <a:pt x="0" y="156"/>
                  </a:cubicBezTo>
                  <a:cubicBezTo>
                    <a:pt x="0" y="132"/>
                    <a:pt x="143" y="108"/>
                    <a:pt x="155" y="84"/>
                  </a:cubicBezTo>
                  <a:cubicBezTo>
                    <a:pt x="203" y="84"/>
                    <a:pt x="250" y="1"/>
                    <a:pt x="298" y="1"/>
                  </a:cubicBezTo>
                  <a:cubicBezTo>
                    <a:pt x="322" y="13"/>
                    <a:pt x="429" y="84"/>
                    <a:pt x="441" y="96"/>
                  </a:cubicBezTo>
                  <a:cubicBezTo>
                    <a:pt x="453" y="96"/>
                    <a:pt x="286" y="156"/>
                    <a:pt x="286" y="168"/>
                  </a:cubicBezTo>
                  <a:cubicBezTo>
                    <a:pt x="286" y="191"/>
                    <a:pt x="417" y="227"/>
                    <a:pt x="429" y="2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p:nvPr/>
          </p:nvSpPr>
          <p:spPr>
            <a:xfrm>
              <a:off x="3488525" y="2957350"/>
              <a:ext cx="17875" cy="10425"/>
            </a:xfrm>
            <a:custGeom>
              <a:rect b="b" l="l" r="r" t="t"/>
              <a:pathLst>
                <a:path extrusionOk="0" h="417" w="715">
                  <a:moveTo>
                    <a:pt x="143" y="167"/>
                  </a:moveTo>
                  <a:cubicBezTo>
                    <a:pt x="143" y="131"/>
                    <a:pt x="0" y="107"/>
                    <a:pt x="0" y="83"/>
                  </a:cubicBezTo>
                  <a:cubicBezTo>
                    <a:pt x="12" y="71"/>
                    <a:pt x="155" y="0"/>
                    <a:pt x="155" y="0"/>
                  </a:cubicBezTo>
                  <a:cubicBezTo>
                    <a:pt x="203" y="0"/>
                    <a:pt x="262" y="71"/>
                    <a:pt x="298" y="83"/>
                  </a:cubicBezTo>
                  <a:cubicBezTo>
                    <a:pt x="346" y="107"/>
                    <a:pt x="393" y="143"/>
                    <a:pt x="441" y="167"/>
                  </a:cubicBezTo>
                  <a:lnTo>
                    <a:pt x="572" y="250"/>
                  </a:lnTo>
                  <a:cubicBezTo>
                    <a:pt x="584" y="286"/>
                    <a:pt x="715" y="310"/>
                    <a:pt x="715" y="345"/>
                  </a:cubicBezTo>
                  <a:cubicBezTo>
                    <a:pt x="715" y="345"/>
                    <a:pt x="572" y="417"/>
                    <a:pt x="560" y="417"/>
                  </a:cubicBezTo>
                  <a:cubicBezTo>
                    <a:pt x="524" y="417"/>
                    <a:pt x="453" y="345"/>
                    <a:pt x="429" y="333"/>
                  </a:cubicBezTo>
                  <a:cubicBezTo>
                    <a:pt x="369" y="310"/>
                    <a:pt x="322" y="274"/>
                    <a:pt x="286" y="2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p:nvPr/>
          </p:nvSpPr>
          <p:spPr>
            <a:xfrm>
              <a:off x="3533475" y="2944250"/>
              <a:ext cx="18475" cy="6575"/>
            </a:xfrm>
            <a:custGeom>
              <a:rect b="b" l="l" r="r" t="t"/>
              <a:pathLst>
                <a:path extrusionOk="0" h="263" w="739">
                  <a:moveTo>
                    <a:pt x="0" y="167"/>
                  </a:moveTo>
                  <a:lnTo>
                    <a:pt x="155" y="84"/>
                  </a:lnTo>
                  <a:cubicBezTo>
                    <a:pt x="191" y="72"/>
                    <a:pt x="262" y="24"/>
                    <a:pt x="310" y="12"/>
                  </a:cubicBezTo>
                  <a:cubicBezTo>
                    <a:pt x="333" y="0"/>
                    <a:pt x="417" y="95"/>
                    <a:pt x="441" y="95"/>
                  </a:cubicBezTo>
                  <a:cubicBezTo>
                    <a:pt x="476" y="95"/>
                    <a:pt x="572" y="12"/>
                    <a:pt x="595" y="12"/>
                  </a:cubicBezTo>
                  <a:cubicBezTo>
                    <a:pt x="655" y="36"/>
                    <a:pt x="679" y="84"/>
                    <a:pt x="738" y="107"/>
                  </a:cubicBezTo>
                  <a:lnTo>
                    <a:pt x="584" y="179"/>
                  </a:lnTo>
                  <a:cubicBezTo>
                    <a:pt x="548" y="203"/>
                    <a:pt x="476" y="250"/>
                    <a:pt x="429" y="262"/>
                  </a:cubicBezTo>
                  <a:cubicBezTo>
                    <a:pt x="405" y="262"/>
                    <a:pt x="322" y="167"/>
                    <a:pt x="298" y="167"/>
                  </a:cubicBezTo>
                  <a:cubicBezTo>
                    <a:pt x="262" y="167"/>
                    <a:pt x="167" y="250"/>
                    <a:pt x="143" y="250"/>
                  </a:cubicBezTo>
                  <a:cubicBezTo>
                    <a:pt x="83" y="238"/>
                    <a:pt x="60" y="179"/>
                    <a:pt x="0"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a:off x="3675750" y="2944250"/>
              <a:ext cx="15200" cy="8050"/>
            </a:xfrm>
            <a:custGeom>
              <a:rect b="b" l="l" r="r" t="t"/>
              <a:pathLst>
                <a:path extrusionOk="0" h="322" w="608">
                  <a:moveTo>
                    <a:pt x="143" y="322"/>
                  </a:moveTo>
                  <a:cubicBezTo>
                    <a:pt x="143" y="286"/>
                    <a:pt x="0" y="262"/>
                    <a:pt x="12" y="238"/>
                  </a:cubicBezTo>
                  <a:cubicBezTo>
                    <a:pt x="12" y="214"/>
                    <a:pt x="167" y="179"/>
                    <a:pt x="155" y="155"/>
                  </a:cubicBezTo>
                  <a:cubicBezTo>
                    <a:pt x="155" y="143"/>
                    <a:pt x="12" y="84"/>
                    <a:pt x="24" y="72"/>
                  </a:cubicBezTo>
                  <a:cubicBezTo>
                    <a:pt x="36" y="60"/>
                    <a:pt x="155" y="0"/>
                    <a:pt x="179" y="0"/>
                  </a:cubicBezTo>
                  <a:cubicBezTo>
                    <a:pt x="215" y="0"/>
                    <a:pt x="274" y="84"/>
                    <a:pt x="310" y="84"/>
                  </a:cubicBezTo>
                  <a:cubicBezTo>
                    <a:pt x="322" y="84"/>
                    <a:pt x="465" y="0"/>
                    <a:pt x="465" y="0"/>
                  </a:cubicBezTo>
                  <a:cubicBezTo>
                    <a:pt x="488" y="24"/>
                    <a:pt x="608" y="72"/>
                    <a:pt x="608" y="84"/>
                  </a:cubicBezTo>
                  <a:cubicBezTo>
                    <a:pt x="608" y="107"/>
                    <a:pt x="477" y="143"/>
                    <a:pt x="453" y="167"/>
                  </a:cubicBezTo>
                  <a:cubicBezTo>
                    <a:pt x="417" y="191"/>
                    <a:pt x="346" y="214"/>
                    <a:pt x="298" y="2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a:off x="3938575" y="2954950"/>
              <a:ext cx="14600" cy="6275"/>
            </a:xfrm>
            <a:custGeom>
              <a:rect b="b" l="l" r="r" t="t"/>
              <a:pathLst>
                <a:path extrusionOk="0" h="251" w="584">
                  <a:moveTo>
                    <a:pt x="429" y="179"/>
                  </a:moveTo>
                  <a:cubicBezTo>
                    <a:pt x="382" y="179"/>
                    <a:pt x="322" y="251"/>
                    <a:pt x="274" y="251"/>
                  </a:cubicBezTo>
                  <a:cubicBezTo>
                    <a:pt x="251" y="251"/>
                    <a:pt x="155" y="179"/>
                    <a:pt x="143" y="167"/>
                  </a:cubicBezTo>
                  <a:cubicBezTo>
                    <a:pt x="120" y="156"/>
                    <a:pt x="1" y="96"/>
                    <a:pt x="1" y="84"/>
                  </a:cubicBezTo>
                  <a:cubicBezTo>
                    <a:pt x="1" y="60"/>
                    <a:pt x="143" y="37"/>
                    <a:pt x="155" y="1"/>
                  </a:cubicBezTo>
                  <a:cubicBezTo>
                    <a:pt x="203" y="13"/>
                    <a:pt x="239" y="84"/>
                    <a:pt x="298" y="96"/>
                  </a:cubicBezTo>
                  <a:cubicBezTo>
                    <a:pt x="310" y="96"/>
                    <a:pt x="429" y="13"/>
                    <a:pt x="441" y="13"/>
                  </a:cubicBezTo>
                  <a:cubicBezTo>
                    <a:pt x="465" y="25"/>
                    <a:pt x="584" y="84"/>
                    <a:pt x="584" y="96"/>
                  </a:cubicBezTo>
                  <a:cubicBezTo>
                    <a:pt x="584" y="120"/>
                    <a:pt x="441" y="144"/>
                    <a:pt x="429" y="17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a:off x="3985000" y="2964475"/>
              <a:ext cx="14925" cy="10150"/>
            </a:xfrm>
            <a:custGeom>
              <a:rect b="b" l="l" r="r" t="t"/>
              <a:pathLst>
                <a:path extrusionOk="0" h="406" w="597">
                  <a:moveTo>
                    <a:pt x="310" y="1"/>
                  </a:moveTo>
                  <a:lnTo>
                    <a:pt x="453" y="84"/>
                  </a:lnTo>
                  <a:cubicBezTo>
                    <a:pt x="489" y="108"/>
                    <a:pt x="572" y="144"/>
                    <a:pt x="584" y="167"/>
                  </a:cubicBezTo>
                  <a:cubicBezTo>
                    <a:pt x="596" y="191"/>
                    <a:pt x="441" y="227"/>
                    <a:pt x="441" y="251"/>
                  </a:cubicBezTo>
                  <a:cubicBezTo>
                    <a:pt x="430" y="275"/>
                    <a:pt x="572" y="310"/>
                    <a:pt x="572" y="334"/>
                  </a:cubicBezTo>
                  <a:lnTo>
                    <a:pt x="418" y="406"/>
                  </a:lnTo>
                  <a:lnTo>
                    <a:pt x="287" y="322"/>
                  </a:lnTo>
                  <a:lnTo>
                    <a:pt x="1" y="15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a:off x="4068950" y="2962700"/>
              <a:ext cx="11325" cy="8050"/>
            </a:xfrm>
            <a:custGeom>
              <a:rect b="b" l="l" r="r" t="t"/>
              <a:pathLst>
                <a:path extrusionOk="0" h="322" w="453">
                  <a:moveTo>
                    <a:pt x="298" y="238"/>
                  </a:moveTo>
                  <a:cubicBezTo>
                    <a:pt x="250" y="250"/>
                    <a:pt x="203" y="322"/>
                    <a:pt x="155" y="322"/>
                  </a:cubicBezTo>
                  <a:cubicBezTo>
                    <a:pt x="131" y="322"/>
                    <a:pt x="24" y="250"/>
                    <a:pt x="12" y="238"/>
                  </a:cubicBezTo>
                  <a:cubicBezTo>
                    <a:pt x="0" y="227"/>
                    <a:pt x="167" y="167"/>
                    <a:pt x="167" y="155"/>
                  </a:cubicBezTo>
                  <a:cubicBezTo>
                    <a:pt x="167" y="131"/>
                    <a:pt x="36" y="96"/>
                    <a:pt x="24" y="72"/>
                  </a:cubicBezTo>
                  <a:cubicBezTo>
                    <a:pt x="72" y="72"/>
                    <a:pt x="131" y="0"/>
                    <a:pt x="179" y="0"/>
                  </a:cubicBezTo>
                  <a:cubicBezTo>
                    <a:pt x="203" y="0"/>
                    <a:pt x="298" y="72"/>
                    <a:pt x="322" y="84"/>
                  </a:cubicBezTo>
                  <a:cubicBezTo>
                    <a:pt x="334" y="96"/>
                    <a:pt x="453" y="155"/>
                    <a:pt x="453" y="167"/>
                  </a:cubicBezTo>
                  <a:cubicBezTo>
                    <a:pt x="453" y="191"/>
                    <a:pt x="310" y="215"/>
                    <a:pt x="298" y="2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4888100" y="2968050"/>
              <a:ext cx="14300" cy="8375"/>
            </a:xfrm>
            <a:custGeom>
              <a:rect b="b" l="l" r="r" t="t"/>
              <a:pathLst>
                <a:path extrusionOk="0" h="335" w="572">
                  <a:moveTo>
                    <a:pt x="572" y="251"/>
                  </a:moveTo>
                  <a:cubicBezTo>
                    <a:pt x="524" y="263"/>
                    <a:pt x="465" y="334"/>
                    <a:pt x="417" y="334"/>
                  </a:cubicBezTo>
                  <a:cubicBezTo>
                    <a:pt x="393" y="334"/>
                    <a:pt x="298" y="251"/>
                    <a:pt x="274" y="251"/>
                  </a:cubicBezTo>
                  <a:cubicBezTo>
                    <a:pt x="239" y="227"/>
                    <a:pt x="167" y="191"/>
                    <a:pt x="143" y="155"/>
                  </a:cubicBezTo>
                  <a:cubicBezTo>
                    <a:pt x="120" y="144"/>
                    <a:pt x="0" y="96"/>
                    <a:pt x="0" y="72"/>
                  </a:cubicBezTo>
                  <a:cubicBezTo>
                    <a:pt x="0" y="48"/>
                    <a:pt x="143" y="24"/>
                    <a:pt x="155" y="1"/>
                  </a:cubicBezTo>
                  <a:lnTo>
                    <a:pt x="429" y="16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4874100" y="2957625"/>
              <a:ext cx="14625" cy="6275"/>
            </a:xfrm>
            <a:custGeom>
              <a:rect b="b" l="l" r="r" t="t"/>
              <a:pathLst>
                <a:path extrusionOk="0" h="251" w="585">
                  <a:moveTo>
                    <a:pt x="144" y="239"/>
                  </a:moveTo>
                  <a:cubicBezTo>
                    <a:pt x="132" y="215"/>
                    <a:pt x="1" y="180"/>
                    <a:pt x="1" y="156"/>
                  </a:cubicBezTo>
                  <a:cubicBezTo>
                    <a:pt x="1" y="144"/>
                    <a:pt x="132" y="84"/>
                    <a:pt x="156" y="72"/>
                  </a:cubicBezTo>
                  <a:cubicBezTo>
                    <a:pt x="179" y="60"/>
                    <a:pt x="287" y="1"/>
                    <a:pt x="310" y="1"/>
                  </a:cubicBezTo>
                  <a:cubicBezTo>
                    <a:pt x="346" y="1"/>
                    <a:pt x="418" y="72"/>
                    <a:pt x="453" y="84"/>
                  </a:cubicBezTo>
                  <a:cubicBezTo>
                    <a:pt x="465" y="84"/>
                    <a:pt x="584" y="156"/>
                    <a:pt x="584" y="168"/>
                  </a:cubicBezTo>
                  <a:cubicBezTo>
                    <a:pt x="584" y="180"/>
                    <a:pt x="453" y="239"/>
                    <a:pt x="429" y="251"/>
                  </a:cubicBezTo>
                  <a:cubicBezTo>
                    <a:pt x="418" y="251"/>
                    <a:pt x="322" y="168"/>
                    <a:pt x="299" y="156"/>
                  </a:cubicBezTo>
                  <a:cubicBezTo>
                    <a:pt x="251" y="156"/>
                    <a:pt x="191" y="239"/>
                    <a:pt x="144" y="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4912800" y="2973125"/>
              <a:ext cx="18775" cy="9825"/>
            </a:xfrm>
            <a:custGeom>
              <a:rect b="b" l="l" r="r" t="t"/>
              <a:pathLst>
                <a:path extrusionOk="0" h="393" w="751">
                  <a:moveTo>
                    <a:pt x="1" y="298"/>
                  </a:moveTo>
                  <a:cubicBezTo>
                    <a:pt x="96" y="250"/>
                    <a:pt x="203" y="202"/>
                    <a:pt x="310" y="155"/>
                  </a:cubicBezTo>
                  <a:cubicBezTo>
                    <a:pt x="405" y="95"/>
                    <a:pt x="513" y="48"/>
                    <a:pt x="608" y="0"/>
                  </a:cubicBezTo>
                  <a:cubicBezTo>
                    <a:pt x="620" y="24"/>
                    <a:pt x="751" y="48"/>
                    <a:pt x="751" y="83"/>
                  </a:cubicBezTo>
                  <a:cubicBezTo>
                    <a:pt x="751" y="95"/>
                    <a:pt x="620" y="143"/>
                    <a:pt x="596" y="155"/>
                  </a:cubicBezTo>
                  <a:cubicBezTo>
                    <a:pt x="548" y="179"/>
                    <a:pt x="489" y="214"/>
                    <a:pt x="441" y="238"/>
                  </a:cubicBezTo>
                  <a:lnTo>
                    <a:pt x="286" y="310"/>
                  </a:lnTo>
                  <a:cubicBezTo>
                    <a:pt x="275" y="322"/>
                    <a:pt x="155" y="393"/>
                    <a:pt x="144" y="393"/>
                  </a:cubicBezTo>
                  <a:cubicBezTo>
                    <a:pt x="84" y="381"/>
                    <a:pt x="48" y="310"/>
                    <a:pt x="1" y="2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4924700" y="2963300"/>
              <a:ext cx="18775" cy="7750"/>
            </a:xfrm>
            <a:custGeom>
              <a:rect b="b" l="l" r="r" t="t"/>
              <a:pathLst>
                <a:path extrusionOk="0" h="310" w="751">
                  <a:moveTo>
                    <a:pt x="299" y="155"/>
                  </a:moveTo>
                  <a:lnTo>
                    <a:pt x="453" y="72"/>
                  </a:lnTo>
                  <a:cubicBezTo>
                    <a:pt x="465" y="72"/>
                    <a:pt x="608" y="0"/>
                    <a:pt x="608" y="0"/>
                  </a:cubicBezTo>
                  <a:cubicBezTo>
                    <a:pt x="620" y="0"/>
                    <a:pt x="751" y="72"/>
                    <a:pt x="751" y="84"/>
                  </a:cubicBezTo>
                  <a:cubicBezTo>
                    <a:pt x="739" y="95"/>
                    <a:pt x="608" y="143"/>
                    <a:pt x="596" y="155"/>
                  </a:cubicBezTo>
                  <a:cubicBezTo>
                    <a:pt x="561" y="191"/>
                    <a:pt x="489" y="214"/>
                    <a:pt x="441" y="238"/>
                  </a:cubicBezTo>
                  <a:cubicBezTo>
                    <a:pt x="418" y="250"/>
                    <a:pt x="310" y="310"/>
                    <a:pt x="287" y="310"/>
                  </a:cubicBezTo>
                  <a:cubicBezTo>
                    <a:pt x="263" y="310"/>
                    <a:pt x="168" y="238"/>
                    <a:pt x="144" y="226"/>
                  </a:cubicBezTo>
                  <a:cubicBezTo>
                    <a:pt x="132" y="214"/>
                    <a:pt x="1" y="155"/>
                    <a:pt x="13" y="143"/>
                  </a:cubicBezTo>
                  <a:cubicBezTo>
                    <a:pt x="13" y="131"/>
                    <a:pt x="156" y="60"/>
                    <a:pt x="168" y="60"/>
                  </a:cubicBezTo>
                  <a:cubicBezTo>
                    <a:pt x="215" y="72"/>
                    <a:pt x="251" y="143"/>
                    <a:pt x="299" y="15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4943750" y="2953475"/>
              <a:ext cx="47950" cy="12525"/>
            </a:xfrm>
            <a:custGeom>
              <a:rect b="b" l="l" r="r" t="t"/>
              <a:pathLst>
                <a:path extrusionOk="0" h="501" w="1918">
                  <a:moveTo>
                    <a:pt x="156" y="238"/>
                  </a:moveTo>
                  <a:lnTo>
                    <a:pt x="453" y="84"/>
                  </a:lnTo>
                  <a:lnTo>
                    <a:pt x="608" y="0"/>
                  </a:lnTo>
                  <a:lnTo>
                    <a:pt x="751" y="84"/>
                  </a:lnTo>
                  <a:cubicBezTo>
                    <a:pt x="787" y="119"/>
                    <a:pt x="834" y="155"/>
                    <a:pt x="882" y="179"/>
                  </a:cubicBezTo>
                  <a:cubicBezTo>
                    <a:pt x="930" y="191"/>
                    <a:pt x="977" y="250"/>
                    <a:pt x="1025" y="262"/>
                  </a:cubicBezTo>
                  <a:cubicBezTo>
                    <a:pt x="1061" y="262"/>
                    <a:pt x="1144" y="179"/>
                    <a:pt x="1180" y="179"/>
                  </a:cubicBezTo>
                  <a:cubicBezTo>
                    <a:pt x="1227" y="179"/>
                    <a:pt x="1275" y="262"/>
                    <a:pt x="1323" y="262"/>
                  </a:cubicBezTo>
                  <a:lnTo>
                    <a:pt x="1620" y="107"/>
                  </a:lnTo>
                  <a:cubicBezTo>
                    <a:pt x="1644" y="107"/>
                    <a:pt x="1751" y="36"/>
                    <a:pt x="1775" y="36"/>
                  </a:cubicBezTo>
                  <a:cubicBezTo>
                    <a:pt x="1787" y="36"/>
                    <a:pt x="1918" y="107"/>
                    <a:pt x="1918" y="119"/>
                  </a:cubicBezTo>
                  <a:cubicBezTo>
                    <a:pt x="1918" y="143"/>
                    <a:pt x="1775" y="167"/>
                    <a:pt x="1763" y="191"/>
                  </a:cubicBezTo>
                  <a:lnTo>
                    <a:pt x="1453" y="346"/>
                  </a:lnTo>
                  <a:cubicBezTo>
                    <a:pt x="1406" y="381"/>
                    <a:pt x="1358" y="405"/>
                    <a:pt x="1299" y="429"/>
                  </a:cubicBezTo>
                  <a:cubicBezTo>
                    <a:pt x="1287" y="441"/>
                    <a:pt x="1168" y="500"/>
                    <a:pt x="1156" y="500"/>
                  </a:cubicBezTo>
                  <a:cubicBezTo>
                    <a:pt x="1120" y="500"/>
                    <a:pt x="1037" y="429"/>
                    <a:pt x="1013" y="417"/>
                  </a:cubicBezTo>
                  <a:cubicBezTo>
                    <a:pt x="965" y="393"/>
                    <a:pt x="918" y="357"/>
                    <a:pt x="870" y="334"/>
                  </a:cubicBezTo>
                  <a:cubicBezTo>
                    <a:pt x="858" y="322"/>
                    <a:pt x="763" y="250"/>
                    <a:pt x="739" y="250"/>
                  </a:cubicBezTo>
                  <a:cubicBezTo>
                    <a:pt x="703" y="250"/>
                    <a:pt x="608" y="310"/>
                    <a:pt x="584" y="322"/>
                  </a:cubicBezTo>
                  <a:lnTo>
                    <a:pt x="430" y="405"/>
                  </a:lnTo>
                  <a:lnTo>
                    <a:pt x="287" y="322"/>
                  </a:lnTo>
                  <a:cubicBezTo>
                    <a:pt x="239" y="322"/>
                    <a:pt x="191" y="393"/>
                    <a:pt x="132" y="393"/>
                  </a:cubicBezTo>
                  <a:cubicBezTo>
                    <a:pt x="132" y="393"/>
                    <a:pt x="1" y="322"/>
                    <a:pt x="1" y="310"/>
                  </a:cubicBezTo>
                  <a:cubicBezTo>
                    <a:pt x="1" y="286"/>
                    <a:pt x="144" y="262"/>
                    <a:pt x="156" y="2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5039600" y="2945725"/>
              <a:ext cx="14925" cy="10150"/>
            </a:xfrm>
            <a:custGeom>
              <a:rect b="b" l="l" r="r" t="t"/>
              <a:pathLst>
                <a:path extrusionOk="0" h="406" w="597">
                  <a:moveTo>
                    <a:pt x="275" y="406"/>
                  </a:moveTo>
                  <a:lnTo>
                    <a:pt x="144" y="322"/>
                  </a:lnTo>
                  <a:cubicBezTo>
                    <a:pt x="120" y="310"/>
                    <a:pt x="1" y="251"/>
                    <a:pt x="1" y="239"/>
                  </a:cubicBezTo>
                  <a:cubicBezTo>
                    <a:pt x="13" y="203"/>
                    <a:pt x="132" y="191"/>
                    <a:pt x="156" y="155"/>
                  </a:cubicBezTo>
                  <a:lnTo>
                    <a:pt x="310" y="84"/>
                  </a:lnTo>
                  <a:cubicBezTo>
                    <a:pt x="322" y="72"/>
                    <a:pt x="441" y="1"/>
                    <a:pt x="453" y="1"/>
                  </a:cubicBezTo>
                  <a:cubicBezTo>
                    <a:pt x="513" y="13"/>
                    <a:pt x="548" y="84"/>
                    <a:pt x="596" y="96"/>
                  </a:cubicBezTo>
                  <a:cubicBezTo>
                    <a:pt x="584" y="120"/>
                    <a:pt x="441" y="144"/>
                    <a:pt x="441" y="167"/>
                  </a:cubicBezTo>
                  <a:cubicBezTo>
                    <a:pt x="441" y="179"/>
                    <a:pt x="596" y="239"/>
                    <a:pt x="584" y="251"/>
                  </a:cubicBezTo>
                  <a:cubicBezTo>
                    <a:pt x="560" y="275"/>
                    <a:pt x="465" y="310"/>
                    <a:pt x="429" y="334"/>
                  </a:cubicBezTo>
                  <a:cubicBezTo>
                    <a:pt x="382" y="358"/>
                    <a:pt x="334" y="382"/>
                    <a:pt x="275" y="4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5079200" y="2950800"/>
              <a:ext cx="25925" cy="10425"/>
            </a:xfrm>
            <a:custGeom>
              <a:rect b="b" l="l" r="r" t="t"/>
              <a:pathLst>
                <a:path extrusionOk="0" h="417" w="1037">
                  <a:moveTo>
                    <a:pt x="0" y="322"/>
                  </a:moveTo>
                  <a:lnTo>
                    <a:pt x="155" y="238"/>
                  </a:lnTo>
                  <a:cubicBezTo>
                    <a:pt x="203" y="214"/>
                    <a:pt x="250" y="191"/>
                    <a:pt x="310" y="167"/>
                  </a:cubicBezTo>
                  <a:cubicBezTo>
                    <a:pt x="357" y="143"/>
                    <a:pt x="405" y="119"/>
                    <a:pt x="453" y="83"/>
                  </a:cubicBezTo>
                  <a:cubicBezTo>
                    <a:pt x="500" y="72"/>
                    <a:pt x="560" y="24"/>
                    <a:pt x="607" y="12"/>
                  </a:cubicBezTo>
                  <a:cubicBezTo>
                    <a:pt x="643" y="0"/>
                    <a:pt x="715" y="95"/>
                    <a:pt x="750" y="95"/>
                  </a:cubicBezTo>
                  <a:cubicBezTo>
                    <a:pt x="786" y="95"/>
                    <a:pt x="869" y="12"/>
                    <a:pt x="905" y="24"/>
                  </a:cubicBezTo>
                  <a:cubicBezTo>
                    <a:pt x="965" y="24"/>
                    <a:pt x="988" y="95"/>
                    <a:pt x="1036" y="107"/>
                  </a:cubicBezTo>
                  <a:cubicBezTo>
                    <a:pt x="988" y="131"/>
                    <a:pt x="941" y="155"/>
                    <a:pt x="893" y="179"/>
                  </a:cubicBezTo>
                  <a:cubicBezTo>
                    <a:pt x="834" y="203"/>
                    <a:pt x="786" y="238"/>
                    <a:pt x="738" y="262"/>
                  </a:cubicBezTo>
                  <a:cubicBezTo>
                    <a:pt x="679" y="286"/>
                    <a:pt x="631" y="310"/>
                    <a:pt x="584" y="333"/>
                  </a:cubicBezTo>
                  <a:cubicBezTo>
                    <a:pt x="548" y="357"/>
                    <a:pt x="477" y="405"/>
                    <a:pt x="429" y="417"/>
                  </a:cubicBezTo>
                  <a:cubicBezTo>
                    <a:pt x="405" y="417"/>
                    <a:pt x="322" y="322"/>
                    <a:pt x="286" y="322"/>
                  </a:cubicBezTo>
                  <a:cubicBezTo>
                    <a:pt x="250" y="322"/>
                    <a:pt x="179" y="405"/>
                    <a:pt x="143" y="405"/>
                  </a:cubicBezTo>
                  <a:cubicBezTo>
                    <a:pt x="84" y="393"/>
                    <a:pt x="60" y="333"/>
                    <a:pt x="0" y="3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5100325" y="2957625"/>
              <a:ext cx="18475" cy="11950"/>
            </a:xfrm>
            <a:custGeom>
              <a:rect b="b" l="l" r="r" t="t"/>
              <a:pathLst>
                <a:path extrusionOk="0" h="478" w="739">
                  <a:moveTo>
                    <a:pt x="143" y="477"/>
                  </a:moveTo>
                  <a:cubicBezTo>
                    <a:pt x="132" y="453"/>
                    <a:pt x="1" y="418"/>
                    <a:pt x="1" y="394"/>
                  </a:cubicBezTo>
                  <a:cubicBezTo>
                    <a:pt x="1" y="370"/>
                    <a:pt x="143" y="346"/>
                    <a:pt x="155" y="311"/>
                  </a:cubicBezTo>
                  <a:cubicBezTo>
                    <a:pt x="167" y="287"/>
                    <a:pt x="310" y="263"/>
                    <a:pt x="310" y="239"/>
                  </a:cubicBezTo>
                  <a:cubicBezTo>
                    <a:pt x="310" y="227"/>
                    <a:pt x="155" y="168"/>
                    <a:pt x="167" y="156"/>
                  </a:cubicBezTo>
                  <a:cubicBezTo>
                    <a:pt x="191" y="132"/>
                    <a:pt x="286" y="96"/>
                    <a:pt x="322" y="72"/>
                  </a:cubicBezTo>
                  <a:lnTo>
                    <a:pt x="477" y="1"/>
                  </a:lnTo>
                  <a:cubicBezTo>
                    <a:pt x="477" y="25"/>
                    <a:pt x="620" y="60"/>
                    <a:pt x="608" y="84"/>
                  </a:cubicBezTo>
                  <a:cubicBezTo>
                    <a:pt x="608" y="96"/>
                    <a:pt x="453" y="144"/>
                    <a:pt x="465" y="156"/>
                  </a:cubicBezTo>
                  <a:cubicBezTo>
                    <a:pt x="477" y="191"/>
                    <a:pt x="560" y="227"/>
                    <a:pt x="596" y="251"/>
                  </a:cubicBezTo>
                  <a:cubicBezTo>
                    <a:pt x="608" y="251"/>
                    <a:pt x="739" y="322"/>
                    <a:pt x="739" y="334"/>
                  </a:cubicBezTo>
                  <a:cubicBezTo>
                    <a:pt x="739" y="334"/>
                    <a:pt x="596" y="406"/>
                    <a:pt x="584" y="406"/>
                  </a:cubicBezTo>
                  <a:cubicBezTo>
                    <a:pt x="560" y="406"/>
                    <a:pt x="477" y="322"/>
                    <a:pt x="441" y="322"/>
                  </a:cubicBezTo>
                  <a:cubicBezTo>
                    <a:pt x="405" y="334"/>
                    <a:pt x="334" y="382"/>
                    <a:pt x="298" y="4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5156875" y="2938000"/>
              <a:ext cx="11350" cy="8050"/>
            </a:xfrm>
            <a:custGeom>
              <a:rect b="b" l="l" r="r" t="t"/>
              <a:pathLst>
                <a:path extrusionOk="0" h="322" w="454">
                  <a:moveTo>
                    <a:pt x="156" y="72"/>
                  </a:moveTo>
                  <a:cubicBezTo>
                    <a:pt x="203" y="72"/>
                    <a:pt x="263" y="0"/>
                    <a:pt x="310" y="0"/>
                  </a:cubicBezTo>
                  <a:cubicBezTo>
                    <a:pt x="322" y="0"/>
                    <a:pt x="429" y="72"/>
                    <a:pt x="441" y="83"/>
                  </a:cubicBezTo>
                  <a:cubicBezTo>
                    <a:pt x="453" y="95"/>
                    <a:pt x="298" y="143"/>
                    <a:pt x="298" y="155"/>
                  </a:cubicBezTo>
                  <a:cubicBezTo>
                    <a:pt x="287" y="191"/>
                    <a:pt x="429" y="214"/>
                    <a:pt x="429" y="238"/>
                  </a:cubicBezTo>
                  <a:cubicBezTo>
                    <a:pt x="382" y="250"/>
                    <a:pt x="322" y="322"/>
                    <a:pt x="275" y="322"/>
                  </a:cubicBezTo>
                  <a:cubicBezTo>
                    <a:pt x="251" y="322"/>
                    <a:pt x="156" y="250"/>
                    <a:pt x="144" y="238"/>
                  </a:cubicBezTo>
                  <a:cubicBezTo>
                    <a:pt x="120" y="226"/>
                    <a:pt x="1" y="167"/>
                    <a:pt x="1" y="155"/>
                  </a:cubicBezTo>
                  <a:cubicBezTo>
                    <a:pt x="1" y="119"/>
                    <a:pt x="144" y="107"/>
                    <a:pt x="156" y="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2888450" y="2929050"/>
              <a:ext cx="2211900" cy="58675"/>
            </a:xfrm>
            <a:custGeom>
              <a:rect b="b" l="l" r="r" t="t"/>
              <a:pathLst>
                <a:path extrusionOk="0" h="2347" w="88476">
                  <a:moveTo>
                    <a:pt x="1631" y="1192"/>
                  </a:moveTo>
                  <a:cubicBezTo>
                    <a:pt x="1643" y="1156"/>
                    <a:pt x="1786" y="1132"/>
                    <a:pt x="1786" y="1108"/>
                  </a:cubicBezTo>
                  <a:cubicBezTo>
                    <a:pt x="1786" y="1084"/>
                    <a:pt x="1643" y="1049"/>
                    <a:pt x="1643" y="1025"/>
                  </a:cubicBezTo>
                  <a:cubicBezTo>
                    <a:pt x="1655" y="1013"/>
                    <a:pt x="1810" y="965"/>
                    <a:pt x="1798" y="953"/>
                  </a:cubicBezTo>
                  <a:cubicBezTo>
                    <a:pt x="1786" y="918"/>
                    <a:pt x="1691" y="882"/>
                    <a:pt x="1667" y="870"/>
                  </a:cubicBezTo>
                  <a:cubicBezTo>
                    <a:pt x="1655" y="858"/>
                    <a:pt x="1524" y="787"/>
                    <a:pt x="1524" y="775"/>
                  </a:cubicBezTo>
                  <a:cubicBezTo>
                    <a:pt x="1524" y="775"/>
                    <a:pt x="1667" y="703"/>
                    <a:pt x="1679" y="703"/>
                  </a:cubicBezTo>
                  <a:cubicBezTo>
                    <a:pt x="1727" y="703"/>
                    <a:pt x="1762" y="787"/>
                    <a:pt x="1810" y="787"/>
                  </a:cubicBezTo>
                  <a:cubicBezTo>
                    <a:pt x="1870" y="787"/>
                    <a:pt x="1917" y="703"/>
                    <a:pt x="1965" y="715"/>
                  </a:cubicBezTo>
                  <a:cubicBezTo>
                    <a:pt x="1989" y="715"/>
                    <a:pt x="2096" y="799"/>
                    <a:pt x="2108" y="799"/>
                  </a:cubicBezTo>
                  <a:cubicBezTo>
                    <a:pt x="2131" y="787"/>
                    <a:pt x="2262" y="727"/>
                    <a:pt x="2262" y="715"/>
                  </a:cubicBezTo>
                  <a:cubicBezTo>
                    <a:pt x="2262" y="692"/>
                    <a:pt x="2131" y="656"/>
                    <a:pt x="2120" y="632"/>
                  </a:cubicBezTo>
                  <a:cubicBezTo>
                    <a:pt x="2120" y="608"/>
                    <a:pt x="1977" y="572"/>
                    <a:pt x="1977" y="549"/>
                  </a:cubicBezTo>
                  <a:cubicBezTo>
                    <a:pt x="1989" y="525"/>
                    <a:pt x="2131" y="501"/>
                    <a:pt x="2131" y="477"/>
                  </a:cubicBezTo>
                  <a:cubicBezTo>
                    <a:pt x="2143" y="441"/>
                    <a:pt x="1989" y="418"/>
                    <a:pt x="2001" y="382"/>
                  </a:cubicBezTo>
                  <a:cubicBezTo>
                    <a:pt x="2001" y="370"/>
                    <a:pt x="2131" y="322"/>
                    <a:pt x="2143" y="311"/>
                  </a:cubicBezTo>
                  <a:cubicBezTo>
                    <a:pt x="2203" y="287"/>
                    <a:pt x="2251" y="263"/>
                    <a:pt x="2298" y="227"/>
                  </a:cubicBezTo>
                  <a:cubicBezTo>
                    <a:pt x="2346" y="239"/>
                    <a:pt x="2393" y="311"/>
                    <a:pt x="2441" y="322"/>
                  </a:cubicBezTo>
                  <a:cubicBezTo>
                    <a:pt x="2465" y="322"/>
                    <a:pt x="2584" y="239"/>
                    <a:pt x="2596" y="239"/>
                  </a:cubicBezTo>
                  <a:cubicBezTo>
                    <a:pt x="2608" y="251"/>
                    <a:pt x="2739" y="311"/>
                    <a:pt x="2739" y="322"/>
                  </a:cubicBezTo>
                  <a:cubicBezTo>
                    <a:pt x="2727" y="322"/>
                    <a:pt x="2691" y="346"/>
                    <a:pt x="2655" y="370"/>
                  </a:cubicBezTo>
                  <a:cubicBezTo>
                    <a:pt x="2620" y="382"/>
                    <a:pt x="2584" y="406"/>
                    <a:pt x="2584" y="406"/>
                  </a:cubicBezTo>
                  <a:cubicBezTo>
                    <a:pt x="2608" y="418"/>
                    <a:pt x="2691" y="489"/>
                    <a:pt x="2715" y="489"/>
                  </a:cubicBezTo>
                  <a:cubicBezTo>
                    <a:pt x="2763" y="489"/>
                    <a:pt x="2834" y="406"/>
                    <a:pt x="2870" y="406"/>
                  </a:cubicBezTo>
                  <a:cubicBezTo>
                    <a:pt x="2929" y="418"/>
                    <a:pt x="2953" y="477"/>
                    <a:pt x="3013" y="489"/>
                  </a:cubicBezTo>
                  <a:lnTo>
                    <a:pt x="3167" y="418"/>
                  </a:lnTo>
                  <a:cubicBezTo>
                    <a:pt x="3203" y="394"/>
                    <a:pt x="3286" y="370"/>
                    <a:pt x="3322" y="346"/>
                  </a:cubicBezTo>
                  <a:cubicBezTo>
                    <a:pt x="3334" y="322"/>
                    <a:pt x="3465" y="287"/>
                    <a:pt x="3465" y="263"/>
                  </a:cubicBezTo>
                  <a:cubicBezTo>
                    <a:pt x="3465" y="251"/>
                    <a:pt x="3322" y="180"/>
                    <a:pt x="3334" y="180"/>
                  </a:cubicBezTo>
                  <a:cubicBezTo>
                    <a:pt x="3358" y="168"/>
                    <a:pt x="3453" y="96"/>
                    <a:pt x="3489" y="96"/>
                  </a:cubicBezTo>
                  <a:cubicBezTo>
                    <a:pt x="3525" y="108"/>
                    <a:pt x="3584" y="191"/>
                    <a:pt x="3620" y="191"/>
                  </a:cubicBezTo>
                  <a:cubicBezTo>
                    <a:pt x="3655" y="180"/>
                    <a:pt x="3751" y="108"/>
                    <a:pt x="3775" y="108"/>
                  </a:cubicBezTo>
                  <a:cubicBezTo>
                    <a:pt x="3822" y="120"/>
                    <a:pt x="3882" y="180"/>
                    <a:pt x="3917" y="191"/>
                  </a:cubicBezTo>
                  <a:cubicBezTo>
                    <a:pt x="3929" y="203"/>
                    <a:pt x="4036" y="275"/>
                    <a:pt x="4048" y="275"/>
                  </a:cubicBezTo>
                  <a:cubicBezTo>
                    <a:pt x="4060" y="275"/>
                    <a:pt x="4203" y="203"/>
                    <a:pt x="4203" y="203"/>
                  </a:cubicBezTo>
                  <a:cubicBezTo>
                    <a:pt x="4203" y="191"/>
                    <a:pt x="4072" y="120"/>
                    <a:pt x="4072" y="120"/>
                  </a:cubicBezTo>
                  <a:cubicBezTo>
                    <a:pt x="4120" y="120"/>
                    <a:pt x="4167" y="37"/>
                    <a:pt x="4215" y="37"/>
                  </a:cubicBezTo>
                  <a:cubicBezTo>
                    <a:pt x="4263" y="37"/>
                    <a:pt x="4310" y="120"/>
                    <a:pt x="4358" y="120"/>
                  </a:cubicBezTo>
                  <a:cubicBezTo>
                    <a:pt x="4406" y="132"/>
                    <a:pt x="4465" y="49"/>
                    <a:pt x="4513" y="49"/>
                  </a:cubicBezTo>
                  <a:cubicBezTo>
                    <a:pt x="4560" y="49"/>
                    <a:pt x="4608" y="120"/>
                    <a:pt x="4656" y="132"/>
                  </a:cubicBezTo>
                  <a:cubicBezTo>
                    <a:pt x="4691" y="144"/>
                    <a:pt x="4739" y="215"/>
                    <a:pt x="4787" y="215"/>
                  </a:cubicBezTo>
                  <a:cubicBezTo>
                    <a:pt x="4822" y="215"/>
                    <a:pt x="4918" y="132"/>
                    <a:pt x="4941" y="144"/>
                  </a:cubicBezTo>
                  <a:cubicBezTo>
                    <a:pt x="4989" y="156"/>
                    <a:pt x="5049" y="203"/>
                    <a:pt x="5084" y="227"/>
                  </a:cubicBezTo>
                  <a:cubicBezTo>
                    <a:pt x="5096" y="239"/>
                    <a:pt x="5203" y="311"/>
                    <a:pt x="5215" y="311"/>
                  </a:cubicBezTo>
                  <a:cubicBezTo>
                    <a:pt x="5227" y="311"/>
                    <a:pt x="5370" y="239"/>
                    <a:pt x="5370" y="227"/>
                  </a:cubicBezTo>
                  <a:cubicBezTo>
                    <a:pt x="5370" y="227"/>
                    <a:pt x="5227" y="144"/>
                    <a:pt x="5239" y="144"/>
                  </a:cubicBezTo>
                  <a:cubicBezTo>
                    <a:pt x="5263" y="132"/>
                    <a:pt x="5358" y="72"/>
                    <a:pt x="5382" y="72"/>
                  </a:cubicBezTo>
                  <a:cubicBezTo>
                    <a:pt x="5418" y="72"/>
                    <a:pt x="5501" y="144"/>
                    <a:pt x="5525" y="156"/>
                  </a:cubicBezTo>
                  <a:cubicBezTo>
                    <a:pt x="5537" y="168"/>
                    <a:pt x="5656" y="239"/>
                    <a:pt x="5668" y="239"/>
                  </a:cubicBezTo>
                  <a:cubicBezTo>
                    <a:pt x="5680" y="239"/>
                    <a:pt x="5822" y="168"/>
                    <a:pt x="5822" y="168"/>
                  </a:cubicBezTo>
                  <a:cubicBezTo>
                    <a:pt x="5822" y="156"/>
                    <a:pt x="5691" y="84"/>
                    <a:pt x="5680" y="72"/>
                  </a:cubicBezTo>
                  <a:cubicBezTo>
                    <a:pt x="5727" y="84"/>
                    <a:pt x="5787" y="1"/>
                    <a:pt x="5834" y="1"/>
                  </a:cubicBezTo>
                  <a:cubicBezTo>
                    <a:pt x="5846" y="1"/>
                    <a:pt x="5977" y="84"/>
                    <a:pt x="5965" y="84"/>
                  </a:cubicBezTo>
                  <a:cubicBezTo>
                    <a:pt x="5965" y="84"/>
                    <a:pt x="5930" y="108"/>
                    <a:pt x="5894" y="132"/>
                  </a:cubicBezTo>
                  <a:cubicBezTo>
                    <a:pt x="5858" y="144"/>
                    <a:pt x="5822" y="168"/>
                    <a:pt x="5822" y="168"/>
                  </a:cubicBezTo>
                  <a:cubicBezTo>
                    <a:pt x="5858" y="168"/>
                    <a:pt x="5918" y="251"/>
                    <a:pt x="5953" y="251"/>
                  </a:cubicBezTo>
                  <a:cubicBezTo>
                    <a:pt x="5989" y="251"/>
                    <a:pt x="6084" y="180"/>
                    <a:pt x="6108" y="168"/>
                  </a:cubicBezTo>
                  <a:cubicBezTo>
                    <a:pt x="6144" y="156"/>
                    <a:pt x="6227" y="96"/>
                    <a:pt x="6263" y="96"/>
                  </a:cubicBezTo>
                  <a:cubicBezTo>
                    <a:pt x="6299" y="84"/>
                    <a:pt x="6358" y="180"/>
                    <a:pt x="6406" y="180"/>
                  </a:cubicBezTo>
                  <a:cubicBezTo>
                    <a:pt x="6442" y="180"/>
                    <a:pt x="6489" y="263"/>
                    <a:pt x="6537" y="263"/>
                  </a:cubicBezTo>
                  <a:cubicBezTo>
                    <a:pt x="6573" y="263"/>
                    <a:pt x="6668" y="191"/>
                    <a:pt x="6692" y="180"/>
                  </a:cubicBezTo>
                  <a:cubicBezTo>
                    <a:pt x="6727" y="168"/>
                    <a:pt x="6799" y="120"/>
                    <a:pt x="6846" y="108"/>
                  </a:cubicBezTo>
                  <a:cubicBezTo>
                    <a:pt x="6882" y="108"/>
                    <a:pt x="6954" y="191"/>
                    <a:pt x="6989" y="191"/>
                  </a:cubicBezTo>
                  <a:cubicBezTo>
                    <a:pt x="7013" y="191"/>
                    <a:pt x="7120" y="108"/>
                    <a:pt x="7144" y="120"/>
                  </a:cubicBezTo>
                  <a:cubicBezTo>
                    <a:pt x="7156" y="120"/>
                    <a:pt x="7275" y="191"/>
                    <a:pt x="7275" y="203"/>
                  </a:cubicBezTo>
                  <a:cubicBezTo>
                    <a:pt x="7275" y="227"/>
                    <a:pt x="7120" y="251"/>
                    <a:pt x="7120" y="275"/>
                  </a:cubicBezTo>
                  <a:cubicBezTo>
                    <a:pt x="7132" y="299"/>
                    <a:pt x="7239" y="334"/>
                    <a:pt x="7263" y="358"/>
                  </a:cubicBezTo>
                  <a:cubicBezTo>
                    <a:pt x="7299" y="394"/>
                    <a:pt x="7358" y="418"/>
                    <a:pt x="7406" y="441"/>
                  </a:cubicBezTo>
                  <a:lnTo>
                    <a:pt x="7537" y="537"/>
                  </a:lnTo>
                  <a:cubicBezTo>
                    <a:pt x="7549" y="501"/>
                    <a:pt x="7692" y="477"/>
                    <a:pt x="7692" y="453"/>
                  </a:cubicBezTo>
                  <a:cubicBezTo>
                    <a:pt x="7692" y="441"/>
                    <a:pt x="7573" y="382"/>
                    <a:pt x="7561" y="370"/>
                  </a:cubicBezTo>
                  <a:cubicBezTo>
                    <a:pt x="7537" y="358"/>
                    <a:pt x="7406" y="299"/>
                    <a:pt x="7418" y="287"/>
                  </a:cubicBezTo>
                  <a:cubicBezTo>
                    <a:pt x="7430" y="263"/>
                    <a:pt x="7537" y="227"/>
                    <a:pt x="7573" y="203"/>
                  </a:cubicBezTo>
                  <a:lnTo>
                    <a:pt x="7727" y="132"/>
                  </a:lnTo>
                  <a:cubicBezTo>
                    <a:pt x="7751" y="120"/>
                    <a:pt x="7846" y="60"/>
                    <a:pt x="7870" y="49"/>
                  </a:cubicBezTo>
                  <a:cubicBezTo>
                    <a:pt x="7882" y="49"/>
                    <a:pt x="8013" y="132"/>
                    <a:pt x="8013" y="144"/>
                  </a:cubicBezTo>
                  <a:cubicBezTo>
                    <a:pt x="8013" y="168"/>
                    <a:pt x="7870" y="191"/>
                    <a:pt x="7858" y="215"/>
                  </a:cubicBezTo>
                  <a:lnTo>
                    <a:pt x="8144" y="382"/>
                  </a:lnTo>
                  <a:cubicBezTo>
                    <a:pt x="8168" y="406"/>
                    <a:pt x="8263" y="441"/>
                    <a:pt x="8275" y="465"/>
                  </a:cubicBezTo>
                  <a:cubicBezTo>
                    <a:pt x="8287" y="489"/>
                    <a:pt x="8120" y="525"/>
                    <a:pt x="8120" y="549"/>
                  </a:cubicBezTo>
                  <a:cubicBezTo>
                    <a:pt x="8120" y="572"/>
                    <a:pt x="8263" y="608"/>
                    <a:pt x="8263" y="632"/>
                  </a:cubicBezTo>
                  <a:cubicBezTo>
                    <a:pt x="8263" y="656"/>
                    <a:pt x="8108" y="680"/>
                    <a:pt x="8108" y="703"/>
                  </a:cubicBezTo>
                  <a:cubicBezTo>
                    <a:pt x="8108" y="739"/>
                    <a:pt x="8239" y="763"/>
                    <a:pt x="8251" y="799"/>
                  </a:cubicBezTo>
                  <a:lnTo>
                    <a:pt x="8406" y="715"/>
                  </a:lnTo>
                  <a:cubicBezTo>
                    <a:pt x="8430" y="703"/>
                    <a:pt x="8549" y="656"/>
                    <a:pt x="8561" y="644"/>
                  </a:cubicBezTo>
                  <a:cubicBezTo>
                    <a:pt x="8561" y="620"/>
                    <a:pt x="8442" y="561"/>
                    <a:pt x="8418" y="549"/>
                  </a:cubicBezTo>
                  <a:cubicBezTo>
                    <a:pt x="8394" y="549"/>
                    <a:pt x="8275" y="477"/>
                    <a:pt x="8275" y="465"/>
                  </a:cubicBezTo>
                  <a:cubicBezTo>
                    <a:pt x="8287" y="453"/>
                    <a:pt x="8406" y="406"/>
                    <a:pt x="8430" y="394"/>
                  </a:cubicBezTo>
                  <a:cubicBezTo>
                    <a:pt x="8454" y="382"/>
                    <a:pt x="8585" y="334"/>
                    <a:pt x="8585" y="311"/>
                  </a:cubicBezTo>
                  <a:cubicBezTo>
                    <a:pt x="8585" y="311"/>
                    <a:pt x="8442" y="239"/>
                    <a:pt x="8442" y="227"/>
                  </a:cubicBezTo>
                  <a:cubicBezTo>
                    <a:pt x="8466" y="215"/>
                    <a:pt x="8573" y="156"/>
                    <a:pt x="8597" y="156"/>
                  </a:cubicBezTo>
                  <a:cubicBezTo>
                    <a:pt x="8632" y="156"/>
                    <a:pt x="8716" y="239"/>
                    <a:pt x="8739" y="239"/>
                  </a:cubicBezTo>
                  <a:cubicBezTo>
                    <a:pt x="8787" y="227"/>
                    <a:pt x="8847" y="180"/>
                    <a:pt x="8894" y="168"/>
                  </a:cubicBezTo>
                  <a:cubicBezTo>
                    <a:pt x="8930" y="144"/>
                    <a:pt x="8989" y="96"/>
                    <a:pt x="9037" y="84"/>
                  </a:cubicBezTo>
                  <a:cubicBezTo>
                    <a:pt x="9061" y="84"/>
                    <a:pt x="9156" y="168"/>
                    <a:pt x="9180" y="168"/>
                  </a:cubicBezTo>
                  <a:cubicBezTo>
                    <a:pt x="9204" y="168"/>
                    <a:pt x="9323" y="84"/>
                    <a:pt x="9335" y="96"/>
                  </a:cubicBezTo>
                  <a:cubicBezTo>
                    <a:pt x="9347" y="96"/>
                    <a:pt x="9478" y="168"/>
                    <a:pt x="9478" y="180"/>
                  </a:cubicBezTo>
                  <a:cubicBezTo>
                    <a:pt x="9478" y="180"/>
                    <a:pt x="9323" y="251"/>
                    <a:pt x="9323" y="251"/>
                  </a:cubicBezTo>
                  <a:cubicBezTo>
                    <a:pt x="9359" y="263"/>
                    <a:pt x="9418" y="334"/>
                    <a:pt x="9454" y="334"/>
                  </a:cubicBezTo>
                  <a:cubicBezTo>
                    <a:pt x="9501" y="346"/>
                    <a:pt x="9561" y="263"/>
                    <a:pt x="9609" y="263"/>
                  </a:cubicBezTo>
                  <a:cubicBezTo>
                    <a:pt x="9656" y="263"/>
                    <a:pt x="9704" y="346"/>
                    <a:pt x="9751" y="346"/>
                  </a:cubicBezTo>
                  <a:cubicBezTo>
                    <a:pt x="9799" y="346"/>
                    <a:pt x="9859" y="263"/>
                    <a:pt x="9906" y="275"/>
                  </a:cubicBezTo>
                  <a:cubicBezTo>
                    <a:pt x="9954" y="275"/>
                    <a:pt x="10002" y="358"/>
                    <a:pt x="10049" y="358"/>
                  </a:cubicBezTo>
                  <a:cubicBezTo>
                    <a:pt x="10049" y="358"/>
                    <a:pt x="10192" y="287"/>
                    <a:pt x="10192" y="275"/>
                  </a:cubicBezTo>
                  <a:cubicBezTo>
                    <a:pt x="10192" y="263"/>
                    <a:pt x="10049" y="203"/>
                    <a:pt x="10061" y="191"/>
                  </a:cubicBezTo>
                  <a:cubicBezTo>
                    <a:pt x="10073" y="180"/>
                    <a:pt x="10192" y="120"/>
                    <a:pt x="10216" y="120"/>
                  </a:cubicBezTo>
                  <a:cubicBezTo>
                    <a:pt x="10240" y="120"/>
                    <a:pt x="10323" y="203"/>
                    <a:pt x="10347" y="203"/>
                  </a:cubicBezTo>
                  <a:cubicBezTo>
                    <a:pt x="10394" y="191"/>
                    <a:pt x="10466" y="144"/>
                    <a:pt x="10502" y="120"/>
                  </a:cubicBezTo>
                  <a:cubicBezTo>
                    <a:pt x="10537" y="108"/>
                    <a:pt x="10621" y="49"/>
                    <a:pt x="10656" y="49"/>
                  </a:cubicBezTo>
                  <a:cubicBezTo>
                    <a:pt x="10692" y="37"/>
                    <a:pt x="10752" y="132"/>
                    <a:pt x="10799" y="132"/>
                  </a:cubicBezTo>
                  <a:cubicBezTo>
                    <a:pt x="10847" y="132"/>
                    <a:pt x="10894" y="49"/>
                    <a:pt x="10942" y="49"/>
                  </a:cubicBezTo>
                  <a:cubicBezTo>
                    <a:pt x="10990" y="60"/>
                    <a:pt x="11037" y="132"/>
                    <a:pt x="11085" y="144"/>
                  </a:cubicBezTo>
                  <a:cubicBezTo>
                    <a:pt x="11133" y="144"/>
                    <a:pt x="11192" y="60"/>
                    <a:pt x="11240" y="60"/>
                  </a:cubicBezTo>
                  <a:cubicBezTo>
                    <a:pt x="11287" y="60"/>
                    <a:pt x="11323" y="144"/>
                    <a:pt x="11383" y="144"/>
                  </a:cubicBezTo>
                  <a:cubicBezTo>
                    <a:pt x="11418" y="144"/>
                    <a:pt x="11490" y="60"/>
                    <a:pt x="11526" y="72"/>
                  </a:cubicBezTo>
                  <a:cubicBezTo>
                    <a:pt x="11585" y="72"/>
                    <a:pt x="11621" y="156"/>
                    <a:pt x="11668" y="156"/>
                  </a:cubicBezTo>
                  <a:cubicBezTo>
                    <a:pt x="11716" y="156"/>
                    <a:pt x="11764" y="239"/>
                    <a:pt x="11811" y="239"/>
                  </a:cubicBezTo>
                  <a:cubicBezTo>
                    <a:pt x="11835" y="239"/>
                    <a:pt x="11942" y="168"/>
                    <a:pt x="11966" y="156"/>
                  </a:cubicBezTo>
                  <a:cubicBezTo>
                    <a:pt x="12002" y="144"/>
                    <a:pt x="12073" y="84"/>
                    <a:pt x="12109" y="84"/>
                  </a:cubicBezTo>
                  <a:cubicBezTo>
                    <a:pt x="12145" y="84"/>
                    <a:pt x="12216" y="168"/>
                    <a:pt x="12252" y="168"/>
                  </a:cubicBezTo>
                  <a:cubicBezTo>
                    <a:pt x="12299" y="168"/>
                    <a:pt x="12359" y="96"/>
                    <a:pt x="12407" y="96"/>
                  </a:cubicBezTo>
                  <a:cubicBezTo>
                    <a:pt x="12454" y="84"/>
                    <a:pt x="12502" y="180"/>
                    <a:pt x="12549" y="180"/>
                  </a:cubicBezTo>
                  <a:cubicBezTo>
                    <a:pt x="12597" y="180"/>
                    <a:pt x="12645" y="96"/>
                    <a:pt x="12692" y="96"/>
                  </a:cubicBezTo>
                  <a:cubicBezTo>
                    <a:pt x="12752" y="96"/>
                    <a:pt x="12788" y="180"/>
                    <a:pt x="12835" y="180"/>
                  </a:cubicBezTo>
                  <a:cubicBezTo>
                    <a:pt x="12871" y="180"/>
                    <a:pt x="12954" y="96"/>
                    <a:pt x="12990" y="108"/>
                  </a:cubicBezTo>
                  <a:cubicBezTo>
                    <a:pt x="13002" y="108"/>
                    <a:pt x="13133" y="180"/>
                    <a:pt x="13133" y="191"/>
                  </a:cubicBezTo>
                  <a:cubicBezTo>
                    <a:pt x="13133" y="203"/>
                    <a:pt x="13002" y="251"/>
                    <a:pt x="12978" y="263"/>
                  </a:cubicBezTo>
                  <a:cubicBezTo>
                    <a:pt x="12966" y="275"/>
                    <a:pt x="12823" y="346"/>
                    <a:pt x="12823" y="346"/>
                  </a:cubicBezTo>
                  <a:cubicBezTo>
                    <a:pt x="12847" y="358"/>
                    <a:pt x="12942" y="430"/>
                    <a:pt x="12966" y="430"/>
                  </a:cubicBezTo>
                  <a:cubicBezTo>
                    <a:pt x="13002" y="430"/>
                    <a:pt x="13073" y="346"/>
                    <a:pt x="13121" y="358"/>
                  </a:cubicBezTo>
                  <a:cubicBezTo>
                    <a:pt x="13169" y="358"/>
                    <a:pt x="13204" y="430"/>
                    <a:pt x="13252" y="441"/>
                  </a:cubicBezTo>
                  <a:lnTo>
                    <a:pt x="13407" y="358"/>
                  </a:lnTo>
                  <a:cubicBezTo>
                    <a:pt x="13431" y="346"/>
                    <a:pt x="13561" y="299"/>
                    <a:pt x="13561" y="287"/>
                  </a:cubicBezTo>
                  <a:cubicBezTo>
                    <a:pt x="13561" y="275"/>
                    <a:pt x="13526" y="263"/>
                    <a:pt x="13490" y="239"/>
                  </a:cubicBezTo>
                  <a:cubicBezTo>
                    <a:pt x="13454" y="215"/>
                    <a:pt x="13419" y="203"/>
                    <a:pt x="13419" y="203"/>
                  </a:cubicBezTo>
                  <a:cubicBezTo>
                    <a:pt x="13466" y="191"/>
                    <a:pt x="13526" y="120"/>
                    <a:pt x="13573" y="120"/>
                  </a:cubicBezTo>
                  <a:cubicBezTo>
                    <a:pt x="13609" y="120"/>
                    <a:pt x="13669" y="215"/>
                    <a:pt x="13716" y="203"/>
                  </a:cubicBezTo>
                  <a:cubicBezTo>
                    <a:pt x="13740" y="203"/>
                    <a:pt x="13847" y="120"/>
                    <a:pt x="13871" y="132"/>
                  </a:cubicBezTo>
                  <a:cubicBezTo>
                    <a:pt x="13883" y="132"/>
                    <a:pt x="14002" y="203"/>
                    <a:pt x="14002" y="215"/>
                  </a:cubicBezTo>
                  <a:cubicBezTo>
                    <a:pt x="14002" y="239"/>
                    <a:pt x="13847" y="275"/>
                    <a:pt x="13847" y="287"/>
                  </a:cubicBezTo>
                  <a:cubicBezTo>
                    <a:pt x="13859" y="299"/>
                    <a:pt x="13978" y="382"/>
                    <a:pt x="13990" y="370"/>
                  </a:cubicBezTo>
                  <a:cubicBezTo>
                    <a:pt x="14026" y="370"/>
                    <a:pt x="14121" y="311"/>
                    <a:pt x="14145" y="299"/>
                  </a:cubicBezTo>
                  <a:lnTo>
                    <a:pt x="14300" y="227"/>
                  </a:lnTo>
                  <a:lnTo>
                    <a:pt x="14454" y="144"/>
                  </a:lnTo>
                  <a:cubicBezTo>
                    <a:pt x="14490" y="120"/>
                    <a:pt x="14550" y="84"/>
                    <a:pt x="14597" y="72"/>
                  </a:cubicBezTo>
                  <a:cubicBezTo>
                    <a:pt x="14621" y="60"/>
                    <a:pt x="14716" y="156"/>
                    <a:pt x="14740" y="156"/>
                  </a:cubicBezTo>
                  <a:cubicBezTo>
                    <a:pt x="14788" y="156"/>
                    <a:pt x="14847" y="72"/>
                    <a:pt x="14895" y="72"/>
                  </a:cubicBezTo>
                  <a:cubicBezTo>
                    <a:pt x="14943" y="84"/>
                    <a:pt x="14978" y="156"/>
                    <a:pt x="15038" y="156"/>
                  </a:cubicBezTo>
                  <a:cubicBezTo>
                    <a:pt x="15085" y="156"/>
                    <a:pt x="15133" y="84"/>
                    <a:pt x="15181" y="84"/>
                  </a:cubicBezTo>
                  <a:cubicBezTo>
                    <a:pt x="15240" y="84"/>
                    <a:pt x="15276" y="168"/>
                    <a:pt x="15324" y="168"/>
                  </a:cubicBezTo>
                  <a:cubicBezTo>
                    <a:pt x="15359" y="168"/>
                    <a:pt x="15455" y="84"/>
                    <a:pt x="15478" y="96"/>
                  </a:cubicBezTo>
                  <a:cubicBezTo>
                    <a:pt x="15490" y="96"/>
                    <a:pt x="15621" y="168"/>
                    <a:pt x="15621" y="180"/>
                  </a:cubicBezTo>
                  <a:cubicBezTo>
                    <a:pt x="15609" y="203"/>
                    <a:pt x="15455" y="227"/>
                    <a:pt x="15466" y="251"/>
                  </a:cubicBezTo>
                  <a:cubicBezTo>
                    <a:pt x="15466" y="263"/>
                    <a:pt x="15586" y="334"/>
                    <a:pt x="15597" y="334"/>
                  </a:cubicBezTo>
                  <a:cubicBezTo>
                    <a:pt x="15621" y="346"/>
                    <a:pt x="15728" y="263"/>
                    <a:pt x="15752" y="263"/>
                  </a:cubicBezTo>
                  <a:cubicBezTo>
                    <a:pt x="15788" y="263"/>
                    <a:pt x="15871" y="334"/>
                    <a:pt x="15895" y="346"/>
                  </a:cubicBezTo>
                  <a:cubicBezTo>
                    <a:pt x="15895" y="346"/>
                    <a:pt x="15931" y="322"/>
                    <a:pt x="15967" y="311"/>
                  </a:cubicBezTo>
                  <a:cubicBezTo>
                    <a:pt x="16014" y="287"/>
                    <a:pt x="16050" y="275"/>
                    <a:pt x="16050" y="263"/>
                  </a:cubicBezTo>
                  <a:cubicBezTo>
                    <a:pt x="16050" y="263"/>
                    <a:pt x="15919" y="180"/>
                    <a:pt x="15907" y="180"/>
                  </a:cubicBezTo>
                  <a:cubicBezTo>
                    <a:pt x="15859" y="180"/>
                    <a:pt x="15812" y="263"/>
                    <a:pt x="15752" y="263"/>
                  </a:cubicBezTo>
                  <a:cubicBezTo>
                    <a:pt x="15752" y="263"/>
                    <a:pt x="15621" y="180"/>
                    <a:pt x="15621" y="180"/>
                  </a:cubicBezTo>
                  <a:cubicBezTo>
                    <a:pt x="15621" y="156"/>
                    <a:pt x="15752" y="108"/>
                    <a:pt x="15764" y="96"/>
                  </a:cubicBezTo>
                  <a:cubicBezTo>
                    <a:pt x="15788" y="84"/>
                    <a:pt x="15895" y="25"/>
                    <a:pt x="15919" y="25"/>
                  </a:cubicBezTo>
                  <a:cubicBezTo>
                    <a:pt x="15955" y="25"/>
                    <a:pt x="16026" y="108"/>
                    <a:pt x="16062" y="108"/>
                  </a:cubicBezTo>
                  <a:cubicBezTo>
                    <a:pt x="16098" y="96"/>
                    <a:pt x="16169" y="191"/>
                    <a:pt x="16205" y="191"/>
                  </a:cubicBezTo>
                  <a:cubicBezTo>
                    <a:pt x="16228" y="191"/>
                    <a:pt x="16336" y="120"/>
                    <a:pt x="16348" y="108"/>
                  </a:cubicBezTo>
                  <a:cubicBezTo>
                    <a:pt x="16395" y="96"/>
                    <a:pt x="16467" y="37"/>
                    <a:pt x="16502" y="37"/>
                  </a:cubicBezTo>
                  <a:cubicBezTo>
                    <a:pt x="16538" y="37"/>
                    <a:pt x="16609" y="120"/>
                    <a:pt x="16645" y="120"/>
                  </a:cubicBezTo>
                  <a:cubicBezTo>
                    <a:pt x="16681" y="120"/>
                    <a:pt x="16764" y="37"/>
                    <a:pt x="16800" y="49"/>
                  </a:cubicBezTo>
                  <a:cubicBezTo>
                    <a:pt x="16836" y="49"/>
                    <a:pt x="16907" y="108"/>
                    <a:pt x="16931" y="132"/>
                  </a:cubicBezTo>
                  <a:cubicBezTo>
                    <a:pt x="16955" y="144"/>
                    <a:pt x="17050" y="215"/>
                    <a:pt x="17074" y="215"/>
                  </a:cubicBezTo>
                  <a:cubicBezTo>
                    <a:pt x="17121" y="215"/>
                    <a:pt x="17169" y="299"/>
                    <a:pt x="17217" y="299"/>
                  </a:cubicBezTo>
                  <a:cubicBezTo>
                    <a:pt x="17229" y="299"/>
                    <a:pt x="17371" y="227"/>
                    <a:pt x="17371" y="215"/>
                  </a:cubicBezTo>
                  <a:cubicBezTo>
                    <a:pt x="17371" y="215"/>
                    <a:pt x="17336" y="191"/>
                    <a:pt x="17300" y="180"/>
                  </a:cubicBezTo>
                  <a:cubicBezTo>
                    <a:pt x="17264" y="156"/>
                    <a:pt x="17229" y="132"/>
                    <a:pt x="17229" y="132"/>
                  </a:cubicBezTo>
                  <a:cubicBezTo>
                    <a:pt x="17264" y="132"/>
                    <a:pt x="17336" y="60"/>
                    <a:pt x="17383" y="60"/>
                  </a:cubicBezTo>
                  <a:cubicBezTo>
                    <a:pt x="17419" y="60"/>
                    <a:pt x="17479" y="144"/>
                    <a:pt x="17526" y="144"/>
                  </a:cubicBezTo>
                  <a:cubicBezTo>
                    <a:pt x="17574" y="144"/>
                    <a:pt x="17622" y="72"/>
                    <a:pt x="17669" y="72"/>
                  </a:cubicBezTo>
                  <a:cubicBezTo>
                    <a:pt x="17717" y="60"/>
                    <a:pt x="17764" y="156"/>
                    <a:pt x="17812" y="156"/>
                  </a:cubicBezTo>
                  <a:cubicBezTo>
                    <a:pt x="17860" y="156"/>
                    <a:pt x="17919" y="72"/>
                    <a:pt x="17967" y="72"/>
                  </a:cubicBezTo>
                  <a:cubicBezTo>
                    <a:pt x="18014" y="72"/>
                    <a:pt x="18062" y="156"/>
                    <a:pt x="18110" y="156"/>
                  </a:cubicBezTo>
                  <a:cubicBezTo>
                    <a:pt x="18145" y="156"/>
                    <a:pt x="18217" y="72"/>
                    <a:pt x="18253" y="84"/>
                  </a:cubicBezTo>
                  <a:cubicBezTo>
                    <a:pt x="18288" y="84"/>
                    <a:pt x="18372" y="168"/>
                    <a:pt x="18395" y="168"/>
                  </a:cubicBezTo>
                  <a:cubicBezTo>
                    <a:pt x="18443" y="156"/>
                    <a:pt x="18514" y="108"/>
                    <a:pt x="18550" y="84"/>
                  </a:cubicBezTo>
                  <a:lnTo>
                    <a:pt x="18705" y="13"/>
                  </a:lnTo>
                  <a:lnTo>
                    <a:pt x="18979" y="180"/>
                  </a:lnTo>
                  <a:lnTo>
                    <a:pt x="18824" y="263"/>
                  </a:lnTo>
                  <a:cubicBezTo>
                    <a:pt x="18800" y="275"/>
                    <a:pt x="18681" y="322"/>
                    <a:pt x="18669" y="334"/>
                  </a:cubicBezTo>
                  <a:cubicBezTo>
                    <a:pt x="18669" y="346"/>
                    <a:pt x="18800" y="418"/>
                    <a:pt x="18812" y="418"/>
                  </a:cubicBezTo>
                  <a:cubicBezTo>
                    <a:pt x="18860" y="430"/>
                    <a:pt x="18919" y="346"/>
                    <a:pt x="18967" y="346"/>
                  </a:cubicBezTo>
                  <a:cubicBezTo>
                    <a:pt x="18991" y="346"/>
                    <a:pt x="19086" y="418"/>
                    <a:pt x="19110" y="430"/>
                  </a:cubicBezTo>
                  <a:cubicBezTo>
                    <a:pt x="19157" y="453"/>
                    <a:pt x="19193" y="489"/>
                    <a:pt x="19241" y="513"/>
                  </a:cubicBezTo>
                  <a:cubicBezTo>
                    <a:pt x="19253" y="489"/>
                    <a:pt x="19396" y="465"/>
                    <a:pt x="19396" y="441"/>
                  </a:cubicBezTo>
                  <a:cubicBezTo>
                    <a:pt x="19396" y="406"/>
                    <a:pt x="19265" y="382"/>
                    <a:pt x="19253" y="346"/>
                  </a:cubicBezTo>
                  <a:cubicBezTo>
                    <a:pt x="19265" y="322"/>
                    <a:pt x="19407" y="299"/>
                    <a:pt x="19407" y="275"/>
                  </a:cubicBezTo>
                  <a:cubicBezTo>
                    <a:pt x="19407" y="275"/>
                    <a:pt x="19372" y="251"/>
                    <a:pt x="19348" y="227"/>
                  </a:cubicBezTo>
                  <a:cubicBezTo>
                    <a:pt x="19312" y="203"/>
                    <a:pt x="19276" y="191"/>
                    <a:pt x="19276" y="191"/>
                  </a:cubicBezTo>
                  <a:cubicBezTo>
                    <a:pt x="19312" y="180"/>
                    <a:pt x="19384" y="108"/>
                    <a:pt x="19419" y="108"/>
                  </a:cubicBezTo>
                  <a:cubicBezTo>
                    <a:pt x="19467" y="108"/>
                    <a:pt x="19527" y="203"/>
                    <a:pt x="19562" y="191"/>
                  </a:cubicBezTo>
                  <a:cubicBezTo>
                    <a:pt x="19586" y="191"/>
                    <a:pt x="19705" y="120"/>
                    <a:pt x="19717" y="120"/>
                  </a:cubicBezTo>
                  <a:cubicBezTo>
                    <a:pt x="19729" y="132"/>
                    <a:pt x="19860" y="191"/>
                    <a:pt x="19860" y="203"/>
                  </a:cubicBezTo>
                  <a:cubicBezTo>
                    <a:pt x="19848" y="227"/>
                    <a:pt x="19693" y="263"/>
                    <a:pt x="19705" y="287"/>
                  </a:cubicBezTo>
                  <a:cubicBezTo>
                    <a:pt x="19705" y="287"/>
                    <a:pt x="19836" y="370"/>
                    <a:pt x="19836" y="370"/>
                  </a:cubicBezTo>
                  <a:cubicBezTo>
                    <a:pt x="19884" y="358"/>
                    <a:pt x="19967" y="311"/>
                    <a:pt x="19991" y="287"/>
                  </a:cubicBezTo>
                  <a:lnTo>
                    <a:pt x="20146" y="215"/>
                  </a:lnTo>
                  <a:lnTo>
                    <a:pt x="20300" y="132"/>
                  </a:lnTo>
                  <a:cubicBezTo>
                    <a:pt x="20324" y="120"/>
                    <a:pt x="20419" y="60"/>
                    <a:pt x="20455" y="60"/>
                  </a:cubicBezTo>
                  <a:cubicBezTo>
                    <a:pt x="20503" y="60"/>
                    <a:pt x="20550" y="144"/>
                    <a:pt x="20586" y="144"/>
                  </a:cubicBezTo>
                  <a:cubicBezTo>
                    <a:pt x="20610" y="144"/>
                    <a:pt x="20729" y="60"/>
                    <a:pt x="20741" y="60"/>
                  </a:cubicBezTo>
                  <a:cubicBezTo>
                    <a:pt x="20765" y="72"/>
                    <a:pt x="20884" y="144"/>
                    <a:pt x="20884" y="156"/>
                  </a:cubicBezTo>
                  <a:cubicBezTo>
                    <a:pt x="20884" y="156"/>
                    <a:pt x="20848" y="168"/>
                    <a:pt x="20800" y="191"/>
                  </a:cubicBezTo>
                  <a:cubicBezTo>
                    <a:pt x="20765" y="215"/>
                    <a:pt x="20729" y="227"/>
                    <a:pt x="20729" y="227"/>
                  </a:cubicBezTo>
                  <a:cubicBezTo>
                    <a:pt x="20765" y="239"/>
                    <a:pt x="20836" y="311"/>
                    <a:pt x="20872" y="311"/>
                  </a:cubicBezTo>
                  <a:cubicBezTo>
                    <a:pt x="20908" y="311"/>
                    <a:pt x="20979" y="227"/>
                    <a:pt x="21027" y="239"/>
                  </a:cubicBezTo>
                  <a:cubicBezTo>
                    <a:pt x="21062" y="239"/>
                    <a:pt x="21122" y="322"/>
                    <a:pt x="21158" y="322"/>
                  </a:cubicBezTo>
                  <a:cubicBezTo>
                    <a:pt x="21170" y="322"/>
                    <a:pt x="21312" y="251"/>
                    <a:pt x="21312" y="239"/>
                  </a:cubicBezTo>
                  <a:cubicBezTo>
                    <a:pt x="21312" y="227"/>
                    <a:pt x="21170" y="168"/>
                    <a:pt x="21170" y="156"/>
                  </a:cubicBezTo>
                  <a:cubicBezTo>
                    <a:pt x="21181" y="144"/>
                    <a:pt x="21312" y="84"/>
                    <a:pt x="21324" y="84"/>
                  </a:cubicBezTo>
                  <a:cubicBezTo>
                    <a:pt x="21360" y="84"/>
                    <a:pt x="21443" y="168"/>
                    <a:pt x="21467" y="168"/>
                  </a:cubicBezTo>
                  <a:cubicBezTo>
                    <a:pt x="21515" y="156"/>
                    <a:pt x="21586" y="108"/>
                    <a:pt x="21622" y="84"/>
                  </a:cubicBezTo>
                  <a:cubicBezTo>
                    <a:pt x="21646" y="72"/>
                    <a:pt x="21729" y="13"/>
                    <a:pt x="21777" y="13"/>
                  </a:cubicBezTo>
                  <a:cubicBezTo>
                    <a:pt x="21789" y="13"/>
                    <a:pt x="21896" y="84"/>
                    <a:pt x="21908" y="96"/>
                  </a:cubicBezTo>
                  <a:cubicBezTo>
                    <a:pt x="21932" y="108"/>
                    <a:pt x="22027" y="180"/>
                    <a:pt x="22051" y="180"/>
                  </a:cubicBezTo>
                  <a:cubicBezTo>
                    <a:pt x="22074" y="180"/>
                    <a:pt x="22182" y="120"/>
                    <a:pt x="22205" y="108"/>
                  </a:cubicBezTo>
                  <a:cubicBezTo>
                    <a:pt x="22229" y="96"/>
                    <a:pt x="22324" y="25"/>
                    <a:pt x="22360" y="25"/>
                  </a:cubicBezTo>
                  <a:cubicBezTo>
                    <a:pt x="22396" y="25"/>
                    <a:pt x="22455" y="108"/>
                    <a:pt x="22491" y="108"/>
                  </a:cubicBezTo>
                  <a:cubicBezTo>
                    <a:pt x="22539" y="108"/>
                    <a:pt x="22598" y="37"/>
                    <a:pt x="22646" y="37"/>
                  </a:cubicBezTo>
                  <a:cubicBezTo>
                    <a:pt x="22694" y="37"/>
                    <a:pt x="22741" y="120"/>
                    <a:pt x="22789" y="120"/>
                  </a:cubicBezTo>
                  <a:cubicBezTo>
                    <a:pt x="22836" y="120"/>
                    <a:pt x="22896" y="37"/>
                    <a:pt x="22944" y="37"/>
                  </a:cubicBezTo>
                  <a:cubicBezTo>
                    <a:pt x="22991" y="49"/>
                    <a:pt x="23027" y="120"/>
                    <a:pt x="23075" y="132"/>
                  </a:cubicBezTo>
                  <a:cubicBezTo>
                    <a:pt x="23134" y="132"/>
                    <a:pt x="23182" y="49"/>
                    <a:pt x="23229" y="49"/>
                  </a:cubicBezTo>
                  <a:cubicBezTo>
                    <a:pt x="23277" y="49"/>
                    <a:pt x="23325" y="132"/>
                    <a:pt x="23372" y="132"/>
                  </a:cubicBezTo>
                  <a:cubicBezTo>
                    <a:pt x="23420" y="132"/>
                    <a:pt x="23479" y="60"/>
                    <a:pt x="23527" y="60"/>
                  </a:cubicBezTo>
                  <a:cubicBezTo>
                    <a:pt x="23575" y="60"/>
                    <a:pt x="23610" y="144"/>
                    <a:pt x="23658" y="144"/>
                  </a:cubicBezTo>
                  <a:cubicBezTo>
                    <a:pt x="23718" y="144"/>
                    <a:pt x="23765" y="60"/>
                    <a:pt x="23813" y="60"/>
                  </a:cubicBezTo>
                  <a:cubicBezTo>
                    <a:pt x="23860" y="60"/>
                    <a:pt x="23908" y="144"/>
                    <a:pt x="23956" y="144"/>
                  </a:cubicBezTo>
                  <a:cubicBezTo>
                    <a:pt x="24003" y="156"/>
                    <a:pt x="24063" y="72"/>
                    <a:pt x="24110" y="72"/>
                  </a:cubicBezTo>
                  <a:cubicBezTo>
                    <a:pt x="24158" y="72"/>
                    <a:pt x="24194" y="156"/>
                    <a:pt x="24253" y="156"/>
                  </a:cubicBezTo>
                  <a:cubicBezTo>
                    <a:pt x="24301" y="156"/>
                    <a:pt x="24349" y="84"/>
                    <a:pt x="24396" y="84"/>
                  </a:cubicBezTo>
                  <a:cubicBezTo>
                    <a:pt x="24444" y="84"/>
                    <a:pt x="24491" y="168"/>
                    <a:pt x="24539" y="168"/>
                  </a:cubicBezTo>
                  <a:cubicBezTo>
                    <a:pt x="24575" y="168"/>
                    <a:pt x="24658" y="84"/>
                    <a:pt x="24694" y="84"/>
                  </a:cubicBezTo>
                  <a:cubicBezTo>
                    <a:pt x="24706" y="84"/>
                    <a:pt x="24837" y="168"/>
                    <a:pt x="24837" y="168"/>
                  </a:cubicBezTo>
                  <a:cubicBezTo>
                    <a:pt x="24825" y="191"/>
                    <a:pt x="24670" y="227"/>
                    <a:pt x="24682" y="251"/>
                  </a:cubicBezTo>
                  <a:cubicBezTo>
                    <a:pt x="24682" y="263"/>
                    <a:pt x="24801" y="334"/>
                    <a:pt x="24813" y="334"/>
                  </a:cubicBezTo>
                  <a:cubicBezTo>
                    <a:pt x="24837" y="334"/>
                    <a:pt x="24956" y="263"/>
                    <a:pt x="24968" y="263"/>
                  </a:cubicBezTo>
                  <a:cubicBezTo>
                    <a:pt x="24991" y="251"/>
                    <a:pt x="25122" y="191"/>
                    <a:pt x="25122" y="180"/>
                  </a:cubicBezTo>
                  <a:cubicBezTo>
                    <a:pt x="25122" y="180"/>
                    <a:pt x="24991" y="96"/>
                    <a:pt x="24980" y="96"/>
                  </a:cubicBezTo>
                  <a:cubicBezTo>
                    <a:pt x="25027" y="96"/>
                    <a:pt x="25087" y="13"/>
                    <a:pt x="25134" y="13"/>
                  </a:cubicBezTo>
                  <a:cubicBezTo>
                    <a:pt x="25158" y="25"/>
                    <a:pt x="25253" y="96"/>
                    <a:pt x="25277" y="108"/>
                  </a:cubicBezTo>
                  <a:cubicBezTo>
                    <a:pt x="25301" y="120"/>
                    <a:pt x="25420" y="180"/>
                    <a:pt x="25420" y="191"/>
                  </a:cubicBezTo>
                  <a:cubicBezTo>
                    <a:pt x="25420" y="191"/>
                    <a:pt x="25265" y="263"/>
                    <a:pt x="25265" y="263"/>
                  </a:cubicBezTo>
                  <a:cubicBezTo>
                    <a:pt x="25301" y="275"/>
                    <a:pt x="25349" y="346"/>
                    <a:pt x="25396" y="346"/>
                  </a:cubicBezTo>
                  <a:cubicBezTo>
                    <a:pt x="25444" y="358"/>
                    <a:pt x="25515" y="275"/>
                    <a:pt x="25551" y="275"/>
                  </a:cubicBezTo>
                  <a:cubicBezTo>
                    <a:pt x="25587" y="275"/>
                    <a:pt x="25658" y="358"/>
                    <a:pt x="25694" y="358"/>
                  </a:cubicBezTo>
                  <a:cubicBezTo>
                    <a:pt x="25742" y="346"/>
                    <a:pt x="25813" y="299"/>
                    <a:pt x="25849" y="275"/>
                  </a:cubicBezTo>
                  <a:lnTo>
                    <a:pt x="26004" y="203"/>
                  </a:lnTo>
                  <a:lnTo>
                    <a:pt x="26146" y="120"/>
                  </a:lnTo>
                  <a:cubicBezTo>
                    <a:pt x="26170" y="120"/>
                    <a:pt x="26277" y="49"/>
                    <a:pt x="26301" y="49"/>
                  </a:cubicBezTo>
                  <a:cubicBezTo>
                    <a:pt x="26325" y="49"/>
                    <a:pt x="26420" y="120"/>
                    <a:pt x="26444" y="132"/>
                  </a:cubicBezTo>
                  <a:cubicBezTo>
                    <a:pt x="26480" y="156"/>
                    <a:pt x="26539" y="203"/>
                    <a:pt x="26587" y="215"/>
                  </a:cubicBezTo>
                  <a:cubicBezTo>
                    <a:pt x="26611" y="227"/>
                    <a:pt x="26706" y="144"/>
                    <a:pt x="26730" y="144"/>
                  </a:cubicBezTo>
                  <a:cubicBezTo>
                    <a:pt x="26789" y="144"/>
                    <a:pt x="26825" y="215"/>
                    <a:pt x="26873" y="227"/>
                  </a:cubicBezTo>
                  <a:cubicBezTo>
                    <a:pt x="26920" y="227"/>
                    <a:pt x="26968" y="311"/>
                    <a:pt x="27016" y="311"/>
                  </a:cubicBezTo>
                  <a:cubicBezTo>
                    <a:pt x="27039" y="311"/>
                    <a:pt x="27147" y="239"/>
                    <a:pt x="27170" y="239"/>
                  </a:cubicBezTo>
                  <a:cubicBezTo>
                    <a:pt x="27194" y="215"/>
                    <a:pt x="27277" y="156"/>
                    <a:pt x="27313" y="156"/>
                  </a:cubicBezTo>
                  <a:cubicBezTo>
                    <a:pt x="27361" y="156"/>
                    <a:pt x="27408" y="239"/>
                    <a:pt x="27456" y="239"/>
                  </a:cubicBezTo>
                  <a:cubicBezTo>
                    <a:pt x="27504" y="239"/>
                    <a:pt x="27575" y="156"/>
                    <a:pt x="27611" y="168"/>
                  </a:cubicBezTo>
                  <a:cubicBezTo>
                    <a:pt x="27658" y="168"/>
                    <a:pt x="27706" y="251"/>
                    <a:pt x="27754" y="251"/>
                  </a:cubicBezTo>
                  <a:cubicBezTo>
                    <a:pt x="27801" y="251"/>
                    <a:pt x="27849" y="168"/>
                    <a:pt x="27909" y="168"/>
                  </a:cubicBezTo>
                  <a:cubicBezTo>
                    <a:pt x="27944" y="168"/>
                    <a:pt x="28004" y="263"/>
                    <a:pt x="28039" y="251"/>
                  </a:cubicBezTo>
                  <a:cubicBezTo>
                    <a:pt x="28099" y="251"/>
                    <a:pt x="28147" y="180"/>
                    <a:pt x="28194" y="180"/>
                  </a:cubicBezTo>
                  <a:cubicBezTo>
                    <a:pt x="28242" y="180"/>
                    <a:pt x="28290" y="263"/>
                    <a:pt x="28337" y="263"/>
                  </a:cubicBezTo>
                  <a:cubicBezTo>
                    <a:pt x="28373" y="263"/>
                    <a:pt x="28444" y="180"/>
                    <a:pt x="28492" y="191"/>
                  </a:cubicBezTo>
                  <a:cubicBezTo>
                    <a:pt x="28504" y="191"/>
                    <a:pt x="28623" y="263"/>
                    <a:pt x="28623" y="275"/>
                  </a:cubicBezTo>
                  <a:cubicBezTo>
                    <a:pt x="28623" y="299"/>
                    <a:pt x="28468" y="322"/>
                    <a:pt x="28468" y="346"/>
                  </a:cubicBezTo>
                  <a:cubicBezTo>
                    <a:pt x="28480" y="382"/>
                    <a:pt x="28599" y="406"/>
                    <a:pt x="28611" y="430"/>
                  </a:cubicBezTo>
                  <a:cubicBezTo>
                    <a:pt x="28599" y="465"/>
                    <a:pt x="28456" y="477"/>
                    <a:pt x="28456" y="513"/>
                  </a:cubicBezTo>
                  <a:cubicBezTo>
                    <a:pt x="28456" y="513"/>
                    <a:pt x="28587" y="596"/>
                    <a:pt x="28599" y="596"/>
                  </a:cubicBezTo>
                  <a:cubicBezTo>
                    <a:pt x="28647" y="596"/>
                    <a:pt x="28694" y="525"/>
                    <a:pt x="28754" y="513"/>
                  </a:cubicBezTo>
                  <a:cubicBezTo>
                    <a:pt x="28742" y="489"/>
                    <a:pt x="28611" y="465"/>
                    <a:pt x="28611" y="430"/>
                  </a:cubicBezTo>
                  <a:cubicBezTo>
                    <a:pt x="28611" y="418"/>
                    <a:pt x="28742" y="370"/>
                    <a:pt x="28766" y="358"/>
                  </a:cubicBezTo>
                  <a:cubicBezTo>
                    <a:pt x="28813" y="334"/>
                    <a:pt x="28873" y="311"/>
                    <a:pt x="28921" y="275"/>
                  </a:cubicBezTo>
                  <a:cubicBezTo>
                    <a:pt x="28861" y="263"/>
                    <a:pt x="28837" y="203"/>
                    <a:pt x="28778" y="191"/>
                  </a:cubicBezTo>
                  <a:cubicBezTo>
                    <a:pt x="28801" y="203"/>
                    <a:pt x="28897" y="120"/>
                    <a:pt x="28932" y="120"/>
                  </a:cubicBezTo>
                  <a:cubicBezTo>
                    <a:pt x="28968" y="120"/>
                    <a:pt x="29028" y="203"/>
                    <a:pt x="29075" y="203"/>
                  </a:cubicBezTo>
                  <a:cubicBezTo>
                    <a:pt x="29087" y="203"/>
                    <a:pt x="29218" y="120"/>
                    <a:pt x="29218" y="120"/>
                  </a:cubicBezTo>
                  <a:cubicBezTo>
                    <a:pt x="29242" y="132"/>
                    <a:pt x="29361" y="203"/>
                    <a:pt x="29361" y="215"/>
                  </a:cubicBezTo>
                  <a:cubicBezTo>
                    <a:pt x="29361" y="215"/>
                    <a:pt x="29206" y="287"/>
                    <a:pt x="29206" y="287"/>
                  </a:cubicBezTo>
                  <a:cubicBezTo>
                    <a:pt x="29242" y="299"/>
                    <a:pt x="29302" y="370"/>
                    <a:pt x="29349" y="370"/>
                  </a:cubicBezTo>
                  <a:cubicBezTo>
                    <a:pt x="29385" y="382"/>
                    <a:pt x="29456" y="299"/>
                    <a:pt x="29504" y="299"/>
                  </a:cubicBezTo>
                  <a:cubicBezTo>
                    <a:pt x="29540" y="299"/>
                    <a:pt x="29599" y="382"/>
                    <a:pt x="29635" y="382"/>
                  </a:cubicBezTo>
                  <a:cubicBezTo>
                    <a:pt x="29683" y="370"/>
                    <a:pt x="29766" y="322"/>
                    <a:pt x="29790" y="299"/>
                  </a:cubicBezTo>
                  <a:lnTo>
                    <a:pt x="29944" y="227"/>
                  </a:lnTo>
                  <a:cubicBezTo>
                    <a:pt x="29968" y="215"/>
                    <a:pt x="30075" y="144"/>
                    <a:pt x="30099" y="144"/>
                  </a:cubicBezTo>
                  <a:cubicBezTo>
                    <a:pt x="30147" y="144"/>
                    <a:pt x="30195" y="227"/>
                    <a:pt x="30242" y="227"/>
                  </a:cubicBezTo>
                  <a:cubicBezTo>
                    <a:pt x="30278" y="239"/>
                    <a:pt x="30349" y="156"/>
                    <a:pt x="30385" y="156"/>
                  </a:cubicBezTo>
                  <a:cubicBezTo>
                    <a:pt x="30445" y="168"/>
                    <a:pt x="30468" y="227"/>
                    <a:pt x="30528" y="239"/>
                  </a:cubicBezTo>
                  <a:cubicBezTo>
                    <a:pt x="30564" y="251"/>
                    <a:pt x="30647" y="168"/>
                    <a:pt x="30683" y="168"/>
                  </a:cubicBezTo>
                  <a:cubicBezTo>
                    <a:pt x="30706" y="168"/>
                    <a:pt x="30802" y="239"/>
                    <a:pt x="30826" y="251"/>
                  </a:cubicBezTo>
                  <a:cubicBezTo>
                    <a:pt x="30849" y="263"/>
                    <a:pt x="30933" y="334"/>
                    <a:pt x="30957" y="334"/>
                  </a:cubicBezTo>
                  <a:cubicBezTo>
                    <a:pt x="30980" y="334"/>
                    <a:pt x="31099" y="263"/>
                    <a:pt x="31111" y="251"/>
                  </a:cubicBezTo>
                  <a:cubicBezTo>
                    <a:pt x="31147" y="239"/>
                    <a:pt x="31218" y="191"/>
                    <a:pt x="31266" y="180"/>
                  </a:cubicBezTo>
                  <a:cubicBezTo>
                    <a:pt x="31290" y="168"/>
                    <a:pt x="31373" y="263"/>
                    <a:pt x="31409" y="263"/>
                  </a:cubicBezTo>
                  <a:cubicBezTo>
                    <a:pt x="31433" y="263"/>
                    <a:pt x="31528" y="180"/>
                    <a:pt x="31564" y="191"/>
                  </a:cubicBezTo>
                  <a:cubicBezTo>
                    <a:pt x="31599" y="191"/>
                    <a:pt x="31659" y="251"/>
                    <a:pt x="31695" y="275"/>
                  </a:cubicBezTo>
                  <a:cubicBezTo>
                    <a:pt x="31719" y="287"/>
                    <a:pt x="31802" y="346"/>
                    <a:pt x="31838" y="358"/>
                  </a:cubicBezTo>
                  <a:cubicBezTo>
                    <a:pt x="31838" y="358"/>
                    <a:pt x="31992" y="287"/>
                    <a:pt x="31992" y="275"/>
                  </a:cubicBezTo>
                  <a:cubicBezTo>
                    <a:pt x="31992" y="275"/>
                    <a:pt x="31861" y="191"/>
                    <a:pt x="31849" y="191"/>
                  </a:cubicBezTo>
                  <a:cubicBezTo>
                    <a:pt x="31897" y="191"/>
                    <a:pt x="31957" y="120"/>
                    <a:pt x="32004" y="120"/>
                  </a:cubicBezTo>
                  <a:cubicBezTo>
                    <a:pt x="32040" y="120"/>
                    <a:pt x="32111" y="191"/>
                    <a:pt x="32147" y="203"/>
                  </a:cubicBezTo>
                  <a:cubicBezTo>
                    <a:pt x="32195" y="215"/>
                    <a:pt x="32242" y="263"/>
                    <a:pt x="32278" y="287"/>
                  </a:cubicBezTo>
                  <a:cubicBezTo>
                    <a:pt x="32302" y="299"/>
                    <a:pt x="32385" y="370"/>
                    <a:pt x="32421" y="370"/>
                  </a:cubicBezTo>
                  <a:cubicBezTo>
                    <a:pt x="32469" y="370"/>
                    <a:pt x="32504" y="453"/>
                    <a:pt x="32564" y="453"/>
                  </a:cubicBezTo>
                  <a:cubicBezTo>
                    <a:pt x="32600" y="453"/>
                    <a:pt x="32683" y="394"/>
                    <a:pt x="32707" y="382"/>
                  </a:cubicBezTo>
                  <a:cubicBezTo>
                    <a:pt x="32766" y="358"/>
                    <a:pt x="32814" y="322"/>
                    <a:pt x="32862" y="299"/>
                  </a:cubicBezTo>
                  <a:cubicBezTo>
                    <a:pt x="32897" y="287"/>
                    <a:pt x="32981" y="227"/>
                    <a:pt x="33016" y="227"/>
                  </a:cubicBezTo>
                  <a:cubicBezTo>
                    <a:pt x="33052" y="215"/>
                    <a:pt x="33123" y="311"/>
                    <a:pt x="33159" y="311"/>
                  </a:cubicBezTo>
                  <a:cubicBezTo>
                    <a:pt x="33207" y="311"/>
                    <a:pt x="33266" y="227"/>
                    <a:pt x="33314" y="227"/>
                  </a:cubicBezTo>
                  <a:cubicBezTo>
                    <a:pt x="33362" y="227"/>
                    <a:pt x="33397" y="311"/>
                    <a:pt x="33445" y="311"/>
                  </a:cubicBezTo>
                  <a:cubicBezTo>
                    <a:pt x="33493" y="322"/>
                    <a:pt x="33552" y="239"/>
                    <a:pt x="33600" y="239"/>
                  </a:cubicBezTo>
                  <a:cubicBezTo>
                    <a:pt x="33635" y="239"/>
                    <a:pt x="33695" y="322"/>
                    <a:pt x="33743" y="322"/>
                  </a:cubicBezTo>
                  <a:cubicBezTo>
                    <a:pt x="33766" y="322"/>
                    <a:pt x="33874" y="263"/>
                    <a:pt x="33897" y="251"/>
                  </a:cubicBezTo>
                  <a:cubicBezTo>
                    <a:pt x="33909" y="239"/>
                    <a:pt x="34028" y="168"/>
                    <a:pt x="34040" y="168"/>
                  </a:cubicBezTo>
                  <a:cubicBezTo>
                    <a:pt x="34052" y="168"/>
                    <a:pt x="34183" y="251"/>
                    <a:pt x="34183" y="251"/>
                  </a:cubicBezTo>
                  <a:cubicBezTo>
                    <a:pt x="34183" y="263"/>
                    <a:pt x="34040" y="334"/>
                    <a:pt x="34028" y="334"/>
                  </a:cubicBezTo>
                  <a:cubicBezTo>
                    <a:pt x="34076" y="334"/>
                    <a:pt x="34124" y="418"/>
                    <a:pt x="34171" y="418"/>
                  </a:cubicBezTo>
                  <a:cubicBezTo>
                    <a:pt x="34207" y="418"/>
                    <a:pt x="34290" y="346"/>
                    <a:pt x="34326" y="334"/>
                  </a:cubicBezTo>
                  <a:cubicBezTo>
                    <a:pt x="34374" y="322"/>
                    <a:pt x="34433" y="287"/>
                    <a:pt x="34481" y="263"/>
                  </a:cubicBezTo>
                  <a:cubicBezTo>
                    <a:pt x="34516" y="239"/>
                    <a:pt x="34576" y="203"/>
                    <a:pt x="34624" y="180"/>
                  </a:cubicBezTo>
                  <a:cubicBezTo>
                    <a:pt x="34647" y="180"/>
                    <a:pt x="34743" y="263"/>
                    <a:pt x="34767" y="275"/>
                  </a:cubicBezTo>
                  <a:cubicBezTo>
                    <a:pt x="34790" y="275"/>
                    <a:pt x="34897" y="203"/>
                    <a:pt x="34921" y="191"/>
                  </a:cubicBezTo>
                  <a:cubicBezTo>
                    <a:pt x="34945" y="180"/>
                    <a:pt x="35040" y="120"/>
                    <a:pt x="35076" y="120"/>
                  </a:cubicBezTo>
                  <a:cubicBezTo>
                    <a:pt x="35100" y="120"/>
                    <a:pt x="35195" y="191"/>
                    <a:pt x="35219" y="203"/>
                  </a:cubicBezTo>
                  <a:cubicBezTo>
                    <a:pt x="35243" y="215"/>
                    <a:pt x="35302" y="275"/>
                    <a:pt x="35350" y="287"/>
                  </a:cubicBezTo>
                  <a:cubicBezTo>
                    <a:pt x="35374" y="287"/>
                    <a:pt x="35469" y="203"/>
                    <a:pt x="35505" y="203"/>
                  </a:cubicBezTo>
                  <a:cubicBezTo>
                    <a:pt x="35552" y="203"/>
                    <a:pt x="35600" y="287"/>
                    <a:pt x="35648" y="287"/>
                  </a:cubicBezTo>
                  <a:cubicBezTo>
                    <a:pt x="35695" y="299"/>
                    <a:pt x="35731" y="370"/>
                    <a:pt x="35779" y="382"/>
                  </a:cubicBezTo>
                  <a:cubicBezTo>
                    <a:pt x="35814" y="382"/>
                    <a:pt x="35910" y="311"/>
                    <a:pt x="35933" y="299"/>
                  </a:cubicBezTo>
                  <a:cubicBezTo>
                    <a:pt x="35969" y="287"/>
                    <a:pt x="36040" y="227"/>
                    <a:pt x="36088" y="227"/>
                  </a:cubicBezTo>
                  <a:cubicBezTo>
                    <a:pt x="36124" y="215"/>
                    <a:pt x="36195" y="311"/>
                    <a:pt x="36231" y="311"/>
                  </a:cubicBezTo>
                  <a:cubicBezTo>
                    <a:pt x="36267" y="311"/>
                    <a:pt x="36350" y="227"/>
                    <a:pt x="36386" y="227"/>
                  </a:cubicBezTo>
                  <a:cubicBezTo>
                    <a:pt x="36398" y="239"/>
                    <a:pt x="36517" y="311"/>
                    <a:pt x="36517" y="311"/>
                  </a:cubicBezTo>
                  <a:cubicBezTo>
                    <a:pt x="36517" y="322"/>
                    <a:pt x="36374" y="394"/>
                    <a:pt x="36362" y="394"/>
                  </a:cubicBezTo>
                  <a:cubicBezTo>
                    <a:pt x="36421" y="394"/>
                    <a:pt x="36457" y="477"/>
                    <a:pt x="36505" y="477"/>
                  </a:cubicBezTo>
                  <a:cubicBezTo>
                    <a:pt x="36541" y="477"/>
                    <a:pt x="36624" y="406"/>
                    <a:pt x="36660" y="406"/>
                  </a:cubicBezTo>
                  <a:cubicBezTo>
                    <a:pt x="36707" y="382"/>
                    <a:pt x="36767" y="346"/>
                    <a:pt x="36814" y="322"/>
                  </a:cubicBezTo>
                  <a:cubicBezTo>
                    <a:pt x="36838" y="311"/>
                    <a:pt x="36933" y="251"/>
                    <a:pt x="36969" y="251"/>
                  </a:cubicBezTo>
                  <a:cubicBezTo>
                    <a:pt x="37005" y="239"/>
                    <a:pt x="37064" y="334"/>
                    <a:pt x="37100" y="334"/>
                  </a:cubicBezTo>
                  <a:cubicBezTo>
                    <a:pt x="37136" y="334"/>
                    <a:pt x="37231" y="251"/>
                    <a:pt x="37255" y="251"/>
                  </a:cubicBezTo>
                  <a:cubicBezTo>
                    <a:pt x="37303" y="263"/>
                    <a:pt x="37362" y="322"/>
                    <a:pt x="37398" y="334"/>
                  </a:cubicBezTo>
                  <a:cubicBezTo>
                    <a:pt x="37422" y="346"/>
                    <a:pt x="37505" y="418"/>
                    <a:pt x="37529" y="418"/>
                  </a:cubicBezTo>
                  <a:cubicBezTo>
                    <a:pt x="37541" y="418"/>
                    <a:pt x="37684" y="346"/>
                    <a:pt x="37684" y="346"/>
                  </a:cubicBezTo>
                  <a:cubicBezTo>
                    <a:pt x="37684" y="346"/>
                    <a:pt x="37553" y="263"/>
                    <a:pt x="37553" y="263"/>
                  </a:cubicBezTo>
                  <a:cubicBezTo>
                    <a:pt x="37600" y="263"/>
                    <a:pt x="37648" y="180"/>
                    <a:pt x="37695" y="180"/>
                  </a:cubicBezTo>
                  <a:cubicBezTo>
                    <a:pt x="37743" y="180"/>
                    <a:pt x="37803" y="275"/>
                    <a:pt x="37838" y="263"/>
                  </a:cubicBezTo>
                  <a:cubicBezTo>
                    <a:pt x="37862" y="263"/>
                    <a:pt x="37981" y="191"/>
                    <a:pt x="37993" y="191"/>
                  </a:cubicBezTo>
                  <a:cubicBezTo>
                    <a:pt x="38005" y="203"/>
                    <a:pt x="38136" y="263"/>
                    <a:pt x="38136" y="275"/>
                  </a:cubicBezTo>
                  <a:cubicBezTo>
                    <a:pt x="38136" y="287"/>
                    <a:pt x="37993" y="358"/>
                    <a:pt x="37981" y="358"/>
                  </a:cubicBezTo>
                  <a:cubicBezTo>
                    <a:pt x="38029" y="358"/>
                    <a:pt x="38065" y="441"/>
                    <a:pt x="38112" y="441"/>
                  </a:cubicBezTo>
                  <a:cubicBezTo>
                    <a:pt x="38148" y="441"/>
                    <a:pt x="38243" y="370"/>
                    <a:pt x="38267" y="358"/>
                  </a:cubicBezTo>
                  <a:cubicBezTo>
                    <a:pt x="38326" y="346"/>
                    <a:pt x="38374" y="311"/>
                    <a:pt x="38422" y="287"/>
                  </a:cubicBezTo>
                  <a:cubicBezTo>
                    <a:pt x="38457" y="263"/>
                    <a:pt x="38529" y="215"/>
                    <a:pt x="38577" y="203"/>
                  </a:cubicBezTo>
                  <a:cubicBezTo>
                    <a:pt x="38612" y="203"/>
                    <a:pt x="38684" y="287"/>
                    <a:pt x="38719" y="287"/>
                  </a:cubicBezTo>
                  <a:cubicBezTo>
                    <a:pt x="38755" y="287"/>
                    <a:pt x="38827" y="215"/>
                    <a:pt x="38862" y="215"/>
                  </a:cubicBezTo>
                  <a:cubicBezTo>
                    <a:pt x="38922" y="215"/>
                    <a:pt x="38958" y="299"/>
                    <a:pt x="39005" y="299"/>
                  </a:cubicBezTo>
                  <a:cubicBezTo>
                    <a:pt x="39053" y="299"/>
                    <a:pt x="39112" y="215"/>
                    <a:pt x="39160" y="227"/>
                  </a:cubicBezTo>
                  <a:cubicBezTo>
                    <a:pt x="39208" y="227"/>
                    <a:pt x="39255" y="311"/>
                    <a:pt x="39303" y="311"/>
                  </a:cubicBezTo>
                  <a:cubicBezTo>
                    <a:pt x="39327" y="311"/>
                    <a:pt x="39422" y="227"/>
                    <a:pt x="39458" y="227"/>
                  </a:cubicBezTo>
                  <a:cubicBezTo>
                    <a:pt x="39493" y="239"/>
                    <a:pt x="39553" y="299"/>
                    <a:pt x="39589" y="311"/>
                  </a:cubicBezTo>
                  <a:lnTo>
                    <a:pt x="39731" y="394"/>
                  </a:lnTo>
                  <a:cubicBezTo>
                    <a:pt x="39779" y="430"/>
                    <a:pt x="39827" y="453"/>
                    <a:pt x="39874" y="489"/>
                  </a:cubicBezTo>
                  <a:cubicBezTo>
                    <a:pt x="39922" y="477"/>
                    <a:pt x="39970" y="406"/>
                    <a:pt x="40017" y="406"/>
                  </a:cubicBezTo>
                  <a:cubicBezTo>
                    <a:pt x="40053" y="406"/>
                    <a:pt x="40136" y="501"/>
                    <a:pt x="40160" y="489"/>
                  </a:cubicBezTo>
                  <a:cubicBezTo>
                    <a:pt x="40184" y="489"/>
                    <a:pt x="40315" y="418"/>
                    <a:pt x="40315" y="418"/>
                  </a:cubicBezTo>
                  <a:cubicBezTo>
                    <a:pt x="40315" y="406"/>
                    <a:pt x="40184" y="334"/>
                    <a:pt x="40172" y="334"/>
                  </a:cubicBezTo>
                  <a:cubicBezTo>
                    <a:pt x="40172" y="334"/>
                    <a:pt x="40136" y="346"/>
                    <a:pt x="40089" y="370"/>
                  </a:cubicBezTo>
                  <a:cubicBezTo>
                    <a:pt x="40053" y="382"/>
                    <a:pt x="40017" y="406"/>
                    <a:pt x="40017" y="406"/>
                  </a:cubicBezTo>
                  <a:cubicBezTo>
                    <a:pt x="40005" y="382"/>
                    <a:pt x="39886" y="346"/>
                    <a:pt x="39886" y="322"/>
                  </a:cubicBezTo>
                  <a:cubicBezTo>
                    <a:pt x="39886" y="322"/>
                    <a:pt x="40029" y="239"/>
                    <a:pt x="40041" y="239"/>
                  </a:cubicBezTo>
                  <a:cubicBezTo>
                    <a:pt x="40089" y="251"/>
                    <a:pt x="40124" y="322"/>
                    <a:pt x="40172" y="334"/>
                  </a:cubicBezTo>
                  <a:cubicBezTo>
                    <a:pt x="40220" y="322"/>
                    <a:pt x="40279" y="251"/>
                    <a:pt x="40327" y="251"/>
                  </a:cubicBezTo>
                  <a:cubicBezTo>
                    <a:pt x="40374" y="251"/>
                    <a:pt x="40422" y="334"/>
                    <a:pt x="40470" y="334"/>
                  </a:cubicBezTo>
                  <a:cubicBezTo>
                    <a:pt x="40517" y="334"/>
                    <a:pt x="40553" y="418"/>
                    <a:pt x="40601" y="418"/>
                  </a:cubicBezTo>
                  <a:cubicBezTo>
                    <a:pt x="40636" y="418"/>
                    <a:pt x="40732" y="358"/>
                    <a:pt x="40755" y="346"/>
                  </a:cubicBezTo>
                  <a:cubicBezTo>
                    <a:pt x="40791" y="322"/>
                    <a:pt x="40863" y="275"/>
                    <a:pt x="40910" y="263"/>
                  </a:cubicBezTo>
                  <a:cubicBezTo>
                    <a:pt x="40946" y="263"/>
                    <a:pt x="41017" y="346"/>
                    <a:pt x="41053" y="346"/>
                  </a:cubicBezTo>
                  <a:cubicBezTo>
                    <a:pt x="41101" y="358"/>
                    <a:pt x="41160" y="275"/>
                    <a:pt x="41208" y="275"/>
                  </a:cubicBezTo>
                  <a:cubicBezTo>
                    <a:pt x="41255" y="275"/>
                    <a:pt x="41291" y="358"/>
                    <a:pt x="41339" y="358"/>
                  </a:cubicBezTo>
                  <a:cubicBezTo>
                    <a:pt x="41386" y="358"/>
                    <a:pt x="41434" y="441"/>
                    <a:pt x="41482" y="441"/>
                  </a:cubicBezTo>
                  <a:cubicBezTo>
                    <a:pt x="41529" y="441"/>
                    <a:pt x="41589" y="370"/>
                    <a:pt x="41636" y="370"/>
                  </a:cubicBezTo>
                  <a:cubicBezTo>
                    <a:pt x="41684" y="358"/>
                    <a:pt x="41744" y="287"/>
                    <a:pt x="41791" y="287"/>
                  </a:cubicBezTo>
                  <a:cubicBezTo>
                    <a:pt x="41827" y="287"/>
                    <a:pt x="41886" y="382"/>
                    <a:pt x="41922" y="370"/>
                  </a:cubicBezTo>
                  <a:cubicBezTo>
                    <a:pt x="41982" y="370"/>
                    <a:pt x="42029" y="299"/>
                    <a:pt x="42077" y="299"/>
                  </a:cubicBezTo>
                  <a:cubicBezTo>
                    <a:pt x="42125" y="299"/>
                    <a:pt x="42184" y="382"/>
                    <a:pt x="42220" y="382"/>
                  </a:cubicBezTo>
                  <a:cubicBezTo>
                    <a:pt x="42244" y="382"/>
                    <a:pt x="42351" y="299"/>
                    <a:pt x="42375" y="311"/>
                  </a:cubicBezTo>
                  <a:cubicBezTo>
                    <a:pt x="42410" y="322"/>
                    <a:pt x="42482" y="370"/>
                    <a:pt x="42506" y="394"/>
                  </a:cubicBezTo>
                  <a:cubicBezTo>
                    <a:pt x="42541" y="406"/>
                    <a:pt x="42637" y="453"/>
                    <a:pt x="42648" y="477"/>
                  </a:cubicBezTo>
                  <a:cubicBezTo>
                    <a:pt x="42660" y="489"/>
                    <a:pt x="42494" y="537"/>
                    <a:pt x="42494" y="549"/>
                  </a:cubicBezTo>
                  <a:cubicBezTo>
                    <a:pt x="42494" y="561"/>
                    <a:pt x="42613" y="632"/>
                    <a:pt x="42637" y="632"/>
                  </a:cubicBezTo>
                  <a:cubicBezTo>
                    <a:pt x="42660" y="644"/>
                    <a:pt x="42744" y="715"/>
                    <a:pt x="42779" y="715"/>
                  </a:cubicBezTo>
                  <a:cubicBezTo>
                    <a:pt x="42827" y="727"/>
                    <a:pt x="42875" y="644"/>
                    <a:pt x="42922" y="644"/>
                  </a:cubicBezTo>
                  <a:cubicBezTo>
                    <a:pt x="42970" y="668"/>
                    <a:pt x="43018" y="703"/>
                    <a:pt x="43065" y="727"/>
                  </a:cubicBezTo>
                  <a:cubicBezTo>
                    <a:pt x="43065" y="727"/>
                    <a:pt x="43220" y="656"/>
                    <a:pt x="43220" y="656"/>
                  </a:cubicBezTo>
                  <a:cubicBezTo>
                    <a:pt x="43220" y="644"/>
                    <a:pt x="43101" y="572"/>
                    <a:pt x="43077" y="572"/>
                  </a:cubicBezTo>
                  <a:cubicBezTo>
                    <a:pt x="43065" y="561"/>
                    <a:pt x="42946" y="644"/>
                    <a:pt x="42922" y="644"/>
                  </a:cubicBezTo>
                  <a:cubicBezTo>
                    <a:pt x="42910" y="644"/>
                    <a:pt x="42803" y="572"/>
                    <a:pt x="42791" y="561"/>
                  </a:cubicBezTo>
                  <a:cubicBezTo>
                    <a:pt x="42768" y="549"/>
                    <a:pt x="42648" y="489"/>
                    <a:pt x="42648" y="477"/>
                  </a:cubicBezTo>
                  <a:cubicBezTo>
                    <a:pt x="42648" y="453"/>
                    <a:pt x="42803" y="418"/>
                    <a:pt x="42803" y="394"/>
                  </a:cubicBezTo>
                  <a:cubicBezTo>
                    <a:pt x="42791" y="370"/>
                    <a:pt x="42684" y="346"/>
                    <a:pt x="42660" y="311"/>
                  </a:cubicBezTo>
                  <a:cubicBezTo>
                    <a:pt x="42648" y="299"/>
                    <a:pt x="42815" y="251"/>
                    <a:pt x="42815" y="239"/>
                  </a:cubicBezTo>
                  <a:lnTo>
                    <a:pt x="42958" y="322"/>
                  </a:lnTo>
                  <a:cubicBezTo>
                    <a:pt x="42970" y="334"/>
                    <a:pt x="43065" y="406"/>
                    <a:pt x="43089" y="406"/>
                  </a:cubicBezTo>
                  <a:cubicBezTo>
                    <a:pt x="43125" y="406"/>
                    <a:pt x="43220" y="334"/>
                    <a:pt x="43244" y="322"/>
                  </a:cubicBezTo>
                  <a:cubicBezTo>
                    <a:pt x="43279" y="311"/>
                    <a:pt x="43351" y="263"/>
                    <a:pt x="43399" y="251"/>
                  </a:cubicBezTo>
                  <a:cubicBezTo>
                    <a:pt x="43422" y="251"/>
                    <a:pt x="43506" y="334"/>
                    <a:pt x="43541" y="334"/>
                  </a:cubicBezTo>
                  <a:cubicBezTo>
                    <a:pt x="43589" y="334"/>
                    <a:pt x="43625" y="418"/>
                    <a:pt x="43672" y="418"/>
                  </a:cubicBezTo>
                  <a:cubicBezTo>
                    <a:pt x="43708" y="418"/>
                    <a:pt x="43803" y="358"/>
                    <a:pt x="43827" y="346"/>
                  </a:cubicBezTo>
                  <a:cubicBezTo>
                    <a:pt x="43863" y="322"/>
                    <a:pt x="43934" y="275"/>
                    <a:pt x="43982" y="263"/>
                  </a:cubicBezTo>
                  <a:cubicBezTo>
                    <a:pt x="44018" y="263"/>
                    <a:pt x="44089" y="346"/>
                    <a:pt x="44125" y="346"/>
                  </a:cubicBezTo>
                  <a:cubicBezTo>
                    <a:pt x="44172" y="358"/>
                    <a:pt x="44220" y="275"/>
                    <a:pt x="44280" y="275"/>
                  </a:cubicBezTo>
                  <a:cubicBezTo>
                    <a:pt x="44303" y="275"/>
                    <a:pt x="44399" y="346"/>
                    <a:pt x="44411" y="358"/>
                  </a:cubicBezTo>
                  <a:cubicBezTo>
                    <a:pt x="44434" y="370"/>
                    <a:pt x="44530" y="441"/>
                    <a:pt x="44553" y="441"/>
                  </a:cubicBezTo>
                  <a:cubicBezTo>
                    <a:pt x="44577" y="441"/>
                    <a:pt x="44684" y="382"/>
                    <a:pt x="44708" y="370"/>
                  </a:cubicBezTo>
                  <a:cubicBezTo>
                    <a:pt x="44720" y="358"/>
                    <a:pt x="44839" y="287"/>
                    <a:pt x="44863" y="287"/>
                  </a:cubicBezTo>
                  <a:cubicBezTo>
                    <a:pt x="44875" y="287"/>
                    <a:pt x="44994" y="370"/>
                    <a:pt x="44994" y="370"/>
                  </a:cubicBezTo>
                  <a:cubicBezTo>
                    <a:pt x="44994" y="382"/>
                    <a:pt x="44851" y="453"/>
                    <a:pt x="44839" y="453"/>
                  </a:cubicBezTo>
                  <a:cubicBezTo>
                    <a:pt x="44899" y="453"/>
                    <a:pt x="44934" y="537"/>
                    <a:pt x="44982" y="537"/>
                  </a:cubicBezTo>
                  <a:cubicBezTo>
                    <a:pt x="44994" y="537"/>
                    <a:pt x="45137" y="465"/>
                    <a:pt x="45137" y="453"/>
                  </a:cubicBezTo>
                  <a:cubicBezTo>
                    <a:pt x="45137" y="453"/>
                    <a:pt x="45101" y="430"/>
                    <a:pt x="45065" y="418"/>
                  </a:cubicBezTo>
                  <a:cubicBezTo>
                    <a:pt x="45030" y="394"/>
                    <a:pt x="44994" y="370"/>
                    <a:pt x="44994" y="370"/>
                  </a:cubicBezTo>
                  <a:cubicBezTo>
                    <a:pt x="45030" y="358"/>
                    <a:pt x="45125" y="299"/>
                    <a:pt x="45149" y="299"/>
                  </a:cubicBezTo>
                  <a:cubicBezTo>
                    <a:pt x="45184" y="299"/>
                    <a:pt x="45268" y="382"/>
                    <a:pt x="45292" y="382"/>
                  </a:cubicBezTo>
                  <a:cubicBezTo>
                    <a:pt x="45339" y="370"/>
                    <a:pt x="45411" y="322"/>
                    <a:pt x="45446" y="299"/>
                  </a:cubicBezTo>
                  <a:cubicBezTo>
                    <a:pt x="45458" y="299"/>
                    <a:pt x="45577" y="227"/>
                    <a:pt x="45601" y="227"/>
                  </a:cubicBezTo>
                  <a:cubicBezTo>
                    <a:pt x="45637" y="239"/>
                    <a:pt x="45708" y="299"/>
                    <a:pt x="45732" y="311"/>
                  </a:cubicBezTo>
                  <a:lnTo>
                    <a:pt x="45875" y="394"/>
                  </a:lnTo>
                  <a:lnTo>
                    <a:pt x="46018" y="477"/>
                  </a:lnTo>
                  <a:cubicBezTo>
                    <a:pt x="46030" y="489"/>
                    <a:pt x="46125" y="561"/>
                    <a:pt x="46149" y="561"/>
                  </a:cubicBezTo>
                  <a:cubicBezTo>
                    <a:pt x="46185" y="561"/>
                    <a:pt x="46280" y="501"/>
                    <a:pt x="46304" y="489"/>
                  </a:cubicBezTo>
                  <a:lnTo>
                    <a:pt x="46458" y="406"/>
                  </a:lnTo>
                  <a:lnTo>
                    <a:pt x="46613" y="334"/>
                  </a:lnTo>
                  <a:cubicBezTo>
                    <a:pt x="46649" y="322"/>
                    <a:pt x="46720" y="263"/>
                    <a:pt x="46768" y="263"/>
                  </a:cubicBezTo>
                  <a:cubicBezTo>
                    <a:pt x="46780" y="251"/>
                    <a:pt x="46887" y="334"/>
                    <a:pt x="46899" y="346"/>
                  </a:cubicBezTo>
                  <a:cubicBezTo>
                    <a:pt x="46923" y="358"/>
                    <a:pt x="47018" y="430"/>
                    <a:pt x="47042" y="430"/>
                  </a:cubicBezTo>
                  <a:cubicBezTo>
                    <a:pt x="47066" y="430"/>
                    <a:pt x="47173" y="358"/>
                    <a:pt x="47197" y="346"/>
                  </a:cubicBezTo>
                  <a:cubicBezTo>
                    <a:pt x="47209" y="346"/>
                    <a:pt x="47328" y="275"/>
                    <a:pt x="47351" y="275"/>
                  </a:cubicBezTo>
                  <a:cubicBezTo>
                    <a:pt x="47387" y="275"/>
                    <a:pt x="47459" y="346"/>
                    <a:pt x="47482" y="358"/>
                  </a:cubicBezTo>
                  <a:cubicBezTo>
                    <a:pt x="47530" y="382"/>
                    <a:pt x="47578" y="418"/>
                    <a:pt x="47625" y="441"/>
                  </a:cubicBezTo>
                  <a:cubicBezTo>
                    <a:pt x="47649" y="453"/>
                    <a:pt x="47732" y="525"/>
                    <a:pt x="47768" y="525"/>
                  </a:cubicBezTo>
                  <a:cubicBezTo>
                    <a:pt x="47792" y="525"/>
                    <a:pt x="47887" y="441"/>
                    <a:pt x="47911" y="453"/>
                  </a:cubicBezTo>
                  <a:cubicBezTo>
                    <a:pt x="47959" y="465"/>
                    <a:pt x="48018" y="513"/>
                    <a:pt x="48054" y="537"/>
                  </a:cubicBezTo>
                  <a:cubicBezTo>
                    <a:pt x="48078" y="549"/>
                    <a:pt x="48173" y="620"/>
                    <a:pt x="48197" y="620"/>
                  </a:cubicBezTo>
                  <a:cubicBezTo>
                    <a:pt x="48209" y="620"/>
                    <a:pt x="48352" y="549"/>
                    <a:pt x="48352" y="537"/>
                  </a:cubicBezTo>
                  <a:cubicBezTo>
                    <a:pt x="48352" y="537"/>
                    <a:pt x="48209" y="453"/>
                    <a:pt x="48209" y="453"/>
                  </a:cubicBezTo>
                  <a:cubicBezTo>
                    <a:pt x="48256" y="453"/>
                    <a:pt x="48316" y="382"/>
                    <a:pt x="48363" y="382"/>
                  </a:cubicBezTo>
                  <a:cubicBezTo>
                    <a:pt x="48411" y="382"/>
                    <a:pt x="48447" y="453"/>
                    <a:pt x="48494" y="465"/>
                  </a:cubicBezTo>
                  <a:cubicBezTo>
                    <a:pt x="48554" y="477"/>
                    <a:pt x="48590" y="549"/>
                    <a:pt x="48637" y="549"/>
                  </a:cubicBezTo>
                  <a:cubicBezTo>
                    <a:pt x="48685" y="549"/>
                    <a:pt x="48744" y="465"/>
                    <a:pt x="48792" y="477"/>
                  </a:cubicBezTo>
                  <a:cubicBezTo>
                    <a:pt x="48840" y="477"/>
                    <a:pt x="48887" y="561"/>
                    <a:pt x="48935" y="561"/>
                  </a:cubicBezTo>
                  <a:cubicBezTo>
                    <a:pt x="48971" y="561"/>
                    <a:pt x="49042" y="477"/>
                    <a:pt x="49078" y="477"/>
                  </a:cubicBezTo>
                  <a:cubicBezTo>
                    <a:pt x="49114" y="489"/>
                    <a:pt x="49197" y="572"/>
                    <a:pt x="49221" y="561"/>
                  </a:cubicBezTo>
                  <a:cubicBezTo>
                    <a:pt x="49268" y="561"/>
                    <a:pt x="49340" y="501"/>
                    <a:pt x="49375" y="489"/>
                  </a:cubicBezTo>
                  <a:lnTo>
                    <a:pt x="49530" y="406"/>
                  </a:lnTo>
                  <a:cubicBezTo>
                    <a:pt x="49554" y="394"/>
                    <a:pt x="49649" y="334"/>
                    <a:pt x="49685" y="334"/>
                  </a:cubicBezTo>
                  <a:cubicBezTo>
                    <a:pt x="49721" y="334"/>
                    <a:pt x="49780" y="418"/>
                    <a:pt x="49816" y="418"/>
                  </a:cubicBezTo>
                  <a:cubicBezTo>
                    <a:pt x="49852" y="418"/>
                    <a:pt x="49947" y="334"/>
                    <a:pt x="49971" y="346"/>
                  </a:cubicBezTo>
                  <a:cubicBezTo>
                    <a:pt x="50018" y="358"/>
                    <a:pt x="50078" y="406"/>
                    <a:pt x="50114" y="430"/>
                  </a:cubicBezTo>
                  <a:cubicBezTo>
                    <a:pt x="50137" y="441"/>
                    <a:pt x="50221" y="513"/>
                    <a:pt x="50257" y="513"/>
                  </a:cubicBezTo>
                  <a:cubicBezTo>
                    <a:pt x="50268" y="513"/>
                    <a:pt x="50388" y="441"/>
                    <a:pt x="50399" y="430"/>
                  </a:cubicBezTo>
                  <a:cubicBezTo>
                    <a:pt x="50435" y="418"/>
                    <a:pt x="50518" y="358"/>
                    <a:pt x="50554" y="358"/>
                  </a:cubicBezTo>
                  <a:cubicBezTo>
                    <a:pt x="50602" y="358"/>
                    <a:pt x="50649" y="441"/>
                    <a:pt x="50697" y="441"/>
                  </a:cubicBezTo>
                  <a:cubicBezTo>
                    <a:pt x="50745" y="441"/>
                    <a:pt x="50804" y="358"/>
                    <a:pt x="50852" y="370"/>
                  </a:cubicBezTo>
                  <a:cubicBezTo>
                    <a:pt x="50899" y="370"/>
                    <a:pt x="50935" y="453"/>
                    <a:pt x="50983" y="453"/>
                  </a:cubicBezTo>
                  <a:cubicBezTo>
                    <a:pt x="51030" y="453"/>
                    <a:pt x="51090" y="382"/>
                    <a:pt x="51138" y="370"/>
                  </a:cubicBezTo>
                  <a:cubicBezTo>
                    <a:pt x="51185" y="370"/>
                    <a:pt x="51233" y="453"/>
                    <a:pt x="51280" y="453"/>
                  </a:cubicBezTo>
                  <a:cubicBezTo>
                    <a:pt x="51304" y="453"/>
                    <a:pt x="51411" y="394"/>
                    <a:pt x="51435" y="382"/>
                  </a:cubicBezTo>
                  <a:cubicBezTo>
                    <a:pt x="51459" y="370"/>
                    <a:pt x="51554" y="299"/>
                    <a:pt x="51590" y="299"/>
                  </a:cubicBezTo>
                  <a:cubicBezTo>
                    <a:pt x="51590" y="299"/>
                    <a:pt x="51721" y="382"/>
                    <a:pt x="51721" y="382"/>
                  </a:cubicBezTo>
                  <a:cubicBezTo>
                    <a:pt x="51721" y="394"/>
                    <a:pt x="51566" y="465"/>
                    <a:pt x="51566" y="465"/>
                  </a:cubicBezTo>
                  <a:cubicBezTo>
                    <a:pt x="51590" y="477"/>
                    <a:pt x="51685" y="549"/>
                    <a:pt x="51709" y="549"/>
                  </a:cubicBezTo>
                  <a:cubicBezTo>
                    <a:pt x="51757" y="549"/>
                    <a:pt x="51828" y="465"/>
                    <a:pt x="51864" y="477"/>
                  </a:cubicBezTo>
                  <a:cubicBezTo>
                    <a:pt x="51912" y="477"/>
                    <a:pt x="51947" y="549"/>
                    <a:pt x="52007" y="561"/>
                  </a:cubicBezTo>
                  <a:cubicBezTo>
                    <a:pt x="52054" y="561"/>
                    <a:pt x="52102" y="477"/>
                    <a:pt x="52150" y="477"/>
                  </a:cubicBezTo>
                  <a:cubicBezTo>
                    <a:pt x="52209" y="477"/>
                    <a:pt x="52245" y="561"/>
                    <a:pt x="52293" y="561"/>
                  </a:cubicBezTo>
                  <a:cubicBezTo>
                    <a:pt x="52340" y="561"/>
                    <a:pt x="52400" y="489"/>
                    <a:pt x="52447" y="489"/>
                  </a:cubicBezTo>
                  <a:cubicBezTo>
                    <a:pt x="52471" y="489"/>
                    <a:pt x="52566" y="572"/>
                    <a:pt x="52590" y="572"/>
                  </a:cubicBezTo>
                  <a:cubicBezTo>
                    <a:pt x="52602" y="572"/>
                    <a:pt x="52733" y="501"/>
                    <a:pt x="52733" y="489"/>
                  </a:cubicBezTo>
                  <a:cubicBezTo>
                    <a:pt x="52733" y="489"/>
                    <a:pt x="52602" y="406"/>
                    <a:pt x="52602" y="406"/>
                  </a:cubicBezTo>
                  <a:cubicBezTo>
                    <a:pt x="52650" y="406"/>
                    <a:pt x="52697" y="334"/>
                    <a:pt x="52757" y="334"/>
                  </a:cubicBezTo>
                  <a:cubicBezTo>
                    <a:pt x="52781" y="334"/>
                    <a:pt x="52864" y="406"/>
                    <a:pt x="52888" y="418"/>
                  </a:cubicBezTo>
                  <a:cubicBezTo>
                    <a:pt x="52912" y="430"/>
                    <a:pt x="53007" y="501"/>
                    <a:pt x="53031" y="501"/>
                  </a:cubicBezTo>
                  <a:cubicBezTo>
                    <a:pt x="53066" y="501"/>
                    <a:pt x="53162" y="441"/>
                    <a:pt x="53185" y="430"/>
                  </a:cubicBezTo>
                  <a:cubicBezTo>
                    <a:pt x="53197" y="418"/>
                    <a:pt x="53328" y="346"/>
                    <a:pt x="53340" y="346"/>
                  </a:cubicBezTo>
                  <a:cubicBezTo>
                    <a:pt x="53352" y="346"/>
                    <a:pt x="53471" y="430"/>
                    <a:pt x="53471" y="430"/>
                  </a:cubicBezTo>
                  <a:cubicBezTo>
                    <a:pt x="53471" y="441"/>
                    <a:pt x="53328" y="513"/>
                    <a:pt x="53328" y="513"/>
                  </a:cubicBezTo>
                  <a:cubicBezTo>
                    <a:pt x="53364" y="513"/>
                    <a:pt x="53412" y="596"/>
                    <a:pt x="53459" y="596"/>
                  </a:cubicBezTo>
                  <a:cubicBezTo>
                    <a:pt x="53471" y="596"/>
                    <a:pt x="53614" y="525"/>
                    <a:pt x="53614" y="513"/>
                  </a:cubicBezTo>
                  <a:cubicBezTo>
                    <a:pt x="53614" y="513"/>
                    <a:pt x="53471" y="430"/>
                    <a:pt x="53471" y="430"/>
                  </a:cubicBezTo>
                  <a:cubicBezTo>
                    <a:pt x="53507" y="418"/>
                    <a:pt x="53590" y="358"/>
                    <a:pt x="53626" y="358"/>
                  </a:cubicBezTo>
                  <a:cubicBezTo>
                    <a:pt x="53674" y="358"/>
                    <a:pt x="53733" y="441"/>
                    <a:pt x="53769" y="441"/>
                  </a:cubicBezTo>
                  <a:cubicBezTo>
                    <a:pt x="53793" y="441"/>
                    <a:pt x="53900" y="358"/>
                    <a:pt x="53924" y="358"/>
                  </a:cubicBezTo>
                  <a:cubicBezTo>
                    <a:pt x="53959" y="370"/>
                    <a:pt x="54031" y="430"/>
                    <a:pt x="54055" y="453"/>
                  </a:cubicBezTo>
                  <a:cubicBezTo>
                    <a:pt x="54078" y="465"/>
                    <a:pt x="54174" y="537"/>
                    <a:pt x="54198" y="537"/>
                  </a:cubicBezTo>
                  <a:cubicBezTo>
                    <a:pt x="54209" y="537"/>
                    <a:pt x="54352" y="465"/>
                    <a:pt x="54352" y="453"/>
                  </a:cubicBezTo>
                  <a:cubicBezTo>
                    <a:pt x="54352" y="453"/>
                    <a:pt x="54221" y="370"/>
                    <a:pt x="54209" y="370"/>
                  </a:cubicBezTo>
                  <a:cubicBezTo>
                    <a:pt x="54257" y="370"/>
                    <a:pt x="54317" y="287"/>
                    <a:pt x="54364" y="299"/>
                  </a:cubicBezTo>
                  <a:cubicBezTo>
                    <a:pt x="54388" y="299"/>
                    <a:pt x="54483" y="370"/>
                    <a:pt x="54507" y="382"/>
                  </a:cubicBezTo>
                  <a:cubicBezTo>
                    <a:pt x="54531" y="394"/>
                    <a:pt x="54602" y="453"/>
                    <a:pt x="54638" y="465"/>
                  </a:cubicBezTo>
                  <a:cubicBezTo>
                    <a:pt x="54674" y="465"/>
                    <a:pt x="54757" y="382"/>
                    <a:pt x="54793" y="382"/>
                  </a:cubicBezTo>
                  <a:cubicBezTo>
                    <a:pt x="54840" y="382"/>
                    <a:pt x="54888" y="465"/>
                    <a:pt x="54936" y="465"/>
                  </a:cubicBezTo>
                  <a:cubicBezTo>
                    <a:pt x="54983" y="465"/>
                    <a:pt x="55043" y="394"/>
                    <a:pt x="55090" y="394"/>
                  </a:cubicBezTo>
                  <a:cubicBezTo>
                    <a:pt x="55114" y="394"/>
                    <a:pt x="55198" y="489"/>
                    <a:pt x="55221" y="477"/>
                  </a:cubicBezTo>
                  <a:cubicBezTo>
                    <a:pt x="55269" y="465"/>
                    <a:pt x="55341" y="418"/>
                    <a:pt x="55376" y="406"/>
                  </a:cubicBezTo>
                  <a:cubicBezTo>
                    <a:pt x="55400" y="394"/>
                    <a:pt x="55507" y="322"/>
                    <a:pt x="55531" y="322"/>
                  </a:cubicBezTo>
                  <a:cubicBezTo>
                    <a:pt x="55543" y="322"/>
                    <a:pt x="55674" y="406"/>
                    <a:pt x="55674" y="406"/>
                  </a:cubicBezTo>
                  <a:cubicBezTo>
                    <a:pt x="55674" y="418"/>
                    <a:pt x="55507" y="477"/>
                    <a:pt x="55519" y="489"/>
                  </a:cubicBezTo>
                  <a:cubicBezTo>
                    <a:pt x="55531" y="501"/>
                    <a:pt x="55626" y="572"/>
                    <a:pt x="55662" y="572"/>
                  </a:cubicBezTo>
                  <a:cubicBezTo>
                    <a:pt x="55686" y="572"/>
                    <a:pt x="55781" y="501"/>
                    <a:pt x="55805" y="489"/>
                  </a:cubicBezTo>
                  <a:cubicBezTo>
                    <a:pt x="55829" y="489"/>
                    <a:pt x="55948" y="418"/>
                    <a:pt x="55960" y="418"/>
                  </a:cubicBezTo>
                  <a:cubicBezTo>
                    <a:pt x="55995" y="418"/>
                    <a:pt x="56079" y="489"/>
                    <a:pt x="56103" y="501"/>
                  </a:cubicBezTo>
                  <a:cubicBezTo>
                    <a:pt x="56150" y="525"/>
                    <a:pt x="56198" y="561"/>
                    <a:pt x="56245" y="584"/>
                  </a:cubicBezTo>
                  <a:cubicBezTo>
                    <a:pt x="56186" y="584"/>
                    <a:pt x="56138" y="668"/>
                    <a:pt x="56091" y="668"/>
                  </a:cubicBezTo>
                  <a:cubicBezTo>
                    <a:pt x="56043" y="656"/>
                    <a:pt x="55983" y="572"/>
                    <a:pt x="55948" y="572"/>
                  </a:cubicBezTo>
                  <a:cubicBezTo>
                    <a:pt x="55936" y="584"/>
                    <a:pt x="55805" y="644"/>
                    <a:pt x="55793" y="656"/>
                  </a:cubicBezTo>
                  <a:cubicBezTo>
                    <a:pt x="55793" y="656"/>
                    <a:pt x="55924" y="739"/>
                    <a:pt x="55936" y="739"/>
                  </a:cubicBezTo>
                  <a:cubicBezTo>
                    <a:pt x="55983" y="739"/>
                    <a:pt x="56043" y="656"/>
                    <a:pt x="56091" y="668"/>
                  </a:cubicBezTo>
                  <a:cubicBezTo>
                    <a:pt x="56138" y="668"/>
                    <a:pt x="56174" y="751"/>
                    <a:pt x="56222" y="751"/>
                  </a:cubicBezTo>
                  <a:cubicBezTo>
                    <a:pt x="56281" y="751"/>
                    <a:pt x="56329" y="680"/>
                    <a:pt x="56376" y="668"/>
                  </a:cubicBezTo>
                  <a:cubicBezTo>
                    <a:pt x="56376" y="644"/>
                    <a:pt x="56233" y="608"/>
                    <a:pt x="56245" y="584"/>
                  </a:cubicBezTo>
                  <a:cubicBezTo>
                    <a:pt x="56245" y="572"/>
                    <a:pt x="56376" y="525"/>
                    <a:pt x="56388" y="513"/>
                  </a:cubicBezTo>
                  <a:cubicBezTo>
                    <a:pt x="56424" y="489"/>
                    <a:pt x="56507" y="441"/>
                    <a:pt x="56543" y="430"/>
                  </a:cubicBezTo>
                  <a:cubicBezTo>
                    <a:pt x="56567" y="430"/>
                    <a:pt x="56662" y="513"/>
                    <a:pt x="56686" y="513"/>
                  </a:cubicBezTo>
                  <a:cubicBezTo>
                    <a:pt x="56710" y="513"/>
                    <a:pt x="56817" y="453"/>
                    <a:pt x="56841" y="441"/>
                  </a:cubicBezTo>
                  <a:cubicBezTo>
                    <a:pt x="56865" y="430"/>
                    <a:pt x="56960" y="358"/>
                    <a:pt x="56995" y="358"/>
                  </a:cubicBezTo>
                  <a:cubicBezTo>
                    <a:pt x="57007" y="358"/>
                    <a:pt x="57115" y="441"/>
                    <a:pt x="57126" y="441"/>
                  </a:cubicBezTo>
                  <a:cubicBezTo>
                    <a:pt x="57150" y="453"/>
                    <a:pt x="57246" y="525"/>
                    <a:pt x="57269" y="537"/>
                  </a:cubicBezTo>
                  <a:cubicBezTo>
                    <a:pt x="57293" y="537"/>
                    <a:pt x="57400" y="465"/>
                    <a:pt x="57424" y="453"/>
                  </a:cubicBezTo>
                  <a:cubicBezTo>
                    <a:pt x="57460" y="430"/>
                    <a:pt x="57531" y="382"/>
                    <a:pt x="57579" y="382"/>
                  </a:cubicBezTo>
                  <a:cubicBezTo>
                    <a:pt x="57603" y="370"/>
                    <a:pt x="57686" y="465"/>
                    <a:pt x="57710" y="465"/>
                  </a:cubicBezTo>
                  <a:cubicBezTo>
                    <a:pt x="57757" y="465"/>
                    <a:pt x="57817" y="382"/>
                    <a:pt x="57865" y="382"/>
                  </a:cubicBezTo>
                  <a:cubicBezTo>
                    <a:pt x="57912" y="382"/>
                    <a:pt x="57960" y="465"/>
                    <a:pt x="58008" y="465"/>
                  </a:cubicBezTo>
                  <a:cubicBezTo>
                    <a:pt x="58055" y="465"/>
                    <a:pt x="58115" y="394"/>
                    <a:pt x="58162" y="394"/>
                  </a:cubicBezTo>
                  <a:cubicBezTo>
                    <a:pt x="58210" y="394"/>
                    <a:pt x="58246" y="477"/>
                    <a:pt x="58293" y="477"/>
                  </a:cubicBezTo>
                  <a:cubicBezTo>
                    <a:pt x="58329" y="477"/>
                    <a:pt x="58424" y="394"/>
                    <a:pt x="58448" y="406"/>
                  </a:cubicBezTo>
                  <a:cubicBezTo>
                    <a:pt x="58460" y="406"/>
                    <a:pt x="58591" y="477"/>
                    <a:pt x="58591" y="489"/>
                  </a:cubicBezTo>
                  <a:cubicBezTo>
                    <a:pt x="58591" y="513"/>
                    <a:pt x="58436" y="537"/>
                    <a:pt x="58436" y="561"/>
                  </a:cubicBezTo>
                  <a:cubicBezTo>
                    <a:pt x="58436" y="572"/>
                    <a:pt x="58567" y="644"/>
                    <a:pt x="58579" y="644"/>
                  </a:cubicBezTo>
                  <a:cubicBezTo>
                    <a:pt x="58591" y="644"/>
                    <a:pt x="58722" y="572"/>
                    <a:pt x="58734" y="572"/>
                  </a:cubicBezTo>
                  <a:cubicBezTo>
                    <a:pt x="58734" y="549"/>
                    <a:pt x="58579" y="501"/>
                    <a:pt x="58591" y="489"/>
                  </a:cubicBezTo>
                  <a:cubicBezTo>
                    <a:pt x="58603" y="465"/>
                    <a:pt x="58710" y="418"/>
                    <a:pt x="58746" y="406"/>
                  </a:cubicBezTo>
                  <a:cubicBezTo>
                    <a:pt x="58746" y="406"/>
                    <a:pt x="58865" y="489"/>
                    <a:pt x="58877" y="489"/>
                  </a:cubicBezTo>
                  <a:cubicBezTo>
                    <a:pt x="58912" y="489"/>
                    <a:pt x="59008" y="430"/>
                    <a:pt x="59031" y="418"/>
                  </a:cubicBezTo>
                  <a:cubicBezTo>
                    <a:pt x="59067" y="406"/>
                    <a:pt x="59151" y="334"/>
                    <a:pt x="59186" y="334"/>
                  </a:cubicBezTo>
                  <a:cubicBezTo>
                    <a:pt x="59210" y="334"/>
                    <a:pt x="59305" y="418"/>
                    <a:pt x="59329" y="418"/>
                  </a:cubicBezTo>
                  <a:lnTo>
                    <a:pt x="59460" y="513"/>
                  </a:lnTo>
                  <a:cubicBezTo>
                    <a:pt x="59508" y="537"/>
                    <a:pt x="59555" y="561"/>
                    <a:pt x="59603" y="596"/>
                  </a:cubicBezTo>
                  <a:cubicBezTo>
                    <a:pt x="59627" y="608"/>
                    <a:pt x="59722" y="680"/>
                    <a:pt x="59746" y="680"/>
                  </a:cubicBezTo>
                  <a:cubicBezTo>
                    <a:pt x="59770" y="680"/>
                    <a:pt x="59877" y="608"/>
                    <a:pt x="59901" y="596"/>
                  </a:cubicBezTo>
                  <a:lnTo>
                    <a:pt x="60043" y="525"/>
                  </a:lnTo>
                  <a:lnTo>
                    <a:pt x="60198" y="441"/>
                  </a:lnTo>
                  <a:cubicBezTo>
                    <a:pt x="60234" y="430"/>
                    <a:pt x="60305" y="370"/>
                    <a:pt x="60353" y="370"/>
                  </a:cubicBezTo>
                  <a:cubicBezTo>
                    <a:pt x="60365" y="370"/>
                    <a:pt x="60484" y="441"/>
                    <a:pt x="60496" y="453"/>
                  </a:cubicBezTo>
                  <a:cubicBezTo>
                    <a:pt x="60508" y="465"/>
                    <a:pt x="60603" y="537"/>
                    <a:pt x="60627" y="537"/>
                  </a:cubicBezTo>
                  <a:cubicBezTo>
                    <a:pt x="60663" y="537"/>
                    <a:pt x="60770" y="477"/>
                    <a:pt x="60782" y="465"/>
                  </a:cubicBezTo>
                  <a:cubicBezTo>
                    <a:pt x="60805" y="453"/>
                    <a:pt x="60925" y="382"/>
                    <a:pt x="60936" y="382"/>
                  </a:cubicBezTo>
                  <a:cubicBezTo>
                    <a:pt x="60972" y="394"/>
                    <a:pt x="61044" y="453"/>
                    <a:pt x="61079" y="465"/>
                  </a:cubicBezTo>
                  <a:cubicBezTo>
                    <a:pt x="61115" y="489"/>
                    <a:pt x="61163" y="537"/>
                    <a:pt x="61210" y="549"/>
                  </a:cubicBezTo>
                  <a:cubicBezTo>
                    <a:pt x="61246" y="561"/>
                    <a:pt x="61317" y="632"/>
                    <a:pt x="61353" y="632"/>
                  </a:cubicBezTo>
                  <a:cubicBezTo>
                    <a:pt x="61389" y="644"/>
                    <a:pt x="61484" y="549"/>
                    <a:pt x="61508" y="561"/>
                  </a:cubicBezTo>
                  <a:cubicBezTo>
                    <a:pt x="61556" y="572"/>
                    <a:pt x="61615" y="620"/>
                    <a:pt x="61651" y="644"/>
                  </a:cubicBezTo>
                  <a:cubicBezTo>
                    <a:pt x="61663" y="656"/>
                    <a:pt x="61758" y="727"/>
                    <a:pt x="61782" y="727"/>
                  </a:cubicBezTo>
                  <a:cubicBezTo>
                    <a:pt x="61794" y="727"/>
                    <a:pt x="61937" y="656"/>
                    <a:pt x="61937" y="656"/>
                  </a:cubicBezTo>
                  <a:cubicBezTo>
                    <a:pt x="61937" y="656"/>
                    <a:pt x="61901" y="632"/>
                    <a:pt x="61865" y="608"/>
                  </a:cubicBezTo>
                  <a:cubicBezTo>
                    <a:pt x="61829" y="584"/>
                    <a:pt x="61794" y="572"/>
                    <a:pt x="61794" y="572"/>
                  </a:cubicBezTo>
                  <a:cubicBezTo>
                    <a:pt x="61829" y="561"/>
                    <a:pt x="61925" y="489"/>
                    <a:pt x="61948" y="489"/>
                  </a:cubicBezTo>
                  <a:cubicBezTo>
                    <a:pt x="61984" y="489"/>
                    <a:pt x="62068" y="561"/>
                    <a:pt x="62091" y="572"/>
                  </a:cubicBezTo>
                  <a:cubicBezTo>
                    <a:pt x="62103" y="584"/>
                    <a:pt x="62210" y="668"/>
                    <a:pt x="62234" y="656"/>
                  </a:cubicBezTo>
                  <a:cubicBezTo>
                    <a:pt x="62246" y="656"/>
                    <a:pt x="62377" y="584"/>
                    <a:pt x="62377" y="584"/>
                  </a:cubicBezTo>
                  <a:cubicBezTo>
                    <a:pt x="62389" y="561"/>
                    <a:pt x="62234" y="525"/>
                    <a:pt x="62246" y="501"/>
                  </a:cubicBezTo>
                  <a:cubicBezTo>
                    <a:pt x="62246" y="489"/>
                    <a:pt x="62377" y="430"/>
                    <a:pt x="62401" y="418"/>
                  </a:cubicBezTo>
                  <a:cubicBezTo>
                    <a:pt x="62413" y="418"/>
                    <a:pt x="62508" y="501"/>
                    <a:pt x="62532" y="501"/>
                  </a:cubicBezTo>
                  <a:cubicBezTo>
                    <a:pt x="62580" y="513"/>
                    <a:pt x="62651" y="430"/>
                    <a:pt x="62687" y="430"/>
                  </a:cubicBezTo>
                  <a:cubicBezTo>
                    <a:pt x="62699" y="430"/>
                    <a:pt x="62830" y="513"/>
                    <a:pt x="62830" y="513"/>
                  </a:cubicBezTo>
                  <a:cubicBezTo>
                    <a:pt x="62830" y="537"/>
                    <a:pt x="62675" y="572"/>
                    <a:pt x="62675" y="596"/>
                  </a:cubicBezTo>
                  <a:cubicBezTo>
                    <a:pt x="62687" y="620"/>
                    <a:pt x="62794" y="656"/>
                    <a:pt x="62818" y="680"/>
                  </a:cubicBezTo>
                  <a:cubicBezTo>
                    <a:pt x="62853" y="703"/>
                    <a:pt x="62913" y="739"/>
                    <a:pt x="62949" y="763"/>
                  </a:cubicBezTo>
                  <a:lnTo>
                    <a:pt x="63091" y="846"/>
                  </a:lnTo>
                  <a:cubicBezTo>
                    <a:pt x="63103" y="822"/>
                    <a:pt x="63246" y="799"/>
                    <a:pt x="63246" y="763"/>
                  </a:cubicBezTo>
                  <a:cubicBezTo>
                    <a:pt x="63246" y="751"/>
                    <a:pt x="63127" y="692"/>
                    <a:pt x="63103" y="680"/>
                  </a:cubicBezTo>
                  <a:cubicBezTo>
                    <a:pt x="63091" y="668"/>
                    <a:pt x="62961" y="608"/>
                    <a:pt x="62972" y="596"/>
                  </a:cubicBezTo>
                  <a:cubicBezTo>
                    <a:pt x="62972" y="584"/>
                    <a:pt x="63091" y="537"/>
                    <a:pt x="63115" y="525"/>
                  </a:cubicBezTo>
                  <a:lnTo>
                    <a:pt x="63270" y="441"/>
                  </a:lnTo>
                  <a:cubicBezTo>
                    <a:pt x="63282" y="477"/>
                    <a:pt x="63413" y="501"/>
                    <a:pt x="63413" y="525"/>
                  </a:cubicBezTo>
                  <a:cubicBezTo>
                    <a:pt x="63413" y="561"/>
                    <a:pt x="63270" y="584"/>
                    <a:pt x="63258" y="608"/>
                  </a:cubicBezTo>
                  <a:cubicBezTo>
                    <a:pt x="63306" y="608"/>
                    <a:pt x="63353" y="692"/>
                    <a:pt x="63401" y="692"/>
                  </a:cubicBezTo>
                  <a:cubicBezTo>
                    <a:pt x="63413" y="692"/>
                    <a:pt x="63556" y="620"/>
                    <a:pt x="63556" y="608"/>
                  </a:cubicBezTo>
                  <a:cubicBezTo>
                    <a:pt x="63556" y="608"/>
                    <a:pt x="63413" y="525"/>
                    <a:pt x="63413" y="525"/>
                  </a:cubicBezTo>
                  <a:cubicBezTo>
                    <a:pt x="63461" y="525"/>
                    <a:pt x="63520" y="453"/>
                    <a:pt x="63568" y="453"/>
                  </a:cubicBezTo>
                  <a:cubicBezTo>
                    <a:pt x="63592" y="453"/>
                    <a:pt x="63687" y="525"/>
                    <a:pt x="63699" y="537"/>
                  </a:cubicBezTo>
                  <a:cubicBezTo>
                    <a:pt x="63723" y="549"/>
                    <a:pt x="63818" y="620"/>
                    <a:pt x="63842" y="620"/>
                  </a:cubicBezTo>
                  <a:cubicBezTo>
                    <a:pt x="63865" y="620"/>
                    <a:pt x="63973" y="561"/>
                    <a:pt x="63996" y="549"/>
                  </a:cubicBezTo>
                  <a:cubicBezTo>
                    <a:pt x="64020" y="525"/>
                    <a:pt x="64115" y="465"/>
                    <a:pt x="64151" y="465"/>
                  </a:cubicBezTo>
                  <a:cubicBezTo>
                    <a:pt x="64187" y="465"/>
                    <a:pt x="64246" y="549"/>
                    <a:pt x="64282" y="549"/>
                  </a:cubicBezTo>
                  <a:cubicBezTo>
                    <a:pt x="64342" y="549"/>
                    <a:pt x="64389" y="477"/>
                    <a:pt x="64437" y="477"/>
                  </a:cubicBezTo>
                  <a:cubicBezTo>
                    <a:pt x="64485" y="477"/>
                    <a:pt x="64532" y="561"/>
                    <a:pt x="64580" y="561"/>
                  </a:cubicBezTo>
                  <a:cubicBezTo>
                    <a:pt x="64627" y="561"/>
                    <a:pt x="64687" y="489"/>
                    <a:pt x="64735" y="477"/>
                  </a:cubicBezTo>
                  <a:cubicBezTo>
                    <a:pt x="64770" y="477"/>
                    <a:pt x="64830" y="561"/>
                    <a:pt x="64866" y="572"/>
                  </a:cubicBezTo>
                  <a:cubicBezTo>
                    <a:pt x="64901" y="572"/>
                    <a:pt x="64996" y="501"/>
                    <a:pt x="65020" y="489"/>
                  </a:cubicBezTo>
                  <a:cubicBezTo>
                    <a:pt x="65044" y="477"/>
                    <a:pt x="65151" y="418"/>
                    <a:pt x="65175" y="418"/>
                  </a:cubicBezTo>
                  <a:cubicBezTo>
                    <a:pt x="65187" y="418"/>
                    <a:pt x="65318" y="489"/>
                    <a:pt x="65318" y="501"/>
                  </a:cubicBezTo>
                  <a:cubicBezTo>
                    <a:pt x="65318" y="501"/>
                    <a:pt x="65175" y="572"/>
                    <a:pt x="65163" y="572"/>
                  </a:cubicBezTo>
                  <a:cubicBezTo>
                    <a:pt x="65211" y="572"/>
                    <a:pt x="65258" y="656"/>
                    <a:pt x="65306" y="656"/>
                  </a:cubicBezTo>
                  <a:cubicBezTo>
                    <a:pt x="65342" y="656"/>
                    <a:pt x="65425" y="596"/>
                    <a:pt x="65449" y="584"/>
                  </a:cubicBezTo>
                  <a:cubicBezTo>
                    <a:pt x="65508" y="572"/>
                    <a:pt x="65568" y="525"/>
                    <a:pt x="65604" y="501"/>
                  </a:cubicBezTo>
                  <a:cubicBezTo>
                    <a:pt x="65628" y="489"/>
                    <a:pt x="65735" y="430"/>
                    <a:pt x="65758" y="430"/>
                  </a:cubicBezTo>
                  <a:cubicBezTo>
                    <a:pt x="65782" y="430"/>
                    <a:pt x="65878" y="501"/>
                    <a:pt x="65901" y="513"/>
                  </a:cubicBezTo>
                  <a:cubicBezTo>
                    <a:pt x="65949" y="537"/>
                    <a:pt x="65997" y="572"/>
                    <a:pt x="66032" y="596"/>
                  </a:cubicBezTo>
                  <a:cubicBezTo>
                    <a:pt x="66056" y="608"/>
                    <a:pt x="66151" y="680"/>
                    <a:pt x="66175" y="680"/>
                  </a:cubicBezTo>
                  <a:cubicBezTo>
                    <a:pt x="66199" y="680"/>
                    <a:pt x="66306" y="620"/>
                    <a:pt x="66330" y="608"/>
                  </a:cubicBezTo>
                  <a:lnTo>
                    <a:pt x="66485" y="525"/>
                  </a:lnTo>
                  <a:cubicBezTo>
                    <a:pt x="66497" y="525"/>
                    <a:pt x="66616" y="453"/>
                    <a:pt x="66640" y="453"/>
                  </a:cubicBezTo>
                  <a:cubicBezTo>
                    <a:pt x="66663" y="453"/>
                    <a:pt x="66747" y="525"/>
                    <a:pt x="66771" y="537"/>
                  </a:cubicBezTo>
                  <a:cubicBezTo>
                    <a:pt x="66818" y="561"/>
                    <a:pt x="66866" y="596"/>
                    <a:pt x="66913" y="620"/>
                  </a:cubicBezTo>
                  <a:cubicBezTo>
                    <a:pt x="66949" y="632"/>
                    <a:pt x="67009" y="703"/>
                    <a:pt x="67056" y="703"/>
                  </a:cubicBezTo>
                  <a:cubicBezTo>
                    <a:pt x="67092" y="715"/>
                    <a:pt x="67163" y="632"/>
                    <a:pt x="67211" y="632"/>
                  </a:cubicBezTo>
                  <a:cubicBezTo>
                    <a:pt x="67247" y="632"/>
                    <a:pt x="67306" y="715"/>
                    <a:pt x="67342" y="715"/>
                  </a:cubicBezTo>
                  <a:cubicBezTo>
                    <a:pt x="67402" y="703"/>
                    <a:pt x="67437" y="644"/>
                    <a:pt x="67497" y="632"/>
                  </a:cubicBezTo>
                  <a:cubicBezTo>
                    <a:pt x="67461" y="632"/>
                    <a:pt x="67390" y="549"/>
                    <a:pt x="67354" y="549"/>
                  </a:cubicBezTo>
                  <a:cubicBezTo>
                    <a:pt x="67402" y="549"/>
                    <a:pt x="67461" y="477"/>
                    <a:pt x="67509" y="477"/>
                  </a:cubicBezTo>
                  <a:cubicBezTo>
                    <a:pt x="67521" y="477"/>
                    <a:pt x="67652" y="561"/>
                    <a:pt x="67652" y="561"/>
                  </a:cubicBezTo>
                  <a:cubicBezTo>
                    <a:pt x="67652" y="572"/>
                    <a:pt x="67509" y="632"/>
                    <a:pt x="67497" y="632"/>
                  </a:cubicBezTo>
                  <a:cubicBezTo>
                    <a:pt x="67533" y="632"/>
                    <a:pt x="67592" y="715"/>
                    <a:pt x="67640" y="715"/>
                  </a:cubicBezTo>
                  <a:cubicBezTo>
                    <a:pt x="67663" y="727"/>
                    <a:pt x="67771" y="656"/>
                    <a:pt x="67794" y="644"/>
                  </a:cubicBezTo>
                  <a:cubicBezTo>
                    <a:pt x="67806" y="632"/>
                    <a:pt x="67937" y="584"/>
                    <a:pt x="67937" y="561"/>
                  </a:cubicBezTo>
                  <a:cubicBezTo>
                    <a:pt x="67937" y="561"/>
                    <a:pt x="67806" y="477"/>
                    <a:pt x="67806" y="477"/>
                  </a:cubicBezTo>
                  <a:cubicBezTo>
                    <a:pt x="67854" y="477"/>
                    <a:pt x="67902" y="406"/>
                    <a:pt x="67961" y="406"/>
                  </a:cubicBezTo>
                  <a:cubicBezTo>
                    <a:pt x="67985" y="406"/>
                    <a:pt x="68068" y="477"/>
                    <a:pt x="68092" y="489"/>
                  </a:cubicBezTo>
                  <a:cubicBezTo>
                    <a:pt x="68128" y="513"/>
                    <a:pt x="68187" y="561"/>
                    <a:pt x="68235" y="572"/>
                  </a:cubicBezTo>
                  <a:cubicBezTo>
                    <a:pt x="68259" y="584"/>
                    <a:pt x="68354" y="501"/>
                    <a:pt x="68390" y="501"/>
                  </a:cubicBezTo>
                  <a:cubicBezTo>
                    <a:pt x="68414" y="501"/>
                    <a:pt x="68509" y="572"/>
                    <a:pt x="68521" y="584"/>
                  </a:cubicBezTo>
                  <a:cubicBezTo>
                    <a:pt x="68545" y="596"/>
                    <a:pt x="68652" y="668"/>
                    <a:pt x="68664" y="668"/>
                  </a:cubicBezTo>
                  <a:cubicBezTo>
                    <a:pt x="68699" y="668"/>
                    <a:pt x="68795" y="608"/>
                    <a:pt x="68818" y="584"/>
                  </a:cubicBezTo>
                  <a:lnTo>
                    <a:pt x="68973" y="513"/>
                  </a:lnTo>
                  <a:cubicBezTo>
                    <a:pt x="68985" y="501"/>
                    <a:pt x="69104" y="430"/>
                    <a:pt x="69128" y="430"/>
                  </a:cubicBezTo>
                  <a:cubicBezTo>
                    <a:pt x="69128" y="441"/>
                    <a:pt x="69259" y="513"/>
                    <a:pt x="69259" y="525"/>
                  </a:cubicBezTo>
                  <a:cubicBezTo>
                    <a:pt x="69259" y="525"/>
                    <a:pt x="69116" y="596"/>
                    <a:pt x="69104" y="596"/>
                  </a:cubicBezTo>
                  <a:cubicBezTo>
                    <a:pt x="69164" y="608"/>
                    <a:pt x="69199" y="680"/>
                    <a:pt x="69247" y="680"/>
                  </a:cubicBezTo>
                  <a:cubicBezTo>
                    <a:pt x="69271" y="680"/>
                    <a:pt x="69378" y="620"/>
                    <a:pt x="69402" y="608"/>
                  </a:cubicBezTo>
                  <a:cubicBezTo>
                    <a:pt x="69449" y="584"/>
                    <a:pt x="69497" y="537"/>
                    <a:pt x="69557" y="525"/>
                  </a:cubicBezTo>
                  <a:cubicBezTo>
                    <a:pt x="69592" y="525"/>
                    <a:pt x="69664" y="453"/>
                    <a:pt x="69711" y="453"/>
                  </a:cubicBezTo>
                  <a:cubicBezTo>
                    <a:pt x="69747" y="453"/>
                    <a:pt x="69807" y="537"/>
                    <a:pt x="69842" y="537"/>
                  </a:cubicBezTo>
                  <a:cubicBezTo>
                    <a:pt x="69890" y="537"/>
                    <a:pt x="69949" y="453"/>
                    <a:pt x="69997" y="453"/>
                  </a:cubicBezTo>
                  <a:cubicBezTo>
                    <a:pt x="70021" y="465"/>
                    <a:pt x="70116" y="537"/>
                    <a:pt x="70140" y="549"/>
                  </a:cubicBezTo>
                  <a:cubicBezTo>
                    <a:pt x="70176" y="572"/>
                    <a:pt x="70223" y="608"/>
                    <a:pt x="70283" y="632"/>
                  </a:cubicBezTo>
                  <a:cubicBezTo>
                    <a:pt x="70307" y="644"/>
                    <a:pt x="70378" y="703"/>
                    <a:pt x="70414" y="715"/>
                  </a:cubicBezTo>
                  <a:cubicBezTo>
                    <a:pt x="70461" y="715"/>
                    <a:pt x="70521" y="632"/>
                    <a:pt x="70569" y="632"/>
                  </a:cubicBezTo>
                  <a:cubicBezTo>
                    <a:pt x="70616" y="632"/>
                    <a:pt x="70664" y="715"/>
                    <a:pt x="70711" y="715"/>
                  </a:cubicBezTo>
                  <a:cubicBezTo>
                    <a:pt x="70759" y="715"/>
                    <a:pt x="70807" y="644"/>
                    <a:pt x="70866" y="644"/>
                  </a:cubicBezTo>
                  <a:cubicBezTo>
                    <a:pt x="70902" y="644"/>
                    <a:pt x="70962" y="727"/>
                    <a:pt x="70997" y="727"/>
                  </a:cubicBezTo>
                  <a:cubicBezTo>
                    <a:pt x="71009" y="727"/>
                    <a:pt x="71152" y="656"/>
                    <a:pt x="71152" y="656"/>
                  </a:cubicBezTo>
                  <a:cubicBezTo>
                    <a:pt x="71152" y="632"/>
                    <a:pt x="71009" y="584"/>
                    <a:pt x="71009" y="561"/>
                  </a:cubicBezTo>
                  <a:cubicBezTo>
                    <a:pt x="71021" y="549"/>
                    <a:pt x="71140" y="501"/>
                    <a:pt x="71164" y="489"/>
                  </a:cubicBezTo>
                  <a:cubicBezTo>
                    <a:pt x="71188" y="489"/>
                    <a:pt x="71283" y="572"/>
                    <a:pt x="71307" y="572"/>
                  </a:cubicBezTo>
                  <a:cubicBezTo>
                    <a:pt x="71354" y="572"/>
                    <a:pt x="71414" y="501"/>
                    <a:pt x="71462" y="501"/>
                  </a:cubicBezTo>
                  <a:cubicBezTo>
                    <a:pt x="71473" y="501"/>
                    <a:pt x="71593" y="572"/>
                    <a:pt x="71593" y="584"/>
                  </a:cubicBezTo>
                  <a:cubicBezTo>
                    <a:pt x="71593" y="584"/>
                    <a:pt x="71450" y="656"/>
                    <a:pt x="71450" y="656"/>
                  </a:cubicBezTo>
                  <a:cubicBezTo>
                    <a:pt x="71485" y="656"/>
                    <a:pt x="71533" y="739"/>
                    <a:pt x="71581" y="739"/>
                  </a:cubicBezTo>
                  <a:cubicBezTo>
                    <a:pt x="71616" y="739"/>
                    <a:pt x="71700" y="680"/>
                    <a:pt x="71735" y="668"/>
                  </a:cubicBezTo>
                  <a:cubicBezTo>
                    <a:pt x="71795" y="644"/>
                    <a:pt x="71843" y="608"/>
                    <a:pt x="71890" y="584"/>
                  </a:cubicBezTo>
                  <a:cubicBezTo>
                    <a:pt x="71926" y="572"/>
                    <a:pt x="71997" y="513"/>
                    <a:pt x="72045" y="513"/>
                  </a:cubicBezTo>
                  <a:cubicBezTo>
                    <a:pt x="72081" y="513"/>
                    <a:pt x="72140" y="596"/>
                    <a:pt x="72176" y="596"/>
                  </a:cubicBezTo>
                  <a:cubicBezTo>
                    <a:pt x="72224" y="596"/>
                    <a:pt x="72295" y="513"/>
                    <a:pt x="72331" y="513"/>
                  </a:cubicBezTo>
                  <a:cubicBezTo>
                    <a:pt x="72378" y="525"/>
                    <a:pt x="72426" y="608"/>
                    <a:pt x="72474" y="608"/>
                  </a:cubicBezTo>
                  <a:cubicBezTo>
                    <a:pt x="72521" y="608"/>
                    <a:pt x="72581" y="525"/>
                    <a:pt x="72628" y="525"/>
                  </a:cubicBezTo>
                  <a:cubicBezTo>
                    <a:pt x="72676" y="525"/>
                    <a:pt x="72712" y="608"/>
                    <a:pt x="72759" y="608"/>
                  </a:cubicBezTo>
                  <a:cubicBezTo>
                    <a:pt x="72795" y="608"/>
                    <a:pt x="72902" y="525"/>
                    <a:pt x="72914" y="537"/>
                  </a:cubicBezTo>
                  <a:cubicBezTo>
                    <a:pt x="72938" y="537"/>
                    <a:pt x="73057" y="608"/>
                    <a:pt x="73057" y="620"/>
                  </a:cubicBezTo>
                  <a:cubicBezTo>
                    <a:pt x="73057" y="644"/>
                    <a:pt x="72902" y="680"/>
                    <a:pt x="72902" y="692"/>
                  </a:cubicBezTo>
                  <a:cubicBezTo>
                    <a:pt x="72902" y="703"/>
                    <a:pt x="73033" y="775"/>
                    <a:pt x="73045" y="775"/>
                  </a:cubicBezTo>
                  <a:cubicBezTo>
                    <a:pt x="73069" y="787"/>
                    <a:pt x="73176" y="715"/>
                    <a:pt x="73200" y="703"/>
                  </a:cubicBezTo>
                  <a:lnTo>
                    <a:pt x="73343" y="632"/>
                  </a:lnTo>
                  <a:cubicBezTo>
                    <a:pt x="73378" y="608"/>
                    <a:pt x="73450" y="561"/>
                    <a:pt x="73498" y="549"/>
                  </a:cubicBezTo>
                  <a:cubicBezTo>
                    <a:pt x="73533" y="549"/>
                    <a:pt x="73605" y="632"/>
                    <a:pt x="73640" y="632"/>
                  </a:cubicBezTo>
                  <a:cubicBezTo>
                    <a:pt x="73676" y="632"/>
                    <a:pt x="73759" y="549"/>
                    <a:pt x="73795" y="561"/>
                  </a:cubicBezTo>
                  <a:cubicBezTo>
                    <a:pt x="73819" y="561"/>
                    <a:pt x="73914" y="632"/>
                    <a:pt x="73926" y="644"/>
                  </a:cubicBezTo>
                  <a:cubicBezTo>
                    <a:pt x="73938" y="656"/>
                    <a:pt x="73783" y="703"/>
                    <a:pt x="73783" y="715"/>
                  </a:cubicBezTo>
                  <a:cubicBezTo>
                    <a:pt x="73783" y="727"/>
                    <a:pt x="73902" y="799"/>
                    <a:pt x="73914" y="799"/>
                  </a:cubicBezTo>
                  <a:cubicBezTo>
                    <a:pt x="73938" y="799"/>
                    <a:pt x="74045" y="739"/>
                    <a:pt x="74069" y="727"/>
                  </a:cubicBezTo>
                  <a:cubicBezTo>
                    <a:pt x="74117" y="703"/>
                    <a:pt x="74176" y="668"/>
                    <a:pt x="74224" y="644"/>
                  </a:cubicBezTo>
                  <a:cubicBezTo>
                    <a:pt x="74260" y="644"/>
                    <a:pt x="74343" y="572"/>
                    <a:pt x="74379" y="572"/>
                  </a:cubicBezTo>
                  <a:cubicBezTo>
                    <a:pt x="74414" y="572"/>
                    <a:pt x="74474" y="656"/>
                    <a:pt x="74521" y="656"/>
                  </a:cubicBezTo>
                  <a:cubicBezTo>
                    <a:pt x="74569" y="656"/>
                    <a:pt x="74617" y="584"/>
                    <a:pt x="74664" y="584"/>
                  </a:cubicBezTo>
                  <a:cubicBezTo>
                    <a:pt x="74712" y="584"/>
                    <a:pt x="74772" y="668"/>
                    <a:pt x="74807" y="668"/>
                  </a:cubicBezTo>
                  <a:cubicBezTo>
                    <a:pt x="74831" y="668"/>
                    <a:pt x="74950" y="584"/>
                    <a:pt x="74962" y="584"/>
                  </a:cubicBezTo>
                  <a:cubicBezTo>
                    <a:pt x="74974" y="596"/>
                    <a:pt x="75105" y="656"/>
                    <a:pt x="75105" y="668"/>
                  </a:cubicBezTo>
                  <a:cubicBezTo>
                    <a:pt x="75093" y="692"/>
                    <a:pt x="74938" y="727"/>
                    <a:pt x="74950" y="751"/>
                  </a:cubicBezTo>
                  <a:cubicBezTo>
                    <a:pt x="74950" y="751"/>
                    <a:pt x="75069" y="834"/>
                    <a:pt x="75081" y="834"/>
                  </a:cubicBezTo>
                  <a:cubicBezTo>
                    <a:pt x="75117" y="834"/>
                    <a:pt x="75212" y="763"/>
                    <a:pt x="75236" y="751"/>
                  </a:cubicBezTo>
                  <a:cubicBezTo>
                    <a:pt x="75260" y="751"/>
                    <a:pt x="75367" y="680"/>
                    <a:pt x="75391" y="680"/>
                  </a:cubicBezTo>
                  <a:cubicBezTo>
                    <a:pt x="75403" y="680"/>
                    <a:pt x="75522" y="763"/>
                    <a:pt x="75534" y="763"/>
                  </a:cubicBezTo>
                  <a:cubicBezTo>
                    <a:pt x="75545" y="751"/>
                    <a:pt x="75676" y="703"/>
                    <a:pt x="75688" y="692"/>
                  </a:cubicBezTo>
                  <a:cubicBezTo>
                    <a:pt x="75688" y="680"/>
                    <a:pt x="75557" y="608"/>
                    <a:pt x="75545" y="608"/>
                  </a:cubicBezTo>
                  <a:cubicBezTo>
                    <a:pt x="75593" y="608"/>
                    <a:pt x="75653" y="525"/>
                    <a:pt x="75700" y="525"/>
                  </a:cubicBezTo>
                  <a:cubicBezTo>
                    <a:pt x="75748" y="525"/>
                    <a:pt x="75784" y="608"/>
                    <a:pt x="75831" y="608"/>
                  </a:cubicBezTo>
                  <a:cubicBezTo>
                    <a:pt x="75879" y="620"/>
                    <a:pt x="75926" y="692"/>
                    <a:pt x="75974" y="692"/>
                  </a:cubicBezTo>
                  <a:cubicBezTo>
                    <a:pt x="75986" y="692"/>
                    <a:pt x="76117" y="608"/>
                    <a:pt x="76129" y="620"/>
                  </a:cubicBezTo>
                  <a:cubicBezTo>
                    <a:pt x="76141" y="632"/>
                    <a:pt x="76272" y="692"/>
                    <a:pt x="76272" y="703"/>
                  </a:cubicBezTo>
                  <a:cubicBezTo>
                    <a:pt x="76260" y="727"/>
                    <a:pt x="76105" y="763"/>
                    <a:pt x="76117" y="775"/>
                  </a:cubicBezTo>
                  <a:cubicBezTo>
                    <a:pt x="76117" y="787"/>
                    <a:pt x="76236" y="858"/>
                    <a:pt x="76248" y="858"/>
                  </a:cubicBezTo>
                  <a:cubicBezTo>
                    <a:pt x="76272" y="870"/>
                    <a:pt x="76391" y="799"/>
                    <a:pt x="76403" y="787"/>
                  </a:cubicBezTo>
                  <a:lnTo>
                    <a:pt x="76557" y="715"/>
                  </a:lnTo>
                  <a:lnTo>
                    <a:pt x="76712" y="632"/>
                  </a:lnTo>
                  <a:cubicBezTo>
                    <a:pt x="76736" y="620"/>
                    <a:pt x="76831" y="561"/>
                    <a:pt x="76867" y="561"/>
                  </a:cubicBezTo>
                  <a:cubicBezTo>
                    <a:pt x="76879" y="561"/>
                    <a:pt x="76986" y="632"/>
                    <a:pt x="76998" y="644"/>
                  </a:cubicBezTo>
                  <a:cubicBezTo>
                    <a:pt x="77034" y="656"/>
                    <a:pt x="77093" y="715"/>
                    <a:pt x="77141" y="727"/>
                  </a:cubicBezTo>
                  <a:cubicBezTo>
                    <a:pt x="77165" y="727"/>
                    <a:pt x="77260" y="644"/>
                    <a:pt x="77296" y="644"/>
                  </a:cubicBezTo>
                  <a:cubicBezTo>
                    <a:pt x="77343" y="644"/>
                    <a:pt x="77379" y="727"/>
                    <a:pt x="77439" y="727"/>
                  </a:cubicBezTo>
                  <a:cubicBezTo>
                    <a:pt x="77474" y="739"/>
                    <a:pt x="77546" y="656"/>
                    <a:pt x="77581" y="656"/>
                  </a:cubicBezTo>
                  <a:cubicBezTo>
                    <a:pt x="77641" y="656"/>
                    <a:pt x="77677" y="739"/>
                    <a:pt x="77724" y="739"/>
                  </a:cubicBezTo>
                  <a:cubicBezTo>
                    <a:pt x="77772" y="739"/>
                    <a:pt x="77831" y="668"/>
                    <a:pt x="77879" y="668"/>
                  </a:cubicBezTo>
                  <a:cubicBezTo>
                    <a:pt x="77927" y="668"/>
                    <a:pt x="77974" y="751"/>
                    <a:pt x="78022" y="751"/>
                  </a:cubicBezTo>
                  <a:cubicBezTo>
                    <a:pt x="78046" y="751"/>
                    <a:pt x="78153" y="680"/>
                    <a:pt x="78165" y="668"/>
                  </a:cubicBezTo>
                  <a:cubicBezTo>
                    <a:pt x="78212" y="656"/>
                    <a:pt x="78272" y="608"/>
                    <a:pt x="78320" y="596"/>
                  </a:cubicBezTo>
                  <a:cubicBezTo>
                    <a:pt x="78355" y="584"/>
                    <a:pt x="78427" y="680"/>
                    <a:pt x="78462" y="680"/>
                  </a:cubicBezTo>
                  <a:cubicBezTo>
                    <a:pt x="78510" y="680"/>
                    <a:pt x="78570" y="608"/>
                    <a:pt x="78617" y="596"/>
                  </a:cubicBezTo>
                  <a:cubicBezTo>
                    <a:pt x="78653" y="596"/>
                    <a:pt x="78712" y="680"/>
                    <a:pt x="78748" y="692"/>
                  </a:cubicBezTo>
                  <a:cubicBezTo>
                    <a:pt x="78808" y="692"/>
                    <a:pt x="78855" y="608"/>
                    <a:pt x="78903" y="608"/>
                  </a:cubicBezTo>
                  <a:cubicBezTo>
                    <a:pt x="78951" y="608"/>
                    <a:pt x="78998" y="692"/>
                    <a:pt x="79046" y="692"/>
                  </a:cubicBezTo>
                  <a:cubicBezTo>
                    <a:pt x="79082" y="692"/>
                    <a:pt x="79165" y="608"/>
                    <a:pt x="79201" y="620"/>
                  </a:cubicBezTo>
                  <a:cubicBezTo>
                    <a:pt x="79213" y="620"/>
                    <a:pt x="79344" y="692"/>
                    <a:pt x="79344" y="703"/>
                  </a:cubicBezTo>
                  <a:cubicBezTo>
                    <a:pt x="79344" y="703"/>
                    <a:pt x="79189" y="775"/>
                    <a:pt x="79189" y="775"/>
                  </a:cubicBezTo>
                  <a:cubicBezTo>
                    <a:pt x="79153" y="775"/>
                    <a:pt x="79082" y="692"/>
                    <a:pt x="79046" y="692"/>
                  </a:cubicBezTo>
                  <a:cubicBezTo>
                    <a:pt x="78998" y="703"/>
                    <a:pt x="78939" y="775"/>
                    <a:pt x="78891" y="775"/>
                  </a:cubicBezTo>
                  <a:cubicBezTo>
                    <a:pt x="78855" y="775"/>
                    <a:pt x="78796" y="680"/>
                    <a:pt x="78748" y="692"/>
                  </a:cubicBezTo>
                  <a:cubicBezTo>
                    <a:pt x="78701" y="692"/>
                    <a:pt x="78653" y="751"/>
                    <a:pt x="78605" y="763"/>
                  </a:cubicBezTo>
                  <a:cubicBezTo>
                    <a:pt x="78653" y="775"/>
                    <a:pt x="78689" y="846"/>
                    <a:pt x="78736" y="846"/>
                  </a:cubicBezTo>
                  <a:cubicBezTo>
                    <a:pt x="78784" y="846"/>
                    <a:pt x="78855" y="763"/>
                    <a:pt x="78891" y="775"/>
                  </a:cubicBezTo>
                  <a:cubicBezTo>
                    <a:pt x="78951" y="775"/>
                    <a:pt x="78974" y="846"/>
                    <a:pt x="79034" y="858"/>
                  </a:cubicBezTo>
                  <a:cubicBezTo>
                    <a:pt x="79082" y="858"/>
                    <a:pt x="79141" y="775"/>
                    <a:pt x="79189" y="775"/>
                  </a:cubicBezTo>
                  <a:cubicBezTo>
                    <a:pt x="79213" y="775"/>
                    <a:pt x="79296" y="870"/>
                    <a:pt x="79320" y="858"/>
                  </a:cubicBezTo>
                  <a:cubicBezTo>
                    <a:pt x="79367" y="858"/>
                    <a:pt x="79439" y="811"/>
                    <a:pt x="79474" y="787"/>
                  </a:cubicBezTo>
                  <a:cubicBezTo>
                    <a:pt x="79522" y="763"/>
                    <a:pt x="79582" y="739"/>
                    <a:pt x="79629" y="703"/>
                  </a:cubicBezTo>
                  <a:cubicBezTo>
                    <a:pt x="79653" y="692"/>
                    <a:pt x="79748" y="632"/>
                    <a:pt x="79784" y="632"/>
                  </a:cubicBezTo>
                  <a:cubicBezTo>
                    <a:pt x="79820" y="632"/>
                    <a:pt x="79879" y="715"/>
                    <a:pt x="79927" y="715"/>
                  </a:cubicBezTo>
                  <a:cubicBezTo>
                    <a:pt x="79963" y="715"/>
                    <a:pt x="80034" y="632"/>
                    <a:pt x="80070" y="644"/>
                  </a:cubicBezTo>
                  <a:cubicBezTo>
                    <a:pt x="80129" y="644"/>
                    <a:pt x="80165" y="715"/>
                    <a:pt x="80213" y="727"/>
                  </a:cubicBezTo>
                  <a:cubicBezTo>
                    <a:pt x="80260" y="727"/>
                    <a:pt x="80308" y="811"/>
                    <a:pt x="80356" y="811"/>
                  </a:cubicBezTo>
                  <a:cubicBezTo>
                    <a:pt x="80379" y="811"/>
                    <a:pt x="80487" y="739"/>
                    <a:pt x="80510" y="727"/>
                  </a:cubicBezTo>
                  <a:cubicBezTo>
                    <a:pt x="80522" y="727"/>
                    <a:pt x="80641" y="656"/>
                    <a:pt x="80653" y="656"/>
                  </a:cubicBezTo>
                  <a:cubicBezTo>
                    <a:pt x="80677" y="656"/>
                    <a:pt x="80796" y="727"/>
                    <a:pt x="80796" y="739"/>
                  </a:cubicBezTo>
                  <a:cubicBezTo>
                    <a:pt x="80796" y="751"/>
                    <a:pt x="80629" y="811"/>
                    <a:pt x="80641" y="822"/>
                  </a:cubicBezTo>
                  <a:cubicBezTo>
                    <a:pt x="80653" y="822"/>
                    <a:pt x="80760" y="906"/>
                    <a:pt x="80784" y="906"/>
                  </a:cubicBezTo>
                  <a:cubicBezTo>
                    <a:pt x="80820" y="906"/>
                    <a:pt x="80903" y="822"/>
                    <a:pt x="80939" y="822"/>
                  </a:cubicBezTo>
                  <a:cubicBezTo>
                    <a:pt x="80987" y="834"/>
                    <a:pt x="81022" y="894"/>
                    <a:pt x="81070" y="906"/>
                  </a:cubicBezTo>
                  <a:lnTo>
                    <a:pt x="81356" y="1073"/>
                  </a:lnTo>
                  <a:cubicBezTo>
                    <a:pt x="81391" y="1049"/>
                    <a:pt x="81463" y="1037"/>
                    <a:pt x="81510" y="1001"/>
                  </a:cubicBezTo>
                  <a:cubicBezTo>
                    <a:pt x="81522" y="989"/>
                    <a:pt x="81653" y="942"/>
                    <a:pt x="81653" y="930"/>
                  </a:cubicBezTo>
                  <a:cubicBezTo>
                    <a:pt x="81665" y="918"/>
                    <a:pt x="81522" y="834"/>
                    <a:pt x="81522" y="834"/>
                  </a:cubicBezTo>
                  <a:cubicBezTo>
                    <a:pt x="81499" y="846"/>
                    <a:pt x="81379" y="918"/>
                    <a:pt x="81368" y="918"/>
                  </a:cubicBezTo>
                  <a:cubicBezTo>
                    <a:pt x="81320" y="906"/>
                    <a:pt x="81272" y="858"/>
                    <a:pt x="81225" y="834"/>
                  </a:cubicBezTo>
                  <a:cubicBezTo>
                    <a:pt x="81189" y="811"/>
                    <a:pt x="81129" y="775"/>
                    <a:pt x="81094" y="751"/>
                  </a:cubicBezTo>
                  <a:cubicBezTo>
                    <a:pt x="81094" y="751"/>
                    <a:pt x="81129" y="727"/>
                    <a:pt x="81165" y="703"/>
                  </a:cubicBezTo>
                  <a:cubicBezTo>
                    <a:pt x="81201" y="692"/>
                    <a:pt x="81237" y="668"/>
                    <a:pt x="81237" y="668"/>
                  </a:cubicBezTo>
                  <a:cubicBezTo>
                    <a:pt x="81296" y="668"/>
                    <a:pt x="81332" y="751"/>
                    <a:pt x="81379" y="751"/>
                  </a:cubicBezTo>
                  <a:cubicBezTo>
                    <a:pt x="81427" y="751"/>
                    <a:pt x="81487" y="680"/>
                    <a:pt x="81534" y="680"/>
                  </a:cubicBezTo>
                  <a:cubicBezTo>
                    <a:pt x="81582" y="680"/>
                    <a:pt x="81630" y="763"/>
                    <a:pt x="81677" y="763"/>
                  </a:cubicBezTo>
                  <a:cubicBezTo>
                    <a:pt x="81725" y="763"/>
                    <a:pt x="81772" y="680"/>
                    <a:pt x="81820" y="680"/>
                  </a:cubicBezTo>
                  <a:cubicBezTo>
                    <a:pt x="81880" y="692"/>
                    <a:pt x="81915" y="763"/>
                    <a:pt x="81963" y="775"/>
                  </a:cubicBezTo>
                  <a:cubicBezTo>
                    <a:pt x="81999" y="775"/>
                    <a:pt x="82082" y="692"/>
                    <a:pt x="82118" y="692"/>
                  </a:cubicBezTo>
                  <a:cubicBezTo>
                    <a:pt x="82141" y="692"/>
                    <a:pt x="82237" y="763"/>
                    <a:pt x="82261" y="775"/>
                  </a:cubicBezTo>
                  <a:cubicBezTo>
                    <a:pt x="82284" y="787"/>
                    <a:pt x="82368" y="858"/>
                    <a:pt x="82392" y="858"/>
                  </a:cubicBezTo>
                  <a:cubicBezTo>
                    <a:pt x="82439" y="870"/>
                    <a:pt x="82499" y="787"/>
                    <a:pt x="82546" y="787"/>
                  </a:cubicBezTo>
                  <a:cubicBezTo>
                    <a:pt x="82582" y="787"/>
                    <a:pt x="82665" y="870"/>
                    <a:pt x="82689" y="870"/>
                  </a:cubicBezTo>
                  <a:cubicBezTo>
                    <a:pt x="82737" y="858"/>
                    <a:pt x="82808" y="811"/>
                    <a:pt x="82844" y="799"/>
                  </a:cubicBezTo>
                  <a:cubicBezTo>
                    <a:pt x="82868" y="787"/>
                    <a:pt x="82963" y="715"/>
                    <a:pt x="82987" y="715"/>
                  </a:cubicBezTo>
                  <a:cubicBezTo>
                    <a:pt x="83034" y="715"/>
                    <a:pt x="83082" y="799"/>
                    <a:pt x="83130" y="799"/>
                  </a:cubicBezTo>
                  <a:cubicBezTo>
                    <a:pt x="83165" y="799"/>
                    <a:pt x="83261" y="715"/>
                    <a:pt x="83284" y="727"/>
                  </a:cubicBezTo>
                  <a:cubicBezTo>
                    <a:pt x="83332" y="739"/>
                    <a:pt x="83392" y="787"/>
                    <a:pt x="83427" y="811"/>
                  </a:cubicBezTo>
                  <a:cubicBezTo>
                    <a:pt x="83439" y="822"/>
                    <a:pt x="83546" y="894"/>
                    <a:pt x="83558" y="894"/>
                  </a:cubicBezTo>
                  <a:cubicBezTo>
                    <a:pt x="83594" y="894"/>
                    <a:pt x="83689" y="834"/>
                    <a:pt x="83713" y="811"/>
                  </a:cubicBezTo>
                  <a:lnTo>
                    <a:pt x="83868" y="739"/>
                  </a:lnTo>
                  <a:cubicBezTo>
                    <a:pt x="83880" y="727"/>
                    <a:pt x="84011" y="656"/>
                    <a:pt x="84023" y="656"/>
                  </a:cubicBezTo>
                  <a:cubicBezTo>
                    <a:pt x="84035" y="668"/>
                    <a:pt x="84166" y="739"/>
                    <a:pt x="84166" y="751"/>
                  </a:cubicBezTo>
                  <a:cubicBezTo>
                    <a:pt x="84154" y="763"/>
                    <a:pt x="83999" y="811"/>
                    <a:pt x="84011" y="822"/>
                  </a:cubicBezTo>
                  <a:cubicBezTo>
                    <a:pt x="84023" y="846"/>
                    <a:pt x="84118" y="882"/>
                    <a:pt x="84142" y="906"/>
                  </a:cubicBezTo>
                  <a:cubicBezTo>
                    <a:pt x="84189" y="942"/>
                    <a:pt x="84237" y="965"/>
                    <a:pt x="84285" y="989"/>
                  </a:cubicBezTo>
                  <a:cubicBezTo>
                    <a:pt x="84332" y="1025"/>
                    <a:pt x="84380" y="1049"/>
                    <a:pt x="84427" y="1073"/>
                  </a:cubicBezTo>
                  <a:cubicBezTo>
                    <a:pt x="84523" y="1025"/>
                    <a:pt x="84630" y="977"/>
                    <a:pt x="84725" y="918"/>
                  </a:cubicBezTo>
                  <a:cubicBezTo>
                    <a:pt x="84773" y="906"/>
                    <a:pt x="84832" y="858"/>
                    <a:pt x="84880" y="846"/>
                  </a:cubicBezTo>
                  <a:cubicBezTo>
                    <a:pt x="84904" y="846"/>
                    <a:pt x="84987" y="930"/>
                    <a:pt x="85023" y="930"/>
                  </a:cubicBezTo>
                  <a:cubicBezTo>
                    <a:pt x="85047" y="930"/>
                    <a:pt x="85154" y="846"/>
                    <a:pt x="85178" y="858"/>
                  </a:cubicBezTo>
                  <a:cubicBezTo>
                    <a:pt x="85189" y="858"/>
                    <a:pt x="85320" y="930"/>
                    <a:pt x="85309" y="942"/>
                  </a:cubicBezTo>
                  <a:cubicBezTo>
                    <a:pt x="85309" y="965"/>
                    <a:pt x="85154" y="989"/>
                    <a:pt x="85166" y="1013"/>
                  </a:cubicBezTo>
                  <a:cubicBezTo>
                    <a:pt x="85166" y="1037"/>
                    <a:pt x="85273" y="1073"/>
                    <a:pt x="85297" y="1096"/>
                  </a:cubicBezTo>
                  <a:cubicBezTo>
                    <a:pt x="85297" y="1096"/>
                    <a:pt x="85451" y="1037"/>
                    <a:pt x="85451" y="1025"/>
                  </a:cubicBezTo>
                  <a:cubicBezTo>
                    <a:pt x="85451" y="1001"/>
                    <a:pt x="85320" y="965"/>
                    <a:pt x="85309" y="942"/>
                  </a:cubicBezTo>
                  <a:cubicBezTo>
                    <a:pt x="85368" y="930"/>
                    <a:pt x="85416" y="858"/>
                    <a:pt x="85463" y="858"/>
                  </a:cubicBezTo>
                  <a:cubicBezTo>
                    <a:pt x="85511" y="858"/>
                    <a:pt x="85570" y="953"/>
                    <a:pt x="85606" y="942"/>
                  </a:cubicBezTo>
                  <a:cubicBezTo>
                    <a:pt x="85630" y="942"/>
                    <a:pt x="85737" y="858"/>
                    <a:pt x="85761" y="870"/>
                  </a:cubicBezTo>
                  <a:cubicBezTo>
                    <a:pt x="85809" y="882"/>
                    <a:pt x="85868" y="930"/>
                    <a:pt x="85892" y="953"/>
                  </a:cubicBezTo>
                  <a:cubicBezTo>
                    <a:pt x="85928" y="965"/>
                    <a:pt x="85999" y="1037"/>
                    <a:pt x="86035" y="1037"/>
                  </a:cubicBezTo>
                  <a:cubicBezTo>
                    <a:pt x="86082" y="1049"/>
                    <a:pt x="86118" y="1120"/>
                    <a:pt x="86178" y="1120"/>
                  </a:cubicBezTo>
                  <a:cubicBezTo>
                    <a:pt x="86225" y="1132"/>
                    <a:pt x="86285" y="1049"/>
                    <a:pt x="86332" y="1049"/>
                  </a:cubicBezTo>
                  <a:cubicBezTo>
                    <a:pt x="86380" y="1049"/>
                    <a:pt x="86416" y="1132"/>
                    <a:pt x="86463" y="1132"/>
                  </a:cubicBezTo>
                  <a:cubicBezTo>
                    <a:pt x="86511" y="1132"/>
                    <a:pt x="86571" y="1049"/>
                    <a:pt x="86618" y="1049"/>
                  </a:cubicBezTo>
                  <a:cubicBezTo>
                    <a:pt x="86654" y="1049"/>
                    <a:pt x="86725" y="1144"/>
                    <a:pt x="86761" y="1144"/>
                  </a:cubicBezTo>
                  <a:cubicBezTo>
                    <a:pt x="86809" y="1132"/>
                    <a:pt x="86880" y="1084"/>
                    <a:pt x="86916" y="1061"/>
                  </a:cubicBezTo>
                  <a:lnTo>
                    <a:pt x="87059" y="989"/>
                  </a:lnTo>
                  <a:lnTo>
                    <a:pt x="87368" y="834"/>
                  </a:lnTo>
                  <a:lnTo>
                    <a:pt x="87654" y="1001"/>
                  </a:lnTo>
                  <a:cubicBezTo>
                    <a:pt x="87595" y="1001"/>
                    <a:pt x="87547" y="1073"/>
                    <a:pt x="87499" y="1073"/>
                  </a:cubicBezTo>
                  <a:cubicBezTo>
                    <a:pt x="87487" y="1073"/>
                    <a:pt x="87356" y="1001"/>
                    <a:pt x="87356" y="989"/>
                  </a:cubicBezTo>
                  <a:cubicBezTo>
                    <a:pt x="87345" y="1025"/>
                    <a:pt x="87214" y="1037"/>
                    <a:pt x="87202" y="1073"/>
                  </a:cubicBezTo>
                  <a:cubicBezTo>
                    <a:pt x="87190" y="1084"/>
                    <a:pt x="87345" y="1132"/>
                    <a:pt x="87345" y="1156"/>
                  </a:cubicBezTo>
                  <a:cubicBezTo>
                    <a:pt x="87345" y="1168"/>
                    <a:pt x="87178" y="1215"/>
                    <a:pt x="87190" y="1227"/>
                  </a:cubicBezTo>
                  <a:cubicBezTo>
                    <a:pt x="87202" y="1251"/>
                    <a:pt x="87297" y="1299"/>
                    <a:pt x="87333" y="1311"/>
                  </a:cubicBezTo>
                  <a:cubicBezTo>
                    <a:pt x="87380" y="1346"/>
                    <a:pt x="87428" y="1370"/>
                    <a:pt x="87464" y="1406"/>
                  </a:cubicBezTo>
                  <a:cubicBezTo>
                    <a:pt x="87511" y="1430"/>
                    <a:pt x="87583" y="1454"/>
                    <a:pt x="87606" y="1489"/>
                  </a:cubicBezTo>
                  <a:cubicBezTo>
                    <a:pt x="87618" y="1489"/>
                    <a:pt x="87452" y="1549"/>
                    <a:pt x="87452" y="1561"/>
                  </a:cubicBezTo>
                  <a:cubicBezTo>
                    <a:pt x="87452" y="1573"/>
                    <a:pt x="87571" y="1632"/>
                    <a:pt x="87595" y="1644"/>
                  </a:cubicBezTo>
                  <a:cubicBezTo>
                    <a:pt x="87618" y="1668"/>
                    <a:pt x="87726" y="1715"/>
                    <a:pt x="87737" y="1727"/>
                  </a:cubicBezTo>
                  <a:cubicBezTo>
                    <a:pt x="87737" y="1751"/>
                    <a:pt x="87583" y="1787"/>
                    <a:pt x="87583" y="1811"/>
                  </a:cubicBezTo>
                  <a:cubicBezTo>
                    <a:pt x="87583" y="1835"/>
                    <a:pt x="87726" y="1870"/>
                    <a:pt x="87714" y="1894"/>
                  </a:cubicBezTo>
                  <a:cubicBezTo>
                    <a:pt x="87714" y="1906"/>
                    <a:pt x="87559" y="1965"/>
                    <a:pt x="87571" y="1965"/>
                  </a:cubicBezTo>
                  <a:cubicBezTo>
                    <a:pt x="87583" y="1977"/>
                    <a:pt x="87678" y="2049"/>
                    <a:pt x="87702" y="2049"/>
                  </a:cubicBezTo>
                  <a:cubicBezTo>
                    <a:pt x="87737" y="2061"/>
                    <a:pt x="87821" y="1977"/>
                    <a:pt x="87856" y="1977"/>
                  </a:cubicBezTo>
                  <a:cubicBezTo>
                    <a:pt x="87904" y="1977"/>
                    <a:pt x="87952" y="2061"/>
                    <a:pt x="87999" y="2061"/>
                  </a:cubicBezTo>
                  <a:cubicBezTo>
                    <a:pt x="88047" y="2037"/>
                    <a:pt x="88095" y="2013"/>
                    <a:pt x="88154" y="1989"/>
                  </a:cubicBezTo>
                  <a:cubicBezTo>
                    <a:pt x="88190" y="1965"/>
                    <a:pt x="88285" y="1930"/>
                    <a:pt x="88297" y="1906"/>
                  </a:cubicBezTo>
                  <a:cubicBezTo>
                    <a:pt x="88309" y="1894"/>
                    <a:pt x="88166" y="1835"/>
                    <a:pt x="88166" y="1823"/>
                  </a:cubicBezTo>
                  <a:cubicBezTo>
                    <a:pt x="88166" y="1799"/>
                    <a:pt x="88297" y="1763"/>
                    <a:pt x="88321" y="1751"/>
                  </a:cubicBezTo>
                  <a:cubicBezTo>
                    <a:pt x="88333" y="1727"/>
                    <a:pt x="88178" y="1680"/>
                    <a:pt x="88178" y="1656"/>
                  </a:cubicBezTo>
                  <a:cubicBezTo>
                    <a:pt x="88178" y="1656"/>
                    <a:pt x="88321" y="1584"/>
                    <a:pt x="88333" y="1584"/>
                  </a:cubicBezTo>
                  <a:cubicBezTo>
                    <a:pt x="88345" y="1584"/>
                    <a:pt x="88464" y="1656"/>
                    <a:pt x="88464" y="1668"/>
                  </a:cubicBezTo>
                  <a:cubicBezTo>
                    <a:pt x="88476" y="1680"/>
                    <a:pt x="88321" y="1727"/>
                    <a:pt x="88321" y="1751"/>
                  </a:cubicBezTo>
                  <a:cubicBezTo>
                    <a:pt x="88309" y="1775"/>
                    <a:pt x="88452" y="1799"/>
                    <a:pt x="88452" y="1835"/>
                  </a:cubicBezTo>
                  <a:cubicBezTo>
                    <a:pt x="88440" y="1858"/>
                    <a:pt x="88309" y="1882"/>
                    <a:pt x="88297" y="1906"/>
                  </a:cubicBezTo>
                  <a:cubicBezTo>
                    <a:pt x="88297" y="1918"/>
                    <a:pt x="88452" y="1989"/>
                    <a:pt x="88440" y="1989"/>
                  </a:cubicBezTo>
                  <a:cubicBezTo>
                    <a:pt x="88404" y="2025"/>
                    <a:pt x="88333" y="2049"/>
                    <a:pt x="88285" y="2073"/>
                  </a:cubicBezTo>
                  <a:cubicBezTo>
                    <a:pt x="88273" y="2073"/>
                    <a:pt x="88154" y="2144"/>
                    <a:pt x="88130" y="2144"/>
                  </a:cubicBezTo>
                  <a:cubicBezTo>
                    <a:pt x="88118" y="2144"/>
                    <a:pt x="88011" y="2061"/>
                    <a:pt x="87999" y="2061"/>
                  </a:cubicBezTo>
                  <a:cubicBezTo>
                    <a:pt x="87940" y="2073"/>
                    <a:pt x="87892" y="2120"/>
                    <a:pt x="87845" y="2144"/>
                  </a:cubicBezTo>
                  <a:lnTo>
                    <a:pt x="87690" y="2216"/>
                  </a:lnTo>
                  <a:cubicBezTo>
                    <a:pt x="87642" y="2239"/>
                    <a:pt x="87595" y="2263"/>
                    <a:pt x="87535" y="2287"/>
                  </a:cubicBezTo>
                  <a:cubicBezTo>
                    <a:pt x="87487" y="2287"/>
                    <a:pt x="87452" y="2204"/>
                    <a:pt x="87404" y="2204"/>
                  </a:cubicBezTo>
                  <a:cubicBezTo>
                    <a:pt x="87392" y="2204"/>
                    <a:pt x="87249" y="2287"/>
                    <a:pt x="87249" y="2287"/>
                  </a:cubicBezTo>
                  <a:cubicBezTo>
                    <a:pt x="87225" y="2263"/>
                    <a:pt x="87106" y="2216"/>
                    <a:pt x="87106" y="2204"/>
                  </a:cubicBezTo>
                  <a:cubicBezTo>
                    <a:pt x="87106" y="2168"/>
                    <a:pt x="87261" y="2156"/>
                    <a:pt x="87261" y="2120"/>
                  </a:cubicBezTo>
                  <a:cubicBezTo>
                    <a:pt x="87261" y="2096"/>
                    <a:pt x="87118" y="2061"/>
                    <a:pt x="87118" y="2037"/>
                  </a:cubicBezTo>
                  <a:cubicBezTo>
                    <a:pt x="87118" y="2013"/>
                    <a:pt x="87249" y="1977"/>
                    <a:pt x="87273" y="1965"/>
                  </a:cubicBezTo>
                  <a:cubicBezTo>
                    <a:pt x="87273" y="1965"/>
                    <a:pt x="87404" y="2049"/>
                    <a:pt x="87416" y="2049"/>
                  </a:cubicBezTo>
                  <a:cubicBezTo>
                    <a:pt x="87428" y="2049"/>
                    <a:pt x="87547" y="1977"/>
                    <a:pt x="87571" y="1965"/>
                  </a:cubicBezTo>
                  <a:cubicBezTo>
                    <a:pt x="87571" y="1965"/>
                    <a:pt x="87428" y="1894"/>
                    <a:pt x="87428" y="1882"/>
                  </a:cubicBezTo>
                  <a:cubicBezTo>
                    <a:pt x="87428" y="1858"/>
                    <a:pt x="87559" y="1835"/>
                    <a:pt x="87583" y="1811"/>
                  </a:cubicBezTo>
                  <a:cubicBezTo>
                    <a:pt x="87595" y="1799"/>
                    <a:pt x="87440" y="1739"/>
                    <a:pt x="87440" y="1727"/>
                  </a:cubicBezTo>
                  <a:cubicBezTo>
                    <a:pt x="87392" y="1751"/>
                    <a:pt x="87333" y="1775"/>
                    <a:pt x="87285" y="1799"/>
                  </a:cubicBezTo>
                  <a:cubicBezTo>
                    <a:pt x="87273" y="1811"/>
                    <a:pt x="87154" y="1882"/>
                    <a:pt x="87130" y="1882"/>
                  </a:cubicBezTo>
                  <a:cubicBezTo>
                    <a:pt x="87106" y="1870"/>
                    <a:pt x="87011" y="1787"/>
                    <a:pt x="86999" y="1787"/>
                  </a:cubicBezTo>
                  <a:cubicBezTo>
                    <a:pt x="86952" y="1799"/>
                    <a:pt x="86880" y="1846"/>
                    <a:pt x="86844" y="1870"/>
                  </a:cubicBezTo>
                  <a:lnTo>
                    <a:pt x="86690" y="1942"/>
                  </a:lnTo>
                  <a:cubicBezTo>
                    <a:pt x="86678" y="1918"/>
                    <a:pt x="86547" y="1894"/>
                    <a:pt x="86547" y="1858"/>
                  </a:cubicBezTo>
                  <a:cubicBezTo>
                    <a:pt x="86547" y="1846"/>
                    <a:pt x="86678" y="1799"/>
                    <a:pt x="86702" y="1787"/>
                  </a:cubicBezTo>
                  <a:cubicBezTo>
                    <a:pt x="86749" y="1763"/>
                    <a:pt x="86809" y="1727"/>
                    <a:pt x="86856" y="1704"/>
                  </a:cubicBezTo>
                  <a:cubicBezTo>
                    <a:pt x="86880" y="1692"/>
                    <a:pt x="86975" y="1632"/>
                    <a:pt x="87011" y="1632"/>
                  </a:cubicBezTo>
                  <a:cubicBezTo>
                    <a:pt x="87047" y="1632"/>
                    <a:pt x="87106" y="1715"/>
                    <a:pt x="87154" y="1715"/>
                  </a:cubicBezTo>
                  <a:cubicBezTo>
                    <a:pt x="87166" y="1715"/>
                    <a:pt x="87297" y="1644"/>
                    <a:pt x="87297" y="1644"/>
                  </a:cubicBezTo>
                  <a:cubicBezTo>
                    <a:pt x="87309" y="1632"/>
                    <a:pt x="87166" y="1549"/>
                    <a:pt x="87166" y="1549"/>
                  </a:cubicBezTo>
                  <a:cubicBezTo>
                    <a:pt x="87130" y="1549"/>
                    <a:pt x="87035" y="1632"/>
                    <a:pt x="87011" y="1632"/>
                  </a:cubicBezTo>
                  <a:cubicBezTo>
                    <a:pt x="86964" y="1620"/>
                    <a:pt x="86904" y="1573"/>
                    <a:pt x="86868" y="1549"/>
                  </a:cubicBezTo>
                  <a:cubicBezTo>
                    <a:pt x="86856" y="1537"/>
                    <a:pt x="86725" y="1477"/>
                    <a:pt x="86737" y="1465"/>
                  </a:cubicBezTo>
                  <a:cubicBezTo>
                    <a:pt x="86737" y="1442"/>
                    <a:pt x="86856" y="1394"/>
                    <a:pt x="86880" y="1382"/>
                  </a:cubicBezTo>
                  <a:cubicBezTo>
                    <a:pt x="86940" y="1358"/>
                    <a:pt x="86987" y="1334"/>
                    <a:pt x="87035" y="1311"/>
                  </a:cubicBezTo>
                  <a:cubicBezTo>
                    <a:pt x="86987" y="1287"/>
                    <a:pt x="86952" y="1239"/>
                    <a:pt x="86904" y="1227"/>
                  </a:cubicBezTo>
                  <a:cubicBezTo>
                    <a:pt x="86856" y="1203"/>
                    <a:pt x="86809" y="1144"/>
                    <a:pt x="86761" y="1144"/>
                  </a:cubicBezTo>
                  <a:cubicBezTo>
                    <a:pt x="86725" y="1132"/>
                    <a:pt x="86642" y="1215"/>
                    <a:pt x="86606" y="1215"/>
                  </a:cubicBezTo>
                  <a:cubicBezTo>
                    <a:pt x="86594" y="1215"/>
                    <a:pt x="86475" y="1132"/>
                    <a:pt x="86463" y="1132"/>
                  </a:cubicBezTo>
                  <a:cubicBezTo>
                    <a:pt x="86452" y="1144"/>
                    <a:pt x="86321" y="1192"/>
                    <a:pt x="86309" y="1203"/>
                  </a:cubicBezTo>
                  <a:cubicBezTo>
                    <a:pt x="86309" y="1227"/>
                    <a:pt x="86440" y="1275"/>
                    <a:pt x="86452" y="1287"/>
                  </a:cubicBezTo>
                  <a:cubicBezTo>
                    <a:pt x="86463" y="1299"/>
                    <a:pt x="86594" y="1370"/>
                    <a:pt x="86594" y="1382"/>
                  </a:cubicBezTo>
                  <a:cubicBezTo>
                    <a:pt x="86583" y="1382"/>
                    <a:pt x="86452" y="1454"/>
                    <a:pt x="86440" y="1454"/>
                  </a:cubicBezTo>
                  <a:cubicBezTo>
                    <a:pt x="86404" y="1454"/>
                    <a:pt x="86344" y="1370"/>
                    <a:pt x="86297" y="1370"/>
                  </a:cubicBezTo>
                  <a:cubicBezTo>
                    <a:pt x="86249" y="1370"/>
                    <a:pt x="86202" y="1442"/>
                    <a:pt x="86142" y="1442"/>
                  </a:cubicBezTo>
                  <a:cubicBezTo>
                    <a:pt x="86142" y="1418"/>
                    <a:pt x="86011" y="1394"/>
                    <a:pt x="86011" y="1358"/>
                  </a:cubicBezTo>
                  <a:cubicBezTo>
                    <a:pt x="86011" y="1334"/>
                    <a:pt x="86166" y="1311"/>
                    <a:pt x="86166" y="1287"/>
                  </a:cubicBezTo>
                  <a:cubicBezTo>
                    <a:pt x="86154" y="1263"/>
                    <a:pt x="86047" y="1227"/>
                    <a:pt x="86023" y="1203"/>
                  </a:cubicBezTo>
                  <a:cubicBezTo>
                    <a:pt x="85987" y="1168"/>
                    <a:pt x="85928" y="1144"/>
                    <a:pt x="85880" y="1120"/>
                  </a:cubicBezTo>
                  <a:cubicBezTo>
                    <a:pt x="85868" y="1108"/>
                    <a:pt x="85773" y="1037"/>
                    <a:pt x="85749" y="1037"/>
                  </a:cubicBezTo>
                  <a:cubicBezTo>
                    <a:pt x="85737" y="1025"/>
                    <a:pt x="85594" y="1108"/>
                    <a:pt x="85594" y="1108"/>
                  </a:cubicBezTo>
                  <a:cubicBezTo>
                    <a:pt x="85594" y="1132"/>
                    <a:pt x="85725" y="1168"/>
                    <a:pt x="85725" y="1192"/>
                  </a:cubicBezTo>
                  <a:cubicBezTo>
                    <a:pt x="85713" y="1227"/>
                    <a:pt x="85594" y="1239"/>
                    <a:pt x="85582" y="1275"/>
                  </a:cubicBezTo>
                  <a:cubicBezTo>
                    <a:pt x="85570" y="1287"/>
                    <a:pt x="85713" y="1334"/>
                    <a:pt x="85713" y="1358"/>
                  </a:cubicBezTo>
                  <a:cubicBezTo>
                    <a:pt x="85713" y="1370"/>
                    <a:pt x="85559" y="1418"/>
                    <a:pt x="85559" y="1430"/>
                  </a:cubicBezTo>
                  <a:cubicBezTo>
                    <a:pt x="85582" y="1454"/>
                    <a:pt x="85666" y="1501"/>
                    <a:pt x="85701" y="1513"/>
                  </a:cubicBezTo>
                  <a:cubicBezTo>
                    <a:pt x="85749" y="1537"/>
                    <a:pt x="85797" y="1584"/>
                    <a:pt x="85844" y="1596"/>
                  </a:cubicBezTo>
                  <a:cubicBezTo>
                    <a:pt x="85880" y="1608"/>
                    <a:pt x="85940" y="1680"/>
                    <a:pt x="85975" y="1680"/>
                  </a:cubicBezTo>
                  <a:cubicBezTo>
                    <a:pt x="85987" y="1680"/>
                    <a:pt x="86023" y="1668"/>
                    <a:pt x="86059" y="1644"/>
                  </a:cubicBezTo>
                  <a:cubicBezTo>
                    <a:pt x="86094" y="1632"/>
                    <a:pt x="86130" y="1608"/>
                    <a:pt x="86130" y="1608"/>
                  </a:cubicBezTo>
                  <a:cubicBezTo>
                    <a:pt x="86154" y="1632"/>
                    <a:pt x="86273" y="1668"/>
                    <a:pt x="86273" y="1692"/>
                  </a:cubicBezTo>
                  <a:cubicBezTo>
                    <a:pt x="86273" y="1715"/>
                    <a:pt x="86118" y="1751"/>
                    <a:pt x="86118" y="1775"/>
                  </a:cubicBezTo>
                  <a:cubicBezTo>
                    <a:pt x="86130" y="1799"/>
                    <a:pt x="86261" y="1823"/>
                    <a:pt x="86261" y="1858"/>
                  </a:cubicBezTo>
                  <a:cubicBezTo>
                    <a:pt x="86261" y="1882"/>
                    <a:pt x="86106" y="1906"/>
                    <a:pt x="86106" y="1930"/>
                  </a:cubicBezTo>
                  <a:cubicBezTo>
                    <a:pt x="86106" y="1954"/>
                    <a:pt x="86261" y="1989"/>
                    <a:pt x="86249" y="2013"/>
                  </a:cubicBezTo>
                  <a:cubicBezTo>
                    <a:pt x="86237" y="2049"/>
                    <a:pt x="86106" y="2061"/>
                    <a:pt x="86094" y="2096"/>
                  </a:cubicBezTo>
                  <a:cubicBezTo>
                    <a:pt x="86082" y="2120"/>
                    <a:pt x="85940" y="2144"/>
                    <a:pt x="85940" y="2168"/>
                  </a:cubicBezTo>
                  <a:cubicBezTo>
                    <a:pt x="85940" y="2180"/>
                    <a:pt x="86082" y="2251"/>
                    <a:pt x="86082" y="2251"/>
                  </a:cubicBezTo>
                  <a:cubicBezTo>
                    <a:pt x="86059" y="2263"/>
                    <a:pt x="85951" y="2335"/>
                    <a:pt x="85928" y="2335"/>
                  </a:cubicBezTo>
                  <a:cubicBezTo>
                    <a:pt x="85880" y="2335"/>
                    <a:pt x="85821" y="2239"/>
                    <a:pt x="85785" y="2251"/>
                  </a:cubicBezTo>
                  <a:cubicBezTo>
                    <a:pt x="85737" y="2251"/>
                    <a:pt x="85678" y="2323"/>
                    <a:pt x="85630" y="2323"/>
                  </a:cubicBezTo>
                  <a:cubicBezTo>
                    <a:pt x="85582" y="2323"/>
                    <a:pt x="85547" y="2239"/>
                    <a:pt x="85499" y="2239"/>
                  </a:cubicBezTo>
                  <a:cubicBezTo>
                    <a:pt x="85451" y="2239"/>
                    <a:pt x="85380" y="2323"/>
                    <a:pt x="85344" y="2311"/>
                  </a:cubicBezTo>
                  <a:cubicBezTo>
                    <a:pt x="85297" y="2311"/>
                    <a:pt x="85249" y="2239"/>
                    <a:pt x="85201" y="2227"/>
                  </a:cubicBezTo>
                  <a:cubicBezTo>
                    <a:pt x="85154" y="2227"/>
                    <a:pt x="85118" y="2144"/>
                    <a:pt x="85070" y="2144"/>
                  </a:cubicBezTo>
                  <a:cubicBezTo>
                    <a:pt x="85035" y="2144"/>
                    <a:pt x="84939" y="2216"/>
                    <a:pt x="84916" y="2227"/>
                  </a:cubicBezTo>
                  <a:cubicBezTo>
                    <a:pt x="84892" y="2227"/>
                    <a:pt x="84773" y="2299"/>
                    <a:pt x="84761" y="2299"/>
                  </a:cubicBezTo>
                  <a:cubicBezTo>
                    <a:pt x="84749" y="2299"/>
                    <a:pt x="84618" y="2227"/>
                    <a:pt x="84618" y="2216"/>
                  </a:cubicBezTo>
                  <a:cubicBezTo>
                    <a:pt x="84618" y="2204"/>
                    <a:pt x="84749" y="2156"/>
                    <a:pt x="84773" y="2144"/>
                  </a:cubicBezTo>
                  <a:cubicBezTo>
                    <a:pt x="84785" y="2132"/>
                    <a:pt x="84928" y="2073"/>
                    <a:pt x="84928" y="2061"/>
                  </a:cubicBezTo>
                  <a:cubicBezTo>
                    <a:pt x="84916" y="2049"/>
                    <a:pt x="84797" y="1977"/>
                    <a:pt x="84785" y="1977"/>
                  </a:cubicBezTo>
                  <a:cubicBezTo>
                    <a:pt x="84737" y="1977"/>
                    <a:pt x="84678" y="2061"/>
                    <a:pt x="84630" y="2061"/>
                  </a:cubicBezTo>
                  <a:cubicBezTo>
                    <a:pt x="84582" y="2049"/>
                    <a:pt x="84547" y="1977"/>
                    <a:pt x="84499" y="1965"/>
                  </a:cubicBezTo>
                  <a:cubicBezTo>
                    <a:pt x="84487" y="1965"/>
                    <a:pt x="84344" y="2049"/>
                    <a:pt x="84344" y="2049"/>
                  </a:cubicBezTo>
                  <a:cubicBezTo>
                    <a:pt x="84320" y="2025"/>
                    <a:pt x="84201" y="1977"/>
                    <a:pt x="84201" y="1965"/>
                  </a:cubicBezTo>
                  <a:cubicBezTo>
                    <a:pt x="84201" y="1954"/>
                    <a:pt x="84344" y="1882"/>
                    <a:pt x="84356" y="1882"/>
                  </a:cubicBezTo>
                  <a:cubicBezTo>
                    <a:pt x="84404" y="1894"/>
                    <a:pt x="84439" y="1965"/>
                    <a:pt x="84499" y="1965"/>
                  </a:cubicBezTo>
                  <a:cubicBezTo>
                    <a:pt x="84511" y="1942"/>
                    <a:pt x="84642" y="1918"/>
                    <a:pt x="84642" y="1894"/>
                  </a:cubicBezTo>
                  <a:cubicBezTo>
                    <a:pt x="84654" y="1882"/>
                    <a:pt x="84499" y="1823"/>
                    <a:pt x="84511" y="1811"/>
                  </a:cubicBezTo>
                  <a:cubicBezTo>
                    <a:pt x="84523" y="1787"/>
                    <a:pt x="84630" y="1751"/>
                    <a:pt x="84666" y="1727"/>
                  </a:cubicBezTo>
                  <a:cubicBezTo>
                    <a:pt x="84713" y="1704"/>
                    <a:pt x="84761" y="1680"/>
                    <a:pt x="84808" y="1656"/>
                  </a:cubicBezTo>
                  <a:cubicBezTo>
                    <a:pt x="84820" y="1656"/>
                    <a:pt x="84939" y="1739"/>
                    <a:pt x="84951" y="1739"/>
                  </a:cubicBezTo>
                  <a:cubicBezTo>
                    <a:pt x="84975" y="1751"/>
                    <a:pt x="85070" y="1823"/>
                    <a:pt x="85094" y="1823"/>
                  </a:cubicBezTo>
                  <a:cubicBezTo>
                    <a:pt x="85106" y="1823"/>
                    <a:pt x="85237" y="1751"/>
                    <a:pt x="85249" y="1751"/>
                  </a:cubicBezTo>
                  <a:cubicBezTo>
                    <a:pt x="85249" y="1727"/>
                    <a:pt x="85106" y="1692"/>
                    <a:pt x="85106" y="1668"/>
                  </a:cubicBezTo>
                  <a:cubicBezTo>
                    <a:pt x="85106" y="1644"/>
                    <a:pt x="85237" y="1608"/>
                    <a:pt x="85261" y="1584"/>
                  </a:cubicBezTo>
                  <a:cubicBezTo>
                    <a:pt x="85297" y="1561"/>
                    <a:pt x="85368" y="1537"/>
                    <a:pt x="85416" y="1513"/>
                  </a:cubicBezTo>
                  <a:cubicBezTo>
                    <a:pt x="85463" y="1477"/>
                    <a:pt x="85511" y="1454"/>
                    <a:pt x="85559" y="1430"/>
                  </a:cubicBezTo>
                  <a:cubicBezTo>
                    <a:pt x="85559" y="1406"/>
                    <a:pt x="85428" y="1370"/>
                    <a:pt x="85428" y="1346"/>
                  </a:cubicBezTo>
                  <a:cubicBezTo>
                    <a:pt x="85428" y="1323"/>
                    <a:pt x="85582" y="1287"/>
                    <a:pt x="85582" y="1275"/>
                  </a:cubicBezTo>
                  <a:cubicBezTo>
                    <a:pt x="85570" y="1239"/>
                    <a:pt x="85451" y="1215"/>
                    <a:pt x="85440" y="1180"/>
                  </a:cubicBezTo>
                  <a:cubicBezTo>
                    <a:pt x="85428" y="1215"/>
                    <a:pt x="85285" y="1239"/>
                    <a:pt x="85285" y="1263"/>
                  </a:cubicBezTo>
                  <a:cubicBezTo>
                    <a:pt x="85285" y="1275"/>
                    <a:pt x="85440" y="1334"/>
                    <a:pt x="85428" y="1346"/>
                  </a:cubicBezTo>
                  <a:cubicBezTo>
                    <a:pt x="85404" y="1370"/>
                    <a:pt x="85309" y="1406"/>
                    <a:pt x="85273" y="1418"/>
                  </a:cubicBezTo>
                  <a:cubicBezTo>
                    <a:pt x="85249" y="1430"/>
                    <a:pt x="85142" y="1501"/>
                    <a:pt x="85118" y="1501"/>
                  </a:cubicBezTo>
                  <a:cubicBezTo>
                    <a:pt x="85094" y="1501"/>
                    <a:pt x="84999" y="1430"/>
                    <a:pt x="84975" y="1418"/>
                  </a:cubicBezTo>
                  <a:cubicBezTo>
                    <a:pt x="84975" y="1418"/>
                    <a:pt x="84939" y="1394"/>
                    <a:pt x="84904" y="1370"/>
                  </a:cubicBezTo>
                  <a:cubicBezTo>
                    <a:pt x="84880" y="1346"/>
                    <a:pt x="84844" y="1334"/>
                    <a:pt x="84844" y="1334"/>
                  </a:cubicBezTo>
                  <a:cubicBezTo>
                    <a:pt x="84785" y="1358"/>
                    <a:pt x="84737" y="1382"/>
                    <a:pt x="84689" y="1406"/>
                  </a:cubicBezTo>
                  <a:cubicBezTo>
                    <a:pt x="84654" y="1430"/>
                    <a:pt x="84558" y="1465"/>
                    <a:pt x="84535" y="1489"/>
                  </a:cubicBezTo>
                  <a:cubicBezTo>
                    <a:pt x="84523" y="1501"/>
                    <a:pt x="84678" y="1549"/>
                    <a:pt x="84678" y="1573"/>
                  </a:cubicBezTo>
                  <a:cubicBezTo>
                    <a:pt x="84678" y="1584"/>
                    <a:pt x="84547" y="1632"/>
                    <a:pt x="84523" y="1644"/>
                  </a:cubicBezTo>
                  <a:cubicBezTo>
                    <a:pt x="84475" y="1680"/>
                    <a:pt x="84416" y="1704"/>
                    <a:pt x="84368" y="1727"/>
                  </a:cubicBezTo>
                  <a:lnTo>
                    <a:pt x="84213" y="1799"/>
                  </a:lnTo>
                  <a:cubicBezTo>
                    <a:pt x="84177" y="1823"/>
                    <a:pt x="84106" y="1870"/>
                    <a:pt x="84058" y="1882"/>
                  </a:cubicBezTo>
                  <a:cubicBezTo>
                    <a:pt x="84035" y="1882"/>
                    <a:pt x="83951" y="1799"/>
                    <a:pt x="83927" y="1799"/>
                  </a:cubicBezTo>
                  <a:cubicBezTo>
                    <a:pt x="83904" y="1799"/>
                    <a:pt x="83785" y="1858"/>
                    <a:pt x="83773" y="1870"/>
                  </a:cubicBezTo>
                  <a:cubicBezTo>
                    <a:pt x="83749" y="1894"/>
                    <a:pt x="83618" y="1930"/>
                    <a:pt x="83618" y="1942"/>
                  </a:cubicBezTo>
                  <a:cubicBezTo>
                    <a:pt x="83618" y="1954"/>
                    <a:pt x="83749" y="2037"/>
                    <a:pt x="83761" y="2037"/>
                  </a:cubicBezTo>
                  <a:cubicBezTo>
                    <a:pt x="83761" y="2037"/>
                    <a:pt x="83796" y="2013"/>
                    <a:pt x="83844" y="1989"/>
                  </a:cubicBezTo>
                  <a:cubicBezTo>
                    <a:pt x="83880" y="1977"/>
                    <a:pt x="83916" y="1954"/>
                    <a:pt x="83916" y="1954"/>
                  </a:cubicBezTo>
                  <a:cubicBezTo>
                    <a:pt x="83927" y="1965"/>
                    <a:pt x="84046" y="2025"/>
                    <a:pt x="84046" y="2037"/>
                  </a:cubicBezTo>
                  <a:cubicBezTo>
                    <a:pt x="84046" y="2061"/>
                    <a:pt x="83892" y="2096"/>
                    <a:pt x="83892" y="2120"/>
                  </a:cubicBezTo>
                  <a:cubicBezTo>
                    <a:pt x="83904" y="2144"/>
                    <a:pt x="84023" y="2168"/>
                    <a:pt x="84035" y="2204"/>
                  </a:cubicBezTo>
                  <a:cubicBezTo>
                    <a:pt x="84035" y="2204"/>
                    <a:pt x="83999" y="2227"/>
                    <a:pt x="83963" y="2239"/>
                  </a:cubicBezTo>
                  <a:cubicBezTo>
                    <a:pt x="83927" y="2263"/>
                    <a:pt x="83892" y="2275"/>
                    <a:pt x="83880" y="2275"/>
                  </a:cubicBezTo>
                  <a:cubicBezTo>
                    <a:pt x="83832" y="2275"/>
                    <a:pt x="83796" y="2204"/>
                    <a:pt x="83749" y="2192"/>
                  </a:cubicBezTo>
                  <a:lnTo>
                    <a:pt x="83439" y="2346"/>
                  </a:lnTo>
                  <a:lnTo>
                    <a:pt x="83296" y="2263"/>
                  </a:lnTo>
                  <a:cubicBezTo>
                    <a:pt x="83261" y="2239"/>
                    <a:pt x="83177" y="2204"/>
                    <a:pt x="83165" y="2180"/>
                  </a:cubicBezTo>
                  <a:cubicBezTo>
                    <a:pt x="83154" y="2168"/>
                    <a:pt x="83308" y="2120"/>
                    <a:pt x="83308" y="2096"/>
                  </a:cubicBezTo>
                  <a:cubicBezTo>
                    <a:pt x="83320" y="2073"/>
                    <a:pt x="83165" y="2037"/>
                    <a:pt x="83177" y="2013"/>
                  </a:cubicBezTo>
                  <a:cubicBezTo>
                    <a:pt x="83177" y="2001"/>
                    <a:pt x="83308" y="1954"/>
                    <a:pt x="83332" y="1942"/>
                  </a:cubicBezTo>
                  <a:cubicBezTo>
                    <a:pt x="83344" y="1930"/>
                    <a:pt x="83487" y="1870"/>
                    <a:pt x="83475" y="1858"/>
                  </a:cubicBezTo>
                  <a:cubicBezTo>
                    <a:pt x="83475" y="1835"/>
                    <a:pt x="83332" y="1799"/>
                    <a:pt x="83344" y="1775"/>
                  </a:cubicBezTo>
                  <a:cubicBezTo>
                    <a:pt x="83344" y="1751"/>
                    <a:pt x="83213" y="1715"/>
                    <a:pt x="83201" y="1692"/>
                  </a:cubicBezTo>
                  <a:lnTo>
                    <a:pt x="83046" y="1775"/>
                  </a:lnTo>
                  <a:cubicBezTo>
                    <a:pt x="83011" y="1787"/>
                    <a:pt x="82927" y="1823"/>
                    <a:pt x="82892" y="1846"/>
                  </a:cubicBezTo>
                  <a:cubicBezTo>
                    <a:pt x="82880" y="1870"/>
                    <a:pt x="82749" y="1906"/>
                    <a:pt x="82749" y="1930"/>
                  </a:cubicBezTo>
                  <a:cubicBezTo>
                    <a:pt x="82737" y="1930"/>
                    <a:pt x="82880" y="2013"/>
                    <a:pt x="82880" y="2013"/>
                  </a:cubicBezTo>
                  <a:cubicBezTo>
                    <a:pt x="82892" y="2013"/>
                    <a:pt x="82927" y="1989"/>
                    <a:pt x="82963" y="1965"/>
                  </a:cubicBezTo>
                  <a:cubicBezTo>
                    <a:pt x="82999" y="1954"/>
                    <a:pt x="83034" y="1930"/>
                    <a:pt x="83034" y="1930"/>
                  </a:cubicBezTo>
                  <a:cubicBezTo>
                    <a:pt x="83058" y="1942"/>
                    <a:pt x="83177" y="2001"/>
                    <a:pt x="83177" y="2013"/>
                  </a:cubicBezTo>
                  <a:cubicBezTo>
                    <a:pt x="83177" y="2037"/>
                    <a:pt x="83011" y="2073"/>
                    <a:pt x="83023" y="2096"/>
                  </a:cubicBezTo>
                  <a:cubicBezTo>
                    <a:pt x="83034" y="2120"/>
                    <a:pt x="83142" y="2144"/>
                    <a:pt x="83165" y="2180"/>
                  </a:cubicBezTo>
                  <a:lnTo>
                    <a:pt x="83011" y="2251"/>
                  </a:lnTo>
                  <a:cubicBezTo>
                    <a:pt x="82975" y="2275"/>
                    <a:pt x="82903" y="2323"/>
                    <a:pt x="82856" y="2335"/>
                  </a:cubicBezTo>
                  <a:cubicBezTo>
                    <a:pt x="82832" y="2335"/>
                    <a:pt x="82749" y="2251"/>
                    <a:pt x="82713" y="2251"/>
                  </a:cubicBezTo>
                  <a:cubicBezTo>
                    <a:pt x="82665" y="2251"/>
                    <a:pt x="82618" y="2323"/>
                    <a:pt x="82558" y="2323"/>
                  </a:cubicBezTo>
                  <a:lnTo>
                    <a:pt x="82284" y="2156"/>
                  </a:lnTo>
                  <a:cubicBezTo>
                    <a:pt x="82332" y="2132"/>
                    <a:pt x="82392" y="2108"/>
                    <a:pt x="82439" y="2073"/>
                  </a:cubicBezTo>
                  <a:cubicBezTo>
                    <a:pt x="82451" y="2073"/>
                    <a:pt x="82594" y="2013"/>
                    <a:pt x="82594" y="2001"/>
                  </a:cubicBezTo>
                  <a:cubicBezTo>
                    <a:pt x="82594" y="1989"/>
                    <a:pt x="82439" y="1930"/>
                    <a:pt x="82451" y="1918"/>
                  </a:cubicBezTo>
                  <a:cubicBezTo>
                    <a:pt x="82475" y="1894"/>
                    <a:pt x="82558" y="1858"/>
                    <a:pt x="82606" y="1835"/>
                  </a:cubicBezTo>
                  <a:cubicBezTo>
                    <a:pt x="82630" y="1823"/>
                    <a:pt x="82749" y="1775"/>
                    <a:pt x="82761" y="1763"/>
                  </a:cubicBezTo>
                  <a:cubicBezTo>
                    <a:pt x="82761" y="1739"/>
                    <a:pt x="82618" y="1704"/>
                    <a:pt x="82618" y="1680"/>
                  </a:cubicBezTo>
                  <a:cubicBezTo>
                    <a:pt x="82570" y="1704"/>
                    <a:pt x="82511" y="1727"/>
                    <a:pt x="82463" y="1751"/>
                  </a:cubicBezTo>
                  <a:cubicBezTo>
                    <a:pt x="82415" y="1775"/>
                    <a:pt x="82344" y="1799"/>
                    <a:pt x="82308" y="1835"/>
                  </a:cubicBezTo>
                  <a:cubicBezTo>
                    <a:pt x="82296" y="1846"/>
                    <a:pt x="82165" y="1894"/>
                    <a:pt x="82165" y="1906"/>
                  </a:cubicBezTo>
                  <a:cubicBezTo>
                    <a:pt x="82153" y="1930"/>
                    <a:pt x="82308" y="1977"/>
                    <a:pt x="82296" y="1989"/>
                  </a:cubicBezTo>
                  <a:cubicBezTo>
                    <a:pt x="82284" y="2013"/>
                    <a:pt x="82153" y="2049"/>
                    <a:pt x="82141" y="2073"/>
                  </a:cubicBezTo>
                  <a:cubicBezTo>
                    <a:pt x="82141" y="2085"/>
                    <a:pt x="82296" y="2144"/>
                    <a:pt x="82284" y="2156"/>
                  </a:cubicBezTo>
                  <a:cubicBezTo>
                    <a:pt x="82261" y="2180"/>
                    <a:pt x="82165" y="2216"/>
                    <a:pt x="82130" y="2227"/>
                  </a:cubicBezTo>
                  <a:cubicBezTo>
                    <a:pt x="82082" y="2251"/>
                    <a:pt x="82034" y="2287"/>
                    <a:pt x="81975" y="2311"/>
                  </a:cubicBezTo>
                  <a:cubicBezTo>
                    <a:pt x="81963" y="2311"/>
                    <a:pt x="81868" y="2227"/>
                    <a:pt x="81844" y="2227"/>
                  </a:cubicBezTo>
                  <a:cubicBezTo>
                    <a:pt x="81808" y="2227"/>
                    <a:pt x="81713" y="2311"/>
                    <a:pt x="81689" y="2299"/>
                  </a:cubicBezTo>
                  <a:cubicBezTo>
                    <a:pt x="81641" y="2287"/>
                    <a:pt x="81582" y="2239"/>
                    <a:pt x="81546" y="2216"/>
                  </a:cubicBezTo>
                  <a:cubicBezTo>
                    <a:pt x="81534" y="2204"/>
                    <a:pt x="81439" y="2132"/>
                    <a:pt x="81415" y="2132"/>
                  </a:cubicBezTo>
                  <a:cubicBezTo>
                    <a:pt x="81379" y="2132"/>
                    <a:pt x="81272" y="2204"/>
                    <a:pt x="81260" y="2216"/>
                  </a:cubicBezTo>
                  <a:cubicBezTo>
                    <a:pt x="81225" y="2227"/>
                    <a:pt x="81153" y="2275"/>
                    <a:pt x="81106" y="2287"/>
                  </a:cubicBezTo>
                  <a:cubicBezTo>
                    <a:pt x="81082" y="2287"/>
                    <a:pt x="80998" y="2204"/>
                    <a:pt x="80963" y="2204"/>
                  </a:cubicBezTo>
                  <a:cubicBezTo>
                    <a:pt x="80915" y="2204"/>
                    <a:pt x="80856" y="2275"/>
                    <a:pt x="80808" y="2275"/>
                  </a:cubicBezTo>
                  <a:cubicBezTo>
                    <a:pt x="80760" y="2275"/>
                    <a:pt x="80725" y="2192"/>
                    <a:pt x="80677" y="2192"/>
                  </a:cubicBezTo>
                  <a:cubicBezTo>
                    <a:pt x="80641" y="2192"/>
                    <a:pt x="80546" y="2275"/>
                    <a:pt x="80522" y="2275"/>
                  </a:cubicBezTo>
                  <a:cubicBezTo>
                    <a:pt x="80475" y="2263"/>
                    <a:pt x="80415" y="2204"/>
                    <a:pt x="80379" y="2192"/>
                  </a:cubicBezTo>
                  <a:cubicBezTo>
                    <a:pt x="80367" y="2180"/>
                    <a:pt x="80272" y="2108"/>
                    <a:pt x="80236" y="2096"/>
                  </a:cubicBezTo>
                  <a:cubicBezTo>
                    <a:pt x="80213" y="2096"/>
                    <a:pt x="80106" y="2168"/>
                    <a:pt x="80094" y="2180"/>
                  </a:cubicBezTo>
                  <a:cubicBezTo>
                    <a:pt x="80058" y="2192"/>
                    <a:pt x="79975" y="2251"/>
                    <a:pt x="79939" y="2251"/>
                  </a:cubicBezTo>
                  <a:cubicBezTo>
                    <a:pt x="79891" y="2263"/>
                    <a:pt x="79844" y="2168"/>
                    <a:pt x="79796" y="2168"/>
                  </a:cubicBezTo>
                  <a:cubicBezTo>
                    <a:pt x="79760" y="2168"/>
                    <a:pt x="79689" y="2251"/>
                    <a:pt x="79641" y="2251"/>
                  </a:cubicBezTo>
                  <a:cubicBezTo>
                    <a:pt x="79594" y="2239"/>
                    <a:pt x="79558" y="2168"/>
                    <a:pt x="79510" y="2168"/>
                  </a:cubicBezTo>
                  <a:cubicBezTo>
                    <a:pt x="79463" y="2156"/>
                    <a:pt x="79403" y="2239"/>
                    <a:pt x="79355" y="2239"/>
                  </a:cubicBezTo>
                  <a:cubicBezTo>
                    <a:pt x="79308" y="2239"/>
                    <a:pt x="79260" y="2156"/>
                    <a:pt x="79213" y="2156"/>
                  </a:cubicBezTo>
                  <a:cubicBezTo>
                    <a:pt x="79165" y="2156"/>
                    <a:pt x="79105" y="2239"/>
                    <a:pt x="79058" y="2239"/>
                  </a:cubicBezTo>
                  <a:cubicBezTo>
                    <a:pt x="79022" y="2227"/>
                    <a:pt x="78963" y="2144"/>
                    <a:pt x="78927" y="2144"/>
                  </a:cubicBezTo>
                  <a:cubicBezTo>
                    <a:pt x="78867" y="2156"/>
                    <a:pt x="78820" y="2227"/>
                    <a:pt x="78772" y="2227"/>
                  </a:cubicBezTo>
                  <a:cubicBezTo>
                    <a:pt x="78724" y="2227"/>
                    <a:pt x="78677" y="2144"/>
                    <a:pt x="78629" y="2144"/>
                  </a:cubicBezTo>
                  <a:cubicBezTo>
                    <a:pt x="78593" y="2144"/>
                    <a:pt x="78510" y="2227"/>
                    <a:pt x="78474" y="2216"/>
                  </a:cubicBezTo>
                  <a:cubicBezTo>
                    <a:pt x="78462" y="2216"/>
                    <a:pt x="78343" y="2144"/>
                    <a:pt x="78343" y="2132"/>
                  </a:cubicBezTo>
                  <a:cubicBezTo>
                    <a:pt x="78343" y="2108"/>
                    <a:pt x="78498" y="2073"/>
                    <a:pt x="78486" y="2061"/>
                  </a:cubicBezTo>
                  <a:cubicBezTo>
                    <a:pt x="78486" y="2049"/>
                    <a:pt x="78367" y="1977"/>
                    <a:pt x="78355" y="1977"/>
                  </a:cubicBezTo>
                  <a:cubicBezTo>
                    <a:pt x="78343" y="1977"/>
                    <a:pt x="78201" y="2049"/>
                    <a:pt x="78201" y="2049"/>
                  </a:cubicBezTo>
                  <a:cubicBezTo>
                    <a:pt x="78201" y="2061"/>
                    <a:pt x="78343" y="2120"/>
                    <a:pt x="78343" y="2132"/>
                  </a:cubicBezTo>
                  <a:cubicBezTo>
                    <a:pt x="78331" y="2144"/>
                    <a:pt x="78201" y="2216"/>
                    <a:pt x="78189" y="2216"/>
                  </a:cubicBezTo>
                  <a:cubicBezTo>
                    <a:pt x="78153" y="2216"/>
                    <a:pt x="78070" y="2120"/>
                    <a:pt x="78046" y="2120"/>
                  </a:cubicBezTo>
                  <a:cubicBezTo>
                    <a:pt x="77998" y="2132"/>
                    <a:pt x="77927" y="2180"/>
                    <a:pt x="77891" y="2204"/>
                  </a:cubicBezTo>
                  <a:cubicBezTo>
                    <a:pt x="77867" y="2216"/>
                    <a:pt x="77784" y="2275"/>
                    <a:pt x="77736" y="2275"/>
                  </a:cubicBezTo>
                  <a:cubicBezTo>
                    <a:pt x="77724" y="2287"/>
                    <a:pt x="77617" y="2204"/>
                    <a:pt x="77605" y="2192"/>
                  </a:cubicBezTo>
                  <a:cubicBezTo>
                    <a:pt x="77581" y="2180"/>
                    <a:pt x="77486" y="2108"/>
                    <a:pt x="77462" y="2108"/>
                  </a:cubicBezTo>
                  <a:cubicBezTo>
                    <a:pt x="77439" y="2108"/>
                    <a:pt x="77331" y="2180"/>
                    <a:pt x="77308" y="2192"/>
                  </a:cubicBezTo>
                  <a:cubicBezTo>
                    <a:pt x="77296" y="2192"/>
                    <a:pt x="77177" y="2263"/>
                    <a:pt x="77153" y="2263"/>
                  </a:cubicBezTo>
                  <a:cubicBezTo>
                    <a:pt x="77129" y="2263"/>
                    <a:pt x="77046" y="2192"/>
                    <a:pt x="77022" y="2180"/>
                  </a:cubicBezTo>
                  <a:cubicBezTo>
                    <a:pt x="76998" y="2168"/>
                    <a:pt x="76903" y="2096"/>
                    <a:pt x="76879" y="2096"/>
                  </a:cubicBezTo>
                  <a:cubicBezTo>
                    <a:pt x="76855" y="2096"/>
                    <a:pt x="76748" y="2156"/>
                    <a:pt x="76724" y="2168"/>
                  </a:cubicBezTo>
                  <a:cubicBezTo>
                    <a:pt x="76700" y="2180"/>
                    <a:pt x="76605" y="2251"/>
                    <a:pt x="76569" y="2251"/>
                  </a:cubicBezTo>
                  <a:cubicBezTo>
                    <a:pt x="76534" y="2251"/>
                    <a:pt x="76474" y="2168"/>
                    <a:pt x="76438" y="2168"/>
                  </a:cubicBezTo>
                  <a:cubicBezTo>
                    <a:pt x="76391" y="2168"/>
                    <a:pt x="76319" y="2251"/>
                    <a:pt x="76284" y="2239"/>
                  </a:cubicBezTo>
                  <a:cubicBezTo>
                    <a:pt x="76224" y="2239"/>
                    <a:pt x="76200" y="2156"/>
                    <a:pt x="76141" y="2156"/>
                  </a:cubicBezTo>
                  <a:cubicBezTo>
                    <a:pt x="76093" y="2156"/>
                    <a:pt x="76034" y="2239"/>
                    <a:pt x="75986" y="2239"/>
                  </a:cubicBezTo>
                  <a:cubicBezTo>
                    <a:pt x="75938" y="2227"/>
                    <a:pt x="75903" y="2156"/>
                    <a:pt x="75855" y="2144"/>
                  </a:cubicBezTo>
                  <a:cubicBezTo>
                    <a:pt x="75807" y="2144"/>
                    <a:pt x="75748" y="2227"/>
                    <a:pt x="75700" y="2227"/>
                  </a:cubicBezTo>
                  <a:cubicBezTo>
                    <a:pt x="75653" y="2227"/>
                    <a:pt x="75593" y="2144"/>
                    <a:pt x="75557" y="2144"/>
                  </a:cubicBezTo>
                  <a:cubicBezTo>
                    <a:pt x="75510" y="2144"/>
                    <a:pt x="75462" y="2216"/>
                    <a:pt x="75403" y="2216"/>
                  </a:cubicBezTo>
                  <a:cubicBezTo>
                    <a:pt x="75355" y="2216"/>
                    <a:pt x="75307" y="2132"/>
                    <a:pt x="75272" y="2132"/>
                  </a:cubicBezTo>
                  <a:cubicBezTo>
                    <a:pt x="75224" y="2132"/>
                    <a:pt x="75164" y="2216"/>
                    <a:pt x="75117" y="2216"/>
                  </a:cubicBezTo>
                  <a:cubicBezTo>
                    <a:pt x="75069" y="2216"/>
                    <a:pt x="75022" y="2132"/>
                    <a:pt x="74974" y="2132"/>
                  </a:cubicBezTo>
                  <a:cubicBezTo>
                    <a:pt x="74938" y="2120"/>
                    <a:pt x="74855" y="2204"/>
                    <a:pt x="74819" y="2204"/>
                  </a:cubicBezTo>
                  <a:cubicBezTo>
                    <a:pt x="74772" y="2192"/>
                    <a:pt x="74736" y="2120"/>
                    <a:pt x="74688" y="2120"/>
                  </a:cubicBezTo>
                  <a:cubicBezTo>
                    <a:pt x="74641" y="2120"/>
                    <a:pt x="74581" y="2192"/>
                    <a:pt x="74533" y="2192"/>
                  </a:cubicBezTo>
                  <a:cubicBezTo>
                    <a:pt x="74486" y="2192"/>
                    <a:pt x="74438" y="2108"/>
                    <a:pt x="74391" y="2108"/>
                  </a:cubicBezTo>
                  <a:cubicBezTo>
                    <a:pt x="74343" y="2108"/>
                    <a:pt x="74283" y="2192"/>
                    <a:pt x="74236" y="2192"/>
                  </a:cubicBezTo>
                  <a:cubicBezTo>
                    <a:pt x="74188" y="2192"/>
                    <a:pt x="74152" y="2108"/>
                    <a:pt x="74105" y="2108"/>
                  </a:cubicBezTo>
                  <a:cubicBezTo>
                    <a:pt x="74045" y="2108"/>
                    <a:pt x="73998" y="2180"/>
                    <a:pt x="73950" y="2180"/>
                  </a:cubicBezTo>
                  <a:cubicBezTo>
                    <a:pt x="73914" y="2180"/>
                    <a:pt x="73843" y="2108"/>
                    <a:pt x="73807" y="2096"/>
                  </a:cubicBezTo>
                  <a:cubicBezTo>
                    <a:pt x="73759" y="2073"/>
                    <a:pt x="73712" y="2037"/>
                    <a:pt x="73664" y="2013"/>
                  </a:cubicBezTo>
                  <a:cubicBezTo>
                    <a:pt x="73652" y="2001"/>
                    <a:pt x="73521" y="1942"/>
                    <a:pt x="73533" y="1930"/>
                  </a:cubicBezTo>
                  <a:cubicBezTo>
                    <a:pt x="73533" y="1906"/>
                    <a:pt x="73676" y="1882"/>
                    <a:pt x="73688" y="1846"/>
                  </a:cubicBezTo>
                  <a:cubicBezTo>
                    <a:pt x="73688" y="1823"/>
                    <a:pt x="73545" y="1787"/>
                    <a:pt x="73545" y="1763"/>
                  </a:cubicBezTo>
                  <a:cubicBezTo>
                    <a:pt x="73545" y="1751"/>
                    <a:pt x="73700" y="1704"/>
                    <a:pt x="73700" y="1692"/>
                  </a:cubicBezTo>
                  <a:cubicBezTo>
                    <a:pt x="73676" y="1656"/>
                    <a:pt x="73581" y="1632"/>
                    <a:pt x="73557" y="1608"/>
                  </a:cubicBezTo>
                  <a:cubicBezTo>
                    <a:pt x="73545" y="1632"/>
                    <a:pt x="73402" y="1656"/>
                    <a:pt x="73402" y="1680"/>
                  </a:cubicBezTo>
                  <a:cubicBezTo>
                    <a:pt x="73402" y="1704"/>
                    <a:pt x="73545" y="1739"/>
                    <a:pt x="73545" y="1763"/>
                  </a:cubicBezTo>
                  <a:cubicBezTo>
                    <a:pt x="73545" y="1787"/>
                    <a:pt x="73390" y="1811"/>
                    <a:pt x="73390" y="1846"/>
                  </a:cubicBezTo>
                  <a:cubicBezTo>
                    <a:pt x="73390" y="1858"/>
                    <a:pt x="73545" y="1918"/>
                    <a:pt x="73533" y="1930"/>
                  </a:cubicBezTo>
                  <a:cubicBezTo>
                    <a:pt x="73521" y="1942"/>
                    <a:pt x="73390" y="2001"/>
                    <a:pt x="73378" y="2001"/>
                  </a:cubicBezTo>
                  <a:cubicBezTo>
                    <a:pt x="73355" y="2001"/>
                    <a:pt x="73248" y="1918"/>
                    <a:pt x="73236" y="1918"/>
                  </a:cubicBezTo>
                  <a:cubicBezTo>
                    <a:pt x="73224" y="1930"/>
                    <a:pt x="73081" y="1989"/>
                    <a:pt x="73081" y="2001"/>
                  </a:cubicBezTo>
                  <a:cubicBezTo>
                    <a:pt x="73081" y="2001"/>
                    <a:pt x="73224" y="2085"/>
                    <a:pt x="73224" y="2085"/>
                  </a:cubicBezTo>
                  <a:cubicBezTo>
                    <a:pt x="73188" y="2096"/>
                    <a:pt x="73105" y="2156"/>
                    <a:pt x="73069" y="2156"/>
                  </a:cubicBezTo>
                  <a:cubicBezTo>
                    <a:pt x="73033" y="2156"/>
                    <a:pt x="72974" y="2073"/>
                    <a:pt x="72926" y="2073"/>
                  </a:cubicBezTo>
                  <a:cubicBezTo>
                    <a:pt x="72902" y="2073"/>
                    <a:pt x="72807" y="2156"/>
                    <a:pt x="72783" y="2156"/>
                  </a:cubicBezTo>
                  <a:cubicBezTo>
                    <a:pt x="72736" y="2144"/>
                    <a:pt x="72676" y="2085"/>
                    <a:pt x="72640" y="2061"/>
                  </a:cubicBezTo>
                  <a:cubicBezTo>
                    <a:pt x="72616" y="2049"/>
                    <a:pt x="72521" y="1977"/>
                    <a:pt x="72497" y="1977"/>
                  </a:cubicBezTo>
                  <a:cubicBezTo>
                    <a:pt x="72474" y="1977"/>
                    <a:pt x="72366" y="2049"/>
                    <a:pt x="72343" y="2061"/>
                  </a:cubicBezTo>
                  <a:cubicBezTo>
                    <a:pt x="72319" y="2073"/>
                    <a:pt x="72235" y="2132"/>
                    <a:pt x="72200" y="2132"/>
                  </a:cubicBezTo>
                  <a:cubicBezTo>
                    <a:pt x="72152" y="2144"/>
                    <a:pt x="72093" y="2049"/>
                    <a:pt x="72057" y="2049"/>
                  </a:cubicBezTo>
                  <a:cubicBezTo>
                    <a:pt x="72021" y="2049"/>
                    <a:pt x="71938" y="2132"/>
                    <a:pt x="71902" y="2132"/>
                  </a:cubicBezTo>
                  <a:cubicBezTo>
                    <a:pt x="71854" y="2120"/>
                    <a:pt x="71819" y="2049"/>
                    <a:pt x="71759" y="2049"/>
                  </a:cubicBezTo>
                  <a:cubicBezTo>
                    <a:pt x="71724" y="2037"/>
                    <a:pt x="71652" y="2120"/>
                    <a:pt x="71616" y="2120"/>
                  </a:cubicBezTo>
                  <a:cubicBezTo>
                    <a:pt x="71569" y="2120"/>
                    <a:pt x="71521" y="2037"/>
                    <a:pt x="71473" y="2037"/>
                  </a:cubicBezTo>
                  <a:cubicBezTo>
                    <a:pt x="71426" y="2037"/>
                    <a:pt x="71366" y="2108"/>
                    <a:pt x="71319" y="2108"/>
                  </a:cubicBezTo>
                  <a:cubicBezTo>
                    <a:pt x="71283" y="2108"/>
                    <a:pt x="71223" y="2025"/>
                    <a:pt x="71176" y="2025"/>
                  </a:cubicBezTo>
                  <a:cubicBezTo>
                    <a:pt x="71128" y="2037"/>
                    <a:pt x="71081" y="2108"/>
                    <a:pt x="71033" y="2108"/>
                  </a:cubicBezTo>
                  <a:cubicBezTo>
                    <a:pt x="70985" y="2108"/>
                    <a:pt x="70938" y="2025"/>
                    <a:pt x="70890" y="2025"/>
                  </a:cubicBezTo>
                  <a:cubicBezTo>
                    <a:pt x="70854" y="2025"/>
                    <a:pt x="70771" y="2108"/>
                    <a:pt x="70735" y="2096"/>
                  </a:cubicBezTo>
                  <a:cubicBezTo>
                    <a:pt x="70723" y="2096"/>
                    <a:pt x="70592" y="2025"/>
                    <a:pt x="70592" y="2013"/>
                  </a:cubicBezTo>
                  <a:cubicBezTo>
                    <a:pt x="70604" y="1989"/>
                    <a:pt x="70759" y="1954"/>
                    <a:pt x="70747" y="1942"/>
                  </a:cubicBezTo>
                  <a:cubicBezTo>
                    <a:pt x="70747" y="1930"/>
                    <a:pt x="70628" y="1846"/>
                    <a:pt x="70616" y="1846"/>
                  </a:cubicBezTo>
                  <a:cubicBezTo>
                    <a:pt x="70604" y="1846"/>
                    <a:pt x="70461" y="1918"/>
                    <a:pt x="70461" y="1930"/>
                  </a:cubicBezTo>
                  <a:cubicBezTo>
                    <a:pt x="70461" y="1942"/>
                    <a:pt x="70604" y="2001"/>
                    <a:pt x="70592" y="2013"/>
                  </a:cubicBezTo>
                  <a:cubicBezTo>
                    <a:pt x="70581" y="2025"/>
                    <a:pt x="70461" y="2085"/>
                    <a:pt x="70450" y="2085"/>
                  </a:cubicBezTo>
                  <a:cubicBezTo>
                    <a:pt x="70414" y="2085"/>
                    <a:pt x="70330" y="2001"/>
                    <a:pt x="70307" y="2001"/>
                  </a:cubicBezTo>
                  <a:cubicBezTo>
                    <a:pt x="70259" y="2013"/>
                    <a:pt x="70188" y="2061"/>
                    <a:pt x="70152" y="2085"/>
                  </a:cubicBezTo>
                  <a:cubicBezTo>
                    <a:pt x="70116" y="2096"/>
                    <a:pt x="70045" y="2156"/>
                    <a:pt x="69997" y="2156"/>
                  </a:cubicBezTo>
                  <a:cubicBezTo>
                    <a:pt x="69985" y="2156"/>
                    <a:pt x="69878" y="2085"/>
                    <a:pt x="69866" y="2073"/>
                  </a:cubicBezTo>
                  <a:cubicBezTo>
                    <a:pt x="69830" y="2061"/>
                    <a:pt x="69759" y="1989"/>
                    <a:pt x="69723" y="1989"/>
                  </a:cubicBezTo>
                  <a:cubicBezTo>
                    <a:pt x="69699" y="1989"/>
                    <a:pt x="69580" y="2061"/>
                    <a:pt x="69568" y="2073"/>
                  </a:cubicBezTo>
                  <a:cubicBezTo>
                    <a:pt x="69533" y="2085"/>
                    <a:pt x="69461" y="2132"/>
                    <a:pt x="69414" y="2144"/>
                  </a:cubicBezTo>
                  <a:cubicBezTo>
                    <a:pt x="69390" y="2144"/>
                    <a:pt x="69307" y="2061"/>
                    <a:pt x="69283" y="2061"/>
                  </a:cubicBezTo>
                  <a:cubicBezTo>
                    <a:pt x="69235" y="2061"/>
                    <a:pt x="69164" y="2144"/>
                    <a:pt x="69128" y="2132"/>
                  </a:cubicBezTo>
                  <a:cubicBezTo>
                    <a:pt x="69092" y="2132"/>
                    <a:pt x="69009" y="2073"/>
                    <a:pt x="68985" y="2049"/>
                  </a:cubicBezTo>
                  <a:cubicBezTo>
                    <a:pt x="68973" y="2037"/>
                    <a:pt x="68866" y="1965"/>
                    <a:pt x="68842" y="1965"/>
                  </a:cubicBezTo>
                  <a:cubicBezTo>
                    <a:pt x="68818" y="1965"/>
                    <a:pt x="68711" y="2049"/>
                    <a:pt x="68699" y="2049"/>
                  </a:cubicBezTo>
                  <a:cubicBezTo>
                    <a:pt x="68640" y="2025"/>
                    <a:pt x="68592" y="1977"/>
                    <a:pt x="68556" y="1965"/>
                  </a:cubicBezTo>
                  <a:cubicBezTo>
                    <a:pt x="68533" y="1954"/>
                    <a:pt x="68437" y="1870"/>
                    <a:pt x="68414" y="1870"/>
                  </a:cubicBezTo>
                  <a:cubicBezTo>
                    <a:pt x="68402" y="1870"/>
                    <a:pt x="68259" y="1942"/>
                    <a:pt x="68259" y="1954"/>
                  </a:cubicBezTo>
                  <a:cubicBezTo>
                    <a:pt x="68259" y="1954"/>
                    <a:pt x="68402" y="2037"/>
                    <a:pt x="68402" y="2037"/>
                  </a:cubicBezTo>
                  <a:cubicBezTo>
                    <a:pt x="68366" y="2049"/>
                    <a:pt x="68295" y="2120"/>
                    <a:pt x="68247" y="2108"/>
                  </a:cubicBezTo>
                  <a:cubicBezTo>
                    <a:pt x="68211" y="2108"/>
                    <a:pt x="68152" y="2025"/>
                    <a:pt x="68104" y="2025"/>
                  </a:cubicBezTo>
                  <a:cubicBezTo>
                    <a:pt x="68080" y="2037"/>
                    <a:pt x="67985" y="2108"/>
                    <a:pt x="67961" y="2108"/>
                  </a:cubicBezTo>
                  <a:cubicBezTo>
                    <a:pt x="67914" y="2096"/>
                    <a:pt x="67854" y="2037"/>
                    <a:pt x="67818" y="2025"/>
                  </a:cubicBezTo>
                  <a:cubicBezTo>
                    <a:pt x="67794" y="2013"/>
                    <a:pt x="67699" y="1942"/>
                    <a:pt x="67675" y="1942"/>
                  </a:cubicBezTo>
                  <a:cubicBezTo>
                    <a:pt x="67652" y="1942"/>
                    <a:pt x="67544" y="2001"/>
                    <a:pt x="67521" y="2013"/>
                  </a:cubicBezTo>
                  <a:cubicBezTo>
                    <a:pt x="67509" y="2025"/>
                    <a:pt x="67390" y="2096"/>
                    <a:pt x="67378" y="2096"/>
                  </a:cubicBezTo>
                  <a:cubicBezTo>
                    <a:pt x="67330" y="2085"/>
                    <a:pt x="67271" y="2001"/>
                    <a:pt x="67235" y="2001"/>
                  </a:cubicBezTo>
                  <a:cubicBezTo>
                    <a:pt x="67187" y="2013"/>
                    <a:pt x="67128" y="2085"/>
                    <a:pt x="67080" y="2085"/>
                  </a:cubicBezTo>
                  <a:cubicBezTo>
                    <a:pt x="67044" y="2085"/>
                    <a:pt x="66985" y="1989"/>
                    <a:pt x="66937" y="2001"/>
                  </a:cubicBezTo>
                  <a:cubicBezTo>
                    <a:pt x="66913" y="2001"/>
                    <a:pt x="66818" y="2085"/>
                    <a:pt x="66794" y="2073"/>
                  </a:cubicBezTo>
                  <a:cubicBezTo>
                    <a:pt x="66771" y="2073"/>
                    <a:pt x="66651" y="2001"/>
                    <a:pt x="66651" y="1989"/>
                  </a:cubicBezTo>
                  <a:cubicBezTo>
                    <a:pt x="66651" y="1965"/>
                    <a:pt x="66806" y="1930"/>
                    <a:pt x="66806" y="1918"/>
                  </a:cubicBezTo>
                  <a:cubicBezTo>
                    <a:pt x="66806" y="1906"/>
                    <a:pt x="66675" y="1835"/>
                    <a:pt x="66663" y="1835"/>
                  </a:cubicBezTo>
                  <a:cubicBezTo>
                    <a:pt x="66651" y="1835"/>
                    <a:pt x="66509" y="1906"/>
                    <a:pt x="66509" y="1906"/>
                  </a:cubicBezTo>
                  <a:cubicBezTo>
                    <a:pt x="66509" y="1906"/>
                    <a:pt x="66544" y="1930"/>
                    <a:pt x="66580" y="1954"/>
                  </a:cubicBezTo>
                  <a:cubicBezTo>
                    <a:pt x="66616" y="1965"/>
                    <a:pt x="66651" y="1989"/>
                    <a:pt x="66651" y="1989"/>
                  </a:cubicBezTo>
                  <a:cubicBezTo>
                    <a:pt x="66604" y="2001"/>
                    <a:pt x="66544" y="2073"/>
                    <a:pt x="66497" y="2073"/>
                  </a:cubicBezTo>
                  <a:cubicBezTo>
                    <a:pt x="66449" y="2061"/>
                    <a:pt x="66413" y="1989"/>
                    <a:pt x="66354" y="1977"/>
                  </a:cubicBezTo>
                  <a:cubicBezTo>
                    <a:pt x="66306" y="1977"/>
                    <a:pt x="66259" y="2061"/>
                    <a:pt x="66211" y="2061"/>
                  </a:cubicBezTo>
                  <a:cubicBezTo>
                    <a:pt x="66163" y="2061"/>
                    <a:pt x="66116" y="1977"/>
                    <a:pt x="66068" y="1977"/>
                  </a:cubicBezTo>
                  <a:cubicBezTo>
                    <a:pt x="66020" y="1977"/>
                    <a:pt x="65961" y="2049"/>
                    <a:pt x="65913" y="2049"/>
                  </a:cubicBezTo>
                  <a:cubicBezTo>
                    <a:pt x="65878" y="2049"/>
                    <a:pt x="65806" y="1965"/>
                    <a:pt x="65770" y="1965"/>
                  </a:cubicBezTo>
                  <a:cubicBezTo>
                    <a:pt x="65723" y="1977"/>
                    <a:pt x="65663" y="2025"/>
                    <a:pt x="65628" y="2049"/>
                  </a:cubicBezTo>
                  <a:cubicBezTo>
                    <a:pt x="65604" y="2061"/>
                    <a:pt x="65497" y="2120"/>
                    <a:pt x="65473" y="2120"/>
                  </a:cubicBezTo>
                  <a:cubicBezTo>
                    <a:pt x="65425" y="2120"/>
                    <a:pt x="65377" y="2037"/>
                    <a:pt x="65330" y="2037"/>
                  </a:cubicBezTo>
                  <a:cubicBezTo>
                    <a:pt x="65294" y="2037"/>
                    <a:pt x="65199" y="2120"/>
                    <a:pt x="65175" y="2120"/>
                  </a:cubicBezTo>
                  <a:cubicBezTo>
                    <a:pt x="65127" y="2108"/>
                    <a:pt x="65068" y="2049"/>
                    <a:pt x="65044" y="2025"/>
                  </a:cubicBezTo>
                  <a:cubicBezTo>
                    <a:pt x="65020" y="2025"/>
                    <a:pt x="64925" y="1942"/>
                    <a:pt x="64901" y="1942"/>
                  </a:cubicBezTo>
                  <a:cubicBezTo>
                    <a:pt x="64866" y="1942"/>
                    <a:pt x="64770" y="2013"/>
                    <a:pt x="64746" y="2025"/>
                  </a:cubicBezTo>
                  <a:cubicBezTo>
                    <a:pt x="64723" y="2037"/>
                    <a:pt x="64627" y="2096"/>
                    <a:pt x="64592" y="2096"/>
                  </a:cubicBezTo>
                  <a:cubicBezTo>
                    <a:pt x="64544" y="2096"/>
                    <a:pt x="64496" y="2013"/>
                    <a:pt x="64461" y="2013"/>
                  </a:cubicBezTo>
                  <a:cubicBezTo>
                    <a:pt x="64413" y="2013"/>
                    <a:pt x="64342" y="2096"/>
                    <a:pt x="64306" y="2096"/>
                  </a:cubicBezTo>
                  <a:cubicBezTo>
                    <a:pt x="64246" y="2085"/>
                    <a:pt x="64211" y="2013"/>
                    <a:pt x="64163" y="2001"/>
                  </a:cubicBezTo>
                  <a:cubicBezTo>
                    <a:pt x="64115" y="2001"/>
                    <a:pt x="64056" y="2085"/>
                    <a:pt x="64008" y="2085"/>
                  </a:cubicBezTo>
                  <a:cubicBezTo>
                    <a:pt x="63961" y="2085"/>
                    <a:pt x="63925" y="2001"/>
                    <a:pt x="63865" y="2001"/>
                  </a:cubicBezTo>
                  <a:cubicBezTo>
                    <a:pt x="63818" y="2001"/>
                    <a:pt x="63770" y="2073"/>
                    <a:pt x="63723" y="2073"/>
                  </a:cubicBezTo>
                  <a:cubicBezTo>
                    <a:pt x="63675" y="2073"/>
                    <a:pt x="63627" y="1989"/>
                    <a:pt x="63580" y="1989"/>
                  </a:cubicBezTo>
                  <a:cubicBezTo>
                    <a:pt x="63532" y="1989"/>
                    <a:pt x="63472" y="2073"/>
                    <a:pt x="63425" y="2073"/>
                  </a:cubicBezTo>
                  <a:cubicBezTo>
                    <a:pt x="63377" y="2073"/>
                    <a:pt x="63342" y="1989"/>
                    <a:pt x="63282" y="1989"/>
                  </a:cubicBezTo>
                  <a:cubicBezTo>
                    <a:pt x="63234" y="1977"/>
                    <a:pt x="63187" y="2061"/>
                    <a:pt x="63139" y="2061"/>
                  </a:cubicBezTo>
                  <a:cubicBezTo>
                    <a:pt x="63091" y="2061"/>
                    <a:pt x="63032" y="1977"/>
                    <a:pt x="62996" y="1977"/>
                  </a:cubicBezTo>
                  <a:cubicBezTo>
                    <a:pt x="62937" y="1977"/>
                    <a:pt x="62901" y="2049"/>
                    <a:pt x="62841" y="2049"/>
                  </a:cubicBezTo>
                  <a:cubicBezTo>
                    <a:pt x="62794" y="2049"/>
                    <a:pt x="62746" y="1965"/>
                    <a:pt x="62699" y="1965"/>
                  </a:cubicBezTo>
                  <a:cubicBezTo>
                    <a:pt x="62651" y="1965"/>
                    <a:pt x="62603" y="2049"/>
                    <a:pt x="62556" y="2049"/>
                  </a:cubicBezTo>
                  <a:cubicBezTo>
                    <a:pt x="62508" y="2049"/>
                    <a:pt x="62460" y="1965"/>
                    <a:pt x="62413" y="1965"/>
                  </a:cubicBezTo>
                  <a:cubicBezTo>
                    <a:pt x="62365" y="1965"/>
                    <a:pt x="62306" y="2037"/>
                    <a:pt x="62258" y="2037"/>
                  </a:cubicBezTo>
                  <a:cubicBezTo>
                    <a:pt x="62210" y="2037"/>
                    <a:pt x="62175" y="1954"/>
                    <a:pt x="62115" y="1954"/>
                  </a:cubicBezTo>
                  <a:cubicBezTo>
                    <a:pt x="62079" y="1954"/>
                    <a:pt x="62008" y="2037"/>
                    <a:pt x="61972" y="2025"/>
                  </a:cubicBezTo>
                  <a:cubicBezTo>
                    <a:pt x="61948" y="2025"/>
                    <a:pt x="61829" y="1954"/>
                    <a:pt x="61829" y="1942"/>
                  </a:cubicBezTo>
                  <a:cubicBezTo>
                    <a:pt x="61829" y="1918"/>
                    <a:pt x="61984" y="1894"/>
                    <a:pt x="61984" y="1870"/>
                  </a:cubicBezTo>
                  <a:cubicBezTo>
                    <a:pt x="61984" y="1858"/>
                    <a:pt x="61853" y="1787"/>
                    <a:pt x="61841" y="1787"/>
                  </a:cubicBezTo>
                  <a:cubicBezTo>
                    <a:pt x="61829" y="1787"/>
                    <a:pt x="61687" y="1858"/>
                    <a:pt x="61687" y="1858"/>
                  </a:cubicBezTo>
                  <a:cubicBezTo>
                    <a:pt x="61687" y="1870"/>
                    <a:pt x="61841" y="1942"/>
                    <a:pt x="61829" y="1942"/>
                  </a:cubicBezTo>
                  <a:cubicBezTo>
                    <a:pt x="61818" y="1954"/>
                    <a:pt x="61698" y="2025"/>
                    <a:pt x="61675" y="2025"/>
                  </a:cubicBezTo>
                  <a:cubicBezTo>
                    <a:pt x="61639" y="2025"/>
                    <a:pt x="61567" y="1930"/>
                    <a:pt x="61532" y="1942"/>
                  </a:cubicBezTo>
                  <a:cubicBezTo>
                    <a:pt x="61484" y="1942"/>
                    <a:pt x="61425" y="2001"/>
                    <a:pt x="61389" y="2013"/>
                  </a:cubicBezTo>
                  <a:cubicBezTo>
                    <a:pt x="61353" y="2037"/>
                    <a:pt x="61270" y="2085"/>
                    <a:pt x="61234" y="2096"/>
                  </a:cubicBezTo>
                  <a:cubicBezTo>
                    <a:pt x="61210" y="2096"/>
                    <a:pt x="61103" y="2013"/>
                    <a:pt x="61091" y="2013"/>
                  </a:cubicBezTo>
                  <a:cubicBezTo>
                    <a:pt x="61079" y="2001"/>
                    <a:pt x="60972" y="1918"/>
                    <a:pt x="60948" y="1918"/>
                  </a:cubicBezTo>
                  <a:cubicBezTo>
                    <a:pt x="60925" y="1918"/>
                    <a:pt x="60817" y="1989"/>
                    <a:pt x="60805" y="2001"/>
                  </a:cubicBezTo>
                  <a:cubicBezTo>
                    <a:pt x="60770" y="2013"/>
                    <a:pt x="60686" y="2073"/>
                    <a:pt x="60651" y="2073"/>
                  </a:cubicBezTo>
                  <a:cubicBezTo>
                    <a:pt x="60603" y="2085"/>
                    <a:pt x="60544" y="1989"/>
                    <a:pt x="60508" y="1989"/>
                  </a:cubicBezTo>
                  <a:cubicBezTo>
                    <a:pt x="60472" y="1989"/>
                    <a:pt x="60389" y="2073"/>
                    <a:pt x="60353" y="2073"/>
                  </a:cubicBezTo>
                  <a:cubicBezTo>
                    <a:pt x="60305" y="2061"/>
                    <a:pt x="60270" y="1989"/>
                    <a:pt x="60210" y="1989"/>
                  </a:cubicBezTo>
                  <a:cubicBezTo>
                    <a:pt x="60174" y="1977"/>
                    <a:pt x="60115" y="2061"/>
                    <a:pt x="60067" y="2061"/>
                  </a:cubicBezTo>
                  <a:cubicBezTo>
                    <a:pt x="60020" y="2061"/>
                    <a:pt x="59972" y="1977"/>
                    <a:pt x="59924" y="1977"/>
                  </a:cubicBezTo>
                  <a:cubicBezTo>
                    <a:pt x="59877" y="1977"/>
                    <a:pt x="59817" y="2061"/>
                    <a:pt x="59770" y="2049"/>
                  </a:cubicBezTo>
                  <a:cubicBezTo>
                    <a:pt x="59734" y="2049"/>
                    <a:pt x="59674" y="1965"/>
                    <a:pt x="59627" y="1965"/>
                  </a:cubicBezTo>
                  <a:cubicBezTo>
                    <a:pt x="59579" y="1977"/>
                    <a:pt x="59532" y="2049"/>
                    <a:pt x="59484" y="2049"/>
                  </a:cubicBezTo>
                  <a:cubicBezTo>
                    <a:pt x="59436" y="2049"/>
                    <a:pt x="59389" y="1965"/>
                    <a:pt x="59341" y="1965"/>
                  </a:cubicBezTo>
                  <a:cubicBezTo>
                    <a:pt x="59293" y="1965"/>
                    <a:pt x="59234" y="2037"/>
                    <a:pt x="59186" y="2037"/>
                  </a:cubicBezTo>
                  <a:cubicBezTo>
                    <a:pt x="59151" y="2037"/>
                    <a:pt x="59079" y="1965"/>
                    <a:pt x="59043" y="1954"/>
                  </a:cubicBezTo>
                  <a:cubicBezTo>
                    <a:pt x="59031" y="1942"/>
                    <a:pt x="58936" y="1870"/>
                    <a:pt x="58912" y="1870"/>
                  </a:cubicBezTo>
                  <a:cubicBezTo>
                    <a:pt x="58877" y="1870"/>
                    <a:pt x="58781" y="1942"/>
                    <a:pt x="58758" y="1942"/>
                  </a:cubicBezTo>
                  <a:cubicBezTo>
                    <a:pt x="58746" y="1954"/>
                    <a:pt x="58627" y="2025"/>
                    <a:pt x="58603" y="2025"/>
                  </a:cubicBezTo>
                  <a:cubicBezTo>
                    <a:pt x="58591" y="2025"/>
                    <a:pt x="58460" y="1942"/>
                    <a:pt x="58460" y="1942"/>
                  </a:cubicBezTo>
                  <a:cubicBezTo>
                    <a:pt x="58460" y="1930"/>
                    <a:pt x="58603" y="1858"/>
                    <a:pt x="58615" y="1858"/>
                  </a:cubicBezTo>
                  <a:cubicBezTo>
                    <a:pt x="58567" y="1858"/>
                    <a:pt x="58531" y="1775"/>
                    <a:pt x="58484" y="1775"/>
                  </a:cubicBezTo>
                  <a:cubicBezTo>
                    <a:pt x="58472" y="1775"/>
                    <a:pt x="58329" y="1846"/>
                    <a:pt x="58329" y="1858"/>
                  </a:cubicBezTo>
                  <a:cubicBezTo>
                    <a:pt x="58329" y="1858"/>
                    <a:pt x="58460" y="1942"/>
                    <a:pt x="58460" y="1942"/>
                  </a:cubicBezTo>
                  <a:cubicBezTo>
                    <a:pt x="58436" y="1954"/>
                    <a:pt x="58341" y="2013"/>
                    <a:pt x="58317" y="2013"/>
                  </a:cubicBezTo>
                  <a:cubicBezTo>
                    <a:pt x="58269" y="2013"/>
                    <a:pt x="58210" y="1930"/>
                    <a:pt x="58174" y="1930"/>
                  </a:cubicBezTo>
                  <a:cubicBezTo>
                    <a:pt x="58127" y="1942"/>
                    <a:pt x="58067" y="2013"/>
                    <a:pt x="58019" y="2013"/>
                  </a:cubicBezTo>
                  <a:cubicBezTo>
                    <a:pt x="57972" y="2013"/>
                    <a:pt x="57936" y="1930"/>
                    <a:pt x="57877" y="1930"/>
                  </a:cubicBezTo>
                  <a:cubicBezTo>
                    <a:pt x="57841" y="1918"/>
                    <a:pt x="57769" y="2001"/>
                    <a:pt x="57734" y="2001"/>
                  </a:cubicBezTo>
                  <a:cubicBezTo>
                    <a:pt x="57674" y="1989"/>
                    <a:pt x="57638" y="1930"/>
                    <a:pt x="57591" y="1918"/>
                  </a:cubicBezTo>
                  <a:cubicBezTo>
                    <a:pt x="57531" y="1930"/>
                    <a:pt x="57496" y="1989"/>
                    <a:pt x="57436" y="1989"/>
                  </a:cubicBezTo>
                  <a:cubicBezTo>
                    <a:pt x="57436" y="1989"/>
                    <a:pt x="57293" y="1918"/>
                    <a:pt x="57293" y="1906"/>
                  </a:cubicBezTo>
                  <a:cubicBezTo>
                    <a:pt x="57293" y="1894"/>
                    <a:pt x="57436" y="1835"/>
                    <a:pt x="57448" y="1835"/>
                  </a:cubicBezTo>
                  <a:cubicBezTo>
                    <a:pt x="57460" y="1823"/>
                    <a:pt x="57567" y="1918"/>
                    <a:pt x="57591" y="1918"/>
                  </a:cubicBezTo>
                  <a:cubicBezTo>
                    <a:pt x="57615" y="1918"/>
                    <a:pt x="57722" y="1846"/>
                    <a:pt x="57746" y="1835"/>
                  </a:cubicBezTo>
                  <a:cubicBezTo>
                    <a:pt x="57769" y="1823"/>
                    <a:pt x="57888" y="1775"/>
                    <a:pt x="57900" y="1763"/>
                  </a:cubicBezTo>
                  <a:cubicBezTo>
                    <a:pt x="57900" y="1739"/>
                    <a:pt x="57746" y="1704"/>
                    <a:pt x="57757" y="1680"/>
                  </a:cubicBezTo>
                  <a:cubicBezTo>
                    <a:pt x="57769" y="1644"/>
                    <a:pt x="57900" y="1632"/>
                    <a:pt x="57912" y="1596"/>
                  </a:cubicBezTo>
                  <a:cubicBezTo>
                    <a:pt x="57912" y="1573"/>
                    <a:pt x="57769" y="1537"/>
                    <a:pt x="57769" y="1513"/>
                  </a:cubicBezTo>
                  <a:cubicBezTo>
                    <a:pt x="57722" y="1537"/>
                    <a:pt x="57674" y="1573"/>
                    <a:pt x="57615" y="1596"/>
                  </a:cubicBezTo>
                  <a:cubicBezTo>
                    <a:pt x="57591" y="1608"/>
                    <a:pt x="57496" y="1668"/>
                    <a:pt x="57460" y="1668"/>
                  </a:cubicBezTo>
                  <a:cubicBezTo>
                    <a:pt x="57448" y="1668"/>
                    <a:pt x="57341" y="1584"/>
                    <a:pt x="57329" y="1584"/>
                  </a:cubicBezTo>
                  <a:cubicBezTo>
                    <a:pt x="57269" y="1608"/>
                    <a:pt x="57222" y="1644"/>
                    <a:pt x="57174" y="1668"/>
                  </a:cubicBezTo>
                  <a:cubicBezTo>
                    <a:pt x="57126" y="1680"/>
                    <a:pt x="57055" y="1715"/>
                    <a:pt x="57019" y="1739"/>
                  </a:cubicBezTo>
                  <a:cubicBezTo>
                    <a:pt x="56995" y="1751"/>
                    <a:pt x="56865" y="1799"/>
                    <a:pt x="56865" y="1811"/>
                  </a:cubicBezTo>
                  <a:cubicBezTo>
                    <a:pt x="56865" y="1823"/>
                    <a:pt x="57007" y="1906"/>
                    <a:pt x="57007" y="1906"/>
                  </a:cubicBezTo>
                  <a:cubicBezTo>
                    <a:pt x="56972" y="1906"/>
                    <a:pt x="56888" y="1977"/>
                    <a:pt x="56853" y="1977"/>
                  </a:cubicBezTo>
                  <a:cubicBezTo>
                    <a:pt x="56805" y="1977"/>
                    <a:pt x="56757" y="1894"/>
                    <a:pt x="56710" y="1894"/>
                  </a:cubicBezTo>
                  <a:cubicBezTo>
                    <a:pt x="56662" y="1894"/>
                    <a:pt x="56614" y="1977"/>
                    <a:pt x="56567" y="1965"/>
                  </a:cubicBezTo>
                  <a:cubicBezTo>
                    <a:pt x="56519" y="1965"/>
                    <a:pt x="56460" y="1882"/>
                    <a:pt x="56424" y="1882"/>
                  </a:cubicBezTo>
                  <a:cubicBezTo>
                    <a:pt x="56376" y="1894"/>
                    <a:pt x="56317" y="1965"/>
                    <a:pt x="56269" y="1965"/>
                  </a:cubicBezTo>
                  <a:cubicBezTo>
                    <a:pt x="56233" y="1965"/>
                    <a:pt x="56162" y="1870"/>
                    <a:pt x="56126" y="1882"/>
                  </a:cubicBezTo>
                  <a:cubicBezTo>
                    <a:pt x="56079" y="1882"/>
                    <a:pt x="56019" y="1942"/>
                    <a:pt x="55972" y="1954"/>
                  </a:cubicBezTo>
                  <a:cubicBezTo>
                    <a:pt x="55960" y="1965"/>
                    <a:pt x="55852" y="2037"/>
                    <a:pt x="55829" y="2037"/>
                  </a:cubicBezTo>
                  <a:cubicBezTo>
                    <a:pt x="55793" y="2037"/>
                    <a:pt x="55710" y="1965"/>
                    <a:pt x="55686" y="1942"/>
                  </a:cubicBezTo>
                  <a:cubicBezTo>
                    <a:pt x="55674" y="1942"/>
                    <a:pt x="55567" y="1858"/>
                    <a:pt x="55543" y="1858"/>
                  </a:cubicBezTo>
                  <a:cubicBezTo>
                    <a:pt x="55495" y="1858"/>
                    <a:pt x="55448" y="1942"/>
                    <a:pt x="55388" y="1942"/>
                  </a:cubicBezTo>
                  <a:cubicBezTo>
                    <a:pt x="55352" y="1942"/>
                    <a:pt x="55293" y="1846"/>
                    <a:pt x="55257" y="1858"/>
                  </a:cubicBezTo>
                  <a:cubicBezTo>
                    <a:pt x="55198" y="1858"/>
                    <a:pt x="55162" y="1930"/>
                    <a:pt x="55102" y="1930"/>
                  </a:cubicBezTo>
                  <a:cubicBezTo>
                    <a:pt x="55055" y="1942"/>
                    <a:pt x="54995" y="2013"/>
                    <a:pt x="54948" y="2013"/>
                  </a:cubicBezTo>
                  <a:cubicBezTo>
                    <a:pt x="54912" y="2013"/>
                    <a:pt x="54852" y="1918"/>
                    <a:pt x="54805" y="1930"/>
                  </a:cubicBezTo>
                  <a:cubicBezTo>
                    <a:pt x="54757" y="1930"/>
                    <a:pt x="54709" y="2001"/>
                    <a:pt x="54662" y="2001"/>
                  </a:cubicBezTo>
                  <a:cubicBezTo>
                    <a:pt x="54614" y="2001"/>
                    <a:pt x="54567" y="1918"/>
                    <a:pt x="54519" y="1918"/>
                  </a:cubicBezTo>
                  <a:cubicBezTo>
                    <a:pt x="54483" y="1918"/>
                    <a:pt x="54400" y="2001"/>
                    <a:pt x="54364" y="1989"/>
                  </a:cubicBezTo>
                  <a:cubicBezTo>
                    <a:pt x="54317" y="1989"/>
                    <a:pt x="54281" y="1918"/>
                    <a:pt x="54221" y="1906"/>
                  </a:cubicBezTo>
                  <a:cubicBezTo>
                    <a:pt x="54174" y="1906"/>
                    <a:pt x="54138" y="1823"/>
                    <a:pt x="54090" y="1823"/>
                  </a:cubicBezTo>
                  <a:cubicBezTo>
                    <a:pt x="54043" y="1823"/>
                    <a:pt x="53983" y="1894"/>
                    <a:pt x="53936" y="1906"/>
                  </a:cubicBezTo>
                  <a:cubicBezTo>
                    <a:pt x="53888" y="1906"/>
                    <a:pt x="53828" y="1977"/>
                    <a:pt x="53781" y="1977"/>
                  </a:cubicBezTo>
                  <a:cubicBezTo>
                    <a:pt x="53733" y="1977"/>
                    <a:pt x="53686" y="1894"/>
                    <a:pt x="53638" y="1894"/>
                  </a:cubicBezTo>
                  <a:cubicBezTo>
                    <a:pt x="53590" y="1894"/>
                    <a:pt x="53543" y="1977"/>
                    <a:pt x="53495" y="1965"/>
                  </a:cubicBezTo>
                  <a:cubicBezTo>
                    <a:pt x="53447" y="1965"/>
                    <a:pt x="53388" y="1882"/>
                    <a:pt x="53352" y="1882"/>
                  </a:cubicBezTo>
                  <a:cubicBezTo>
                    <a:pt x="53316" y="1894"/>
                    <a:pt x="53233" y="1965"/>
                    <a:pt x="53197" y="1965"/>
                  </a:cubicBezTo>
                  <a:cubicBezTo>
                    <a:pt x="53185" y="1965"/>
                    <a:pt x="53055" y="1882"/>
                    <a:pt x="53055" y="1882"/>
                  </a:cubicBezTo>
                  <a:cubicBezTo>
                    <a:pt x="53055" y="1870"/>
                    <a:pt x="53197" y="1799"/>
                    <a:pt x="53209" y="1799"/>
                  </a:cubicBezTo>
                  <a:cubicBezTo>
                    <a:pt x="53162" y="1799"/>
                    <a:pt x="53126" y="1715"/>
                    <a:pt x="53078" y="1715"/>
                  </a:cubicBezTo>
                  <a:cubicBezTo>
                    <a:pt x="53066" y="1715"/>
                    <a:pt x="52924" y="1787"/>
                    <a:pt x="52924" y="1799"/>
                  </a:cubicBezTo>
                  <a:cubicBezTo>
                    <a:pt x="52924" y="1799"/>
                    <a:pt x="53055" y="1882"/>
                    <a:pt x="53055" y="1882"/>
                  </a:cubicBezTo>
                  <a:cubicBezTo>
                    <a:pt x="53031" y="1894"/>
                    <a:pt x="52935" y="1954"/>
                    <a:pt x="52912" y="1954"/>
                  </a:cubicBezTo>
                  <a:cubicBezTo>
                    <a:pt x="52864" y="1954"/>
                    <a:pt x="52804" y="1870"/>
                    <a:pt x="52769" y="1870"/>
                  </a:cubicBezTo>
                  <a:cubicBezTo>
                    <a:pt x="52709" y="1870"/>
                    <a:pt x="52662" y="1942"/>
                    <a:pt x="52614" y="1954"/>
                  </a:cubicBezTo>
                  <a:cubicBezTo>
                    <a:pt x="52566" y="1954"/>
                    <a:pt x="52519" y="1870"/>
                    <a:pt x="52471" y="1858"/>
                  </a:cubicBezTo>
                  <a:cubicBezTo>
                    <a:pt x="52459" y="1858"/>
                    <a:pt x="52340" y="1942"/>
                    <a:pt x="52328" y="1942"/>
                  </a:cubicBezTo>
                  <a:cubicBezTo>
                    <a:pt x="52304" y="1930"/>
                    <a:pt x="52185" y="1870"/>
                    <a:pt x="52185" y="1858"/>
                  </a:cubicBezTo>
                  <a:cubicBezTo>
                    <a:pt x="52185" y="1835"/>
                    <a:pt x="52340" y="1799"/>
                    <a:pt x="52340" y="1775"/>
                  </a:cubicBezTo>
                  <a:cubicBezTo>
                    <a:pt x="52340" y="1775"/>
                    <a:pt x="52209" y="1692"/>
                    <a:pt x="52197" y="1692"/>
                  </a:cubicBezTo>
                  <a:cubicBezTo>
                    <a:pt x="52185" y="1692"/>
                    <a:pt x="52042" y="1763"/>
                    <a:pt x="52042" y="1775"/>
                  </a:cubicBezTo>
                  <a:cubicBezTo>
                    <a:pt x="52042" y="1787"/>
                    <a:pt x="52197" y="1846"/>
                    <a:pt x="52185" y="1858"/>
                  </a:cubicBezTo>
                  <a:cubicBezTo>
                    <a:pt x="52162" y="1882"/>
                    <a:pt x="52066" y="1918"/>
                    <a:pt x="52031" y="1930"/>
                  </a:cubicBezTo>
                  <a:cubicBezTo>
                    <a:pt x="51995" y="1954"/>
                    <a:pt x="51912" y="2001"/>
                    <a:pt x="51876" y="2013"/>
                  </a:cubicBezTo>
                  <a:cubicBezTo>
                    <a:pt x="51864" y="2013"/>
                    <a:pt x="51757" y="1930"/>
                    <a:pt x="51745" y="1930"/>
                  </a:cubicBezTo>
                  <a:cubicBezTo>
                    <a:pt x="51721" y="1918"/>
                    <a:pt x="51626" y="1835"/>
                    <a:pt x="51602" y="1846"/>
                  </a:cubicBezTo>
                  <a:cubicBezTo>
                    <a:pt x="51578" y="1846"/>
                    <a:pt x="51471" y="1930"/>
                    <a:pt x="51447" y="1918"/>
                  </a:cubicBezTo>
                  <a:cubicBezTo>
                    <a:pt x="51400" y="1906"/>
                    <a:pt x="51340" y="1858"/>
                    <a:pt x="51304" y="1835"/>
                  </a:cubicBezTo>
                  <a:cubicBezTo>
                    <a:pt x="51292" y="1823"/>
                    <a:pt x="51197" y="1751"/>
                    <a:pt x="51173" y="1751"/>
                  </a:cubicBezTo>
                  <a:cubicBezTo>
                    <a:pt x="51161" y="1751"/>
                    <a:pt x="51019" y="1823"/>
                    <a:pt x="51019" y="1823"/>
                  </a:cubicBezTo>
                  <a:cubicBezTo>
                    <a:pt x="51019" y="1835"/>
                    <a:pt x="51150" y="1906"/>
                    <a:pt x="51150" y="1906"/>
                  </a:cubicBezTo>
                  <a:cubicBezTo>
                    <a:pt x="51114" y="1918"/>
                    <a:pt x="51054" y="1989"/>
                    <a:pt x="51007" y="1989"/>
                  </a:cubicBezTo>
                  <a:cubicBezTo>
                    <a:pt x="50959" y="1989"/>
                    <a:pt x="50911" y="1906"/>
                    <a:pt x="50864" y="1906"/>
                  </a:cubicBezTo>
                  <a:cubicBezTo>
                    <a:pt x="50816" y="1906"/>
                    <a:pt x="50757" y="1977"/>
                    <a:pt x="50709" y="1977"/>
                  </a:cubicBezTo>
                  <a:cubicBezTo>
                    <a:pt x="50661" y="1977"/>
                    <a:pt x="50626" y="1906"/>
                    <a:pt x="50566" y="1894"/>
                  </a:cubicBezTo>
                  <a:cubicBezTo>
                    <a:pt x="50530" y="1894"/>
                    <a:pt x="50459" y="1977"/>
                    <a:pt x="50423" y="1977"/>
                  </a:cubicBezTo>
                  <a:cubicBezTo>
                    <a:pt x="50388" y="1977"/>
                    <a:pt x="50304" y="1894"/>
                    <a:pt x="50280" y="1882"/>
                  </a:cubicBezTo>
                  <a:cubicBezTo>
                    <a:pt x="50257" y="1870"/>
                    <a:pt x="50173" y="1799"/>
                    <a:pt x="50137" y="1799"/>
                  </a:cubicBezTo>
                  <a:cubicBezTo>
                    <a:pt x="50114" y="1799"/>
                    <a:pt x="50007" y="1870"/>
                    <a:pt x="49983" y="1882"/>
                  </a:cubicBezTo>
                  <a:cubicBezTo>
                    <a:pt x="49959" y="1894"/>
                    <a:pt x="49876" y="1954"/>
                    <a:pt x="49840" y="1954"/>
                  </a:cubicBezTo>
                  <a:cubicBezTo>
                    <a:pt x="49792" y="1965"/>
                    <a:pt x="49733" y="1870"/>
                    <a:pt x="49697" y="1870"/>
                  </a:cubicBezTo>
                  <a:cubicBezTo>
                    <a:pt x="49649" y="1870"/>
                    <a:pt x="49578" y="1954"/>
                    <a:pt x="49542" y="1954"/>
                  </a:cubicBezTo>
                  <a:cubicBezTo>
                    <a:pt x="49495" y="1942"/>
                    <a:pt x="49459" y="1870"/>
                    <a:pt x="49399" y="1870"/>
                  </a:cubicBezTo>
                  <a:cubicBezTo>
                    <a:pt x="49364" y="1858"/>
                    <a:pt x="49292" y="1942"/>
                    <a:pt x="49256" y="1942"/>
                  </a:cubicBezTo>
                  <a:cubicBezTo>
                    <a:pt x="49197" y="1942"/>
                    <a:pt x="49161" y="1858"/>
                    <a:pt x="49114" y="1858"/>
                  </a:cubicBezTo>
                  <a:cubicBezTo>
                    <a:pt x="49066" y="1858"/>
                    <a:pt x="49006" y="1930"/>
                    <a:pt x="48959" y="1930"/>
                  </a:cubicBezTo>
                  <a:cubicBezTo>
                    <a:pt x="48923" y="1930"/>
                    <a:pt x="48864" y="1846"/>
                    <a:pt x="48816" y="1846"/>
                  </a:cubicBezTo>
                  <a:cubicBezTo>
                    <a:pt x="48768" y="1858"/>
                    <a:pt x="48721" y="1930"/>
                    <a:pt x="48673" y="1930"/>
                  </a:cubicBezTo>
                  <a:cubicBezTo>
                    <a:pt x="48625" y="1930"/>
                    <a:pt x="48578" y="1846"/>
                    <a:pt x="48530" y="1846"/>
                  </a:cubicBezTo>
                  <a:cubicBezTo>
                    <a:pt x="48494" y="1846"/>
                    <a:pt x="48411" y="1930"/>
                    <a:pt x="48375" y="1918"/>
                  </a:cubicBezTo>
                  <a:cubicBezTo>
                    <a:pt x="48363" y="1918"/>
                    <a:pt x="48232" y="1846"/>
                    <a:pt x="48232" y="1835"/>
                  </a:cubicBezTo>
                  <a:cubicBezTo>
                    <a:pt x="48244" y="1811"/>
                    <a:pt x="48399" y="1775"/>
                    <a:pt x="48387" y="1763"/>
                  </a:cubicBezTo>
                  <a:cubicBezTo>
                    <a:pt x="48387" y="1751"/>
                    <a:pt x="48256" y="1668"/>
                    <a:pt x="48256" y="1668"/>
                  </a:cubicBezTo>
                  <a:cubicBezTo>
                    <a:pt x="48244" y="1668"/>
                    <a:pt x="48102" y="1739"/>
                    <a:pt x="48102" y="1751"/>
                  </a:cubicBezTo>
                  <a:cubicBezTo>
                    <a:pt x="48102" y="1763"/>
                    <a:pt x="48244" y="1823"/>
                    <a:pt x="48232" y="1835"/>
                  </a:cubicBezTo>
                  <a:cubicBezTo>
                    <a:pt x="48221" y="1846"/>
                    <a:pt x="48102" y="1918"/>
                    <a:pt x="48090" y="1906"/>
                  </a:cubicBezTo>
                  <a:cubicBezTo>
                    <a:pt x="48054" y="1906"/>
                    <a:pt x="47971" y="1823"/>
                    <a:pt x="47947" y="1823"/>
                  </a:cubicBezTo>
                  <a:cubicBezTo>
                    <a:pt x="47899" y="1835"/>
                    <a:pt x="47828" y="1882"/>
                    <a:pt x="47792" y="1906"/>
                  </a:cubicBezTo>
                  <a:cubicBezTo>
                    <a:pt x="47768" y="1918"/>
                    <a:pt x="47673" y="1977"/>
                    <a:pt x="47637" y="1977"/>
                  </a:cubicBezTo>
                  <a:cubicBezTo>
                    <a:pt x="47625" y="1977"/>
                    <a:pt x="47518" y="1906"/>
                    <a:pt x="47494" y="1894"/>
                  </a:cubicBezTo>
                  <a:cubicBezTo>
                    <a:pt x="47470" y="1882"/>
                    <a:pt x="47399" y="1811"/>
                    <a:pt x="47363" y="1811"/>
                  </a:cubicBezTo>
                  <a:cubicBezTo>
                    <a:pt x="47340" y="1811"/>
                    <a:pt x="47220" y="1882"/>
                    <a:pt x="47209" y="1894"/>
                  </a:cubicBezTo>
                  <a:cubicBezTo>
                    <a:pt x="47173" y="1906"/>
                    <a:pt x="47101" y="1954"/>
                    <a:pt x="47054" y="1965"/>
                  </a:cubicBezTo>
                  <a:cubicBezTo>
                    <a:pt x="47030" y="1965"/>
                    <a:pt x="46947" y="1882"/>
                    <a:pt x="46911" y="1882"/>
                  </a:cubicBezTo>
                  <a:cubicBezTo>
                    <a:pt x="46875" y="1882"/>
                    <a:pt x="46804" y="1965"/>
                    <a:pt x="46768" y="1954"/>
                  </a:cubicBezTo>
                  <a:cubicBezTo>
                    <a:pt x="46708" y="1954"/>
                    <a:pt x="46673" y="1870"/>
                    <a:pt x="46625" y="1870"/>
                  </a:cubicBezTo>
                  <a:cubicBezTo>
                    <a:pt x="46589" y="1870"/>
                    <a:pt x="46494" y="1954"/>
                    <a:pt x="46470" y="1954"/>
                  </a:cubicBezTo>
                  <a:cubicBezTo>
                    <a:pt x="46423" y="1942"/>
                    <a:pt x="46363" y="1882"/>
                    <a:pt x="46327" y="1870"/>
                  </a:cubicBezTo>
                  <a:cubicBezTo>
                    <a:pt x="46316" y="1858"/>
                    <a:pt x="46220" y="1787"/>
                    <a:pt x="46197" y="1787"/>
                  </a:cubicBezTo>
                  <a:cubicBezTo>
                    <a:pt x="46173" y="1775"/>
                    <a:pt x="46066" y="1846"/>
                    <a:pt x="46042" y="1858"/>
                  </a:cubicBezTo>
                  <a:cubicBezTo>
                    <a:pt x="46018" y="1870"/>
                    <a:pt x="45923" y="1930"/>
                    <a:pt x="45887" y="1930"/>
                  </a:cubicBezTo>
                  <a:cubicBezTo>
                    <a:pt x="45839" y="1942"/>
                    <a:pt x="45792" y="1846"/>
                    <a:pt x="45744" y="1846"/>
                  </a:cubicBezTo>
                  <a:cubicBezTo>
                    <a:pt x="45696" y="1846"/>
                    <a:pt x="45649" y="1930"/>
                    <a:pt x="45601" y="1930"/>
                  </a:cubicBezTo>
                  <a:cubicBezTo>
                    <a:pt x="45554" y="1930"/>
                    <a:pt x="45506" y="1846"/>
                    <a:pt x="45458" y="1846"/>
                  </a:cubicBezTo>
                  <a:cubicBezTo>
                    <a:pt x="45411" y="1846"/>
                    <a:pt x="45351" y="1918"/>
                    <a:pt x="45304" y="1918"/>
                  </a:cubicBezTo>
                  <a:cubicBezTo>
                    <a:pt x="45256" y="1918"/>
                    <a:pt x="45208" y="1835"/>
                    <a:pt x="45161" y="1835"/>
                  </a:cubicBezTo>
                  <a:cubicBezTo>
                    <a:pt x="45113" y="1835"/>
                    <a:pt x="45065" y="1918"/>
                    <a:pt x="45018" y="1918"/>
                  </a:cubicBezTo>
                  <a:cubicBezTo>
                    <a:pt x="44958" y="1906"/>
                    <a:pt x="44923" y="1835"/>
                    <a:pt x="44875" y="1823"/>
                  </a:cubicBezTo>
                  <a:cubicBezTo>
                    <a:pt x="44827" y="1823"/>
                    <a:pt x="44768" y="1906"/>
                    <a:pt x="44720" y="1906"/>
                  </a:cubicBezTo>
                  <a:cubicBezTo>
                    <a:pt x="44673" y="1906"/>
                    <a:pt x="44625" y="1823"/>
                    <a:pt x="44577" y="1823"/>
                  </a:cubicBezTo>
                  <a:cubicBezTo>
                    <a:pt x="44530" y="1823"/>
                    <a:pt x="44482" y="1894"/>
                    <a:pt x="44434" y="1894"/>
                  </a:cubicBezTo>
                  <a:cubicBezTo>
                    <a:pt x="44375" y="1894"/>
                    <a:pt x="44339" y="1811"/>
                    <a:pt x="44292" y="1811"/>
                  </a:cubicBezTo>
                  <a:cubicBezTo>
                    <a:pt x="44244" y="1811"/>
                    <a:pt x="44184" y="1894"/>
                    <a:pt x="44137" y="1894"/>
                  </a:cubicBezTo>
                  <a:cubicBezTo>
                    <a:pt x="44089" y="1882"/>
                    <a:pt x="44041" y="1811"/>
                    <a:pt x="43994" y="1799"/>
                  </a:cubicBezTo>
                  <a:cubicBezTo>
                    <a:pt x="43946" y="1799"/>
                    <a:pt x="43899" y="1882"/>
                    <a:pt x="43839" y="1882"/>
                  </a:cubicBezTo>
                  <a:cubicBezTo>
                    <a:pt x="43791" y="1882"/>
                    <a:pt x="43756" y="1799"/>
                    <a:pt x="43708" y="1799"/>
                  </a:cubicBezTo>
                  <a:cubicBezTo>
                    <a:pt x="43672" y="1799"/>
                    <a:pt x="43589" y="1882"/>
                    <a:pt x="43553" y="1870"/>
                  </a:cubicBezTo>
                  <a:cubicBezTo>
                    <a:pt x="43541" y="1870"/>
                    <a:pt x="43410" y="1799"/>
                    <a:pt x="43410" y="1787"/>
                  </a:cubicBezTo>
                  <a:cubicBezTo>
                    <a:pt x="43410" y="1763"/>
                    <a:pt x="43577" y="1739"/>
                    <a:pt x="43565" y="1715"/>
                  </a:cubicBezTo>
                  <a:cubicBezTo>
                    <a:pt x="43565" y="1704"/>
                    <a:pt x="43434" y="1632"/>
                    <a:pt x="43422" y="1632"/>
                  </a:cubicBezTo>
                  <a:cubicBezTo>
                    <a:pt x="43422" y="1632"/>
                    <a:pt x="43279" y="1704"/>
                    <a:pt x="43279" y="1704"/>
                  </a:cubicBezTo>
                  <a:cubicBezTo>
                    <a:pt x="43279" y="1715"/>
                    <a:pt x="43422" y="1787"/>
                    <a:pt x="43410" y="1787"/>
                  </a:cubicBezTo>
                  <a:cubicBezTo>
                    <a:pt x="43399" y="1799"/>
                    <a:pt x="43279" y="1870"/>
                    <a:pt x="43256" y="1870"/>
                  </a:cubicBezTo>
                  <a:cubicBezTo>
                    <a:pt x="43232" y="1870"/>
                    <a:pt x="43149" y="1775"/>
                    <a:pt x="43125" y="1787"/>
                  </a:cubicBezTo>
                  <a:cubicBezTo>
                    <a:pt x="43077" y="1787"/>
                    <a:pt x="43006" y="1835"/>
                    <a:pt x="42970" y="1858"/>
                  </a:cubicBezTo>
                  <a:cubicBezTo>
                    <a:pt x="42958" y="1870"/>
                    <a:pt x="42839" y="1942"/>
                    <a:pt x="42815" y="1942"/>
                  </a:cubicBezTo>
                  <a:cubicBezTo>
                    <a:pt x="42779" y="1930"/>
                    <a:pt x="42696" y="1870"/>
                    <a:pt x="42672" y="1846"/>
                  </a:cubicBezTo>
                  <a:cubicBezTo>
                    <a:pt x="42660" y="1846"/>
                    <a:pt x="42553" y="1763"/>
                    <a:pt x="42541" y="1763"/>
                  </a:cubicBezTo>
                  <a:cubicBezTo>
                    <a:pt x="42494" y="1775"/>
                    <a:pt x="42446" y="1680"/>
                    <a:pt x="42398" y="1680"/>
                  </a:cubicBezTo>
                  <a:cubicBezTo>
                    <a:pt x="42387" y="1680"/>
                    <a:pt x="42244" y="1751"/>
                    <a:pt x="42244" y="1763"/>
                  </a:cubicBezTo>
                  <a:cubicBezTo>
                    <a:pt x="42244" y="1763"/>
                    <a:pt x="42387" y="1846"/>
                    <a:pt x="42387" y="1846"/>
                  </a:cubicBezTo>
                  <a:cubicBezTo>
                    <a:pt x="42339" y="1846"/>
                    <a:pt x="42279" y="1918"/>
                    <a:pt x="42232" y="1918"/>
                  </a:cubicBezTo>
                  <a:cubicBezTo>
                    <a:pt x="42184" y="1918"/>
                    <a:pt x="42136" y="1835"/>
                    <a:pt x="42089" y="1835"/>
                  </a:cubicBezTo>
                  <a:cubicBezTo>
                    <a:pt x="42041" y="1835"/>
                    <a:pt x="41994" y="1918"/>
                    <a:pt x="41946" y="1918"/>
                  </a:cubicBezTo>
                  <a:cubicBezTo>
                    <a:pt x="41898" y="1906"/>
                    <a:pt x="41851" y="1823"/>
                    <a:pt x="41803" y="1823"/>
                  </a:cubicBezTo>
                  <a:cubicBezTo>
                    <a:pt x="41755" y="1823"/>
                    <a:pt x="41696" y="1906"/>
                    <a:pt x="41648" y="1906"/>
                  </a:cubicBezTo>
                  <a:cubicBezTo>
                    <a:pt x="41613" y="1906"/>
                    <a:pt x="41553" y="1823"/>
                    <a:pt x="41505" y="1823"/>
                  </a:cubicBezTo>
                  <a:cubicBezTo>
                    <a:pt x="41458" y="1823"/>
                    <a:pt x="41410" y="1894"/>
                    <a:pt x="41363" y="1894"/>
                  </a:cubicBezTo>
                  <a:cubicBezTo>
                    <a:pt x="41303" y="1894"/>
                    <a:pt x="41267" y="1811"/>
                    <a:pt x="41220" y="1811"/>
                  </a:cubicBezTo>
                  <a:cubicBezTo>
                    <a:pt x="41172" y="1811"/>
                    <a:pt x="41101" y="1894"/>
                    <a:pt x="41065" y="1894"/>
                  </a:cubicBezTo>
                  <a:cubicBezTo>
                    <a:pt x="41017" y="1882"/>
                    <a:pt x="40970" y="1811"/>
                    <a:pt x="40922" y="1811"/>
                  </a:cubicBezTo>
                  <a:cubicBezTo>
                    <a:pt x="40874" y="1799"/>
                    <a:pt x="40827" y="1882"/>
                    <a:pt x="40767" y="1882"/>
                  </a:cubicBezTo>
                  <a:cubicBezTo>
                    <a:pt x="40732" y="1882"/>
                    <a:pt x="40672" y="1799"/>
                    <a:pt x="40636" y="1799"/>
                  </a:cubicBezTo>
                  <a:cubicBezTo>
                    <a:pt x="40589" y="1799"/>
                    <a:pt x="40529" y="1882"/>
                    <a:pt x="40482" y="1870"/>
                  </a:cubicBezTo>
                  <a:cubicBezTo>
                    <a:pt x="40434" y="1870"/>
                    <a:pt x="40386" y="1787"/>
                    <a:pt x="40339" y="1787"/>
                  </a:cubicBezTo>
                  <a:cubicBezTo>
                    <a:pt x="40303" y="1787"/>
                    <a:pt x="40231" y="1870"/>
                    <a:pt x="40184" y="1870"/>
                  </a:cubicBezTo>
                  <a:cubicBezTo>
                    <a:pt x="40136" y="1858"/>
                    <a:pt x="40101" y="1787"/>
                    <a:pt x="40053" y="1787"/>
                  </a:cubicBezTo>
                  <a:cubicBezTo>
                    <a:pt x="40005" y="1787"/>
                    <a:pt x="39946" y="1858"/>
                    <a:pt x="39898" y="1858"/>
                  </a:cubicBezTo>
                  <a:cubicBezTo>
                    <a:pt x="39850" y="1858"/>
                    <a:pt x="39803" y="1775"/>
                    <a:pt x="39755" y="1775"/>
                  </a:cubicBezTo>
                  <a:cubicBezTo>
                    <a:pt x="39708" y="1775"/>
                    <a:pt x="39660" y="1858"/>
                    <a:pt x="39600" y="1846"/>
                  </a:cubicBezTo>
                  <a:cubicBezTo>
                    <a:pt x="39553" y="1846"/>
                    <a:pt x="39517" y="1763"/>
                    <a:pt x="39469" y="1763"/>
                  </a:cubicBezTo>
                  <a:cubicBezTo>
                    <a:pt x="39422" y="1763"/>
                    <a:pt x="39350" y="1846"/>
                    <a:pt x="39315" y="1846"/>
                  </a:cubicBezTo>
                  <a:cubicBezTo>
                    <a:pt x="39267" y="1835"/>
                    <a:pt x="39219" y="1763"/>
                    <a:pt x="39172" y="1763"/>
                  </a:cubicBezTo>
                  <a:cubicBezTo>
                    <a:pt x="39124" y="1763"/>
                    <a:pt x="39065" y="1835"/>
                    <a:pt x="39017" y="1835"/>
                  </a:cubicBezTo>
                  <a:cubicBezTo>
                    <a:pt x="38981" y="1835"/>
                    <a:pt x="38922" y="1751"/>
                    <a:pt x="38886" y="1751"/>
                  </a:cubicBezTo>
                  <a:cubicBezTo>
                    <a:pt x="38838" y="1751"/>
                    <a:pt x="38779" y="1835"/>
                    <a:pt x="38731" y="1835"/>
                  </a:cubicBezTo>
                  <a:cubicBezTo>
                    <a:pt x="38684" y="1823"/>
                    <a:pt x="38636" y="1751"/>
                    <a:pt x="38588" y="1739"/>
                  </a:cubicBezTo>
                  <a:cubicBezTo>
                    <a:pt x="38600" y="1715"/>
                    <a:pt x="38743" y="1692"/>
                    <a:pt x="38743" y="1668"/>
                  </a:cubicBezTo>
                  <a:cubicBezTo>
                    <a:pt x="38743" y="1644"/>
                    <a:pt x="38600" y="1608"/>
                    <a:pt x="38600" y="1584"/>
                  </a:cubicBezTo>
                  <a:cubicBezTo>
                    <a:pt x="38612" y="1549"/>
                    <a:pt x="38755" y="1537"/>
                    <a:pt x="38755" y="1501"/>
                  </a:cubicBezTo>
                  <a:cubicBezTo>
                    <a:pt x="38767" y="1477"/>
                    <a:pt x="38612" y="1442"/>
                    <a:pt x="38624" y="1418"/>
                  </a:cubicBezTo>
                  <a:cubicBezTo>
                    <a:pt x="38624" y="1406"/>
                    <a:pt x="38779" y="1358"/>
                    <a:pt x="38767" y="1346"/>
                  </a:cubicBezTo>
                  <a:cubicBezTo>
                    <a:pt x="38767" y="1334"/>
                    <a:pt x="38648" y="1263"/>
                    <a:pt x="38636" y="1263"/>
                  </a:cubicBezTo>
                  <a:cubicBezTo>
                    <a:pt x="38612" y="1263"/>
                    <a:pt x="38493" y="1323"/>
                    <a:pt x="38481" y="1334"/>
                  </a:cubicBezTo>
                  <a:cubicBezTo>
                    <a:pt x="38469" y="1346"/>
                    <a:pt x="38624" y="1406"/>
                    <a:pt x="38624" y="1418"/>
                  </a:cubicBezTo>
                  <a:cubicBezTo>
                    <a:pt x="38612" y="1454"/>
                    <a:pt x="38469" y="1465"/>
                    <a:pt x="38469" y="1501"/>
                  </a:cubicBezTo>
                  <a:cubicBezTo>
                    <a:pt x="38457" y="1525"/>
                    <a:pt x="38612" y="1561"/>
                    <a:pt x="38600" y="1584"/>
                  </a:cubicBezTo>
                  <a:cubicBezTo>
                    <a:pt x="38600" y="1608"/>
                    <a:pt x="38446" y="1644"/>
                    <a:pt x="38457" y="1656"/>
                  </a:cubicBezTo>
                  <a:cubicBezTo>
                    <a:pt x="38457" y="1692"/>
                    <a:pt x="38577" y="1715"/>
                    <a:pt x="38588" y="1739"/>
                  </a:cubicBezTo>
                  <a:cubicBezTo>
                    <a:pt x="38541" y="1751"/>
                    <a:pt x="38481" y="1823"/>
                    <a:pt x="38434" y="1823"/>
                  </a:cubicBezTo>
                  <a:cubicBezTo>
                    <a:pt x="38386" y="1823"/>
                    <a:pt x="38350" y="1739"/>
                    <a:pt x="38303" y="1739"/>
                  </a:cubicBezTo>
                  <a:cubicBezTo>
                    <a:pt x="38255" y="1739"/>
                    <a:pt x="38196" y="1811"/>
                    <a:pt x="38148" y="1811"/>
                  </a:cubicBezTo>
                  <a:cubicBezTo>
                    <a:pt x="38100" y="1811"/>
                    <a:pt x="38053" y="1739"/>
                    <a:pt x="38005" y="1727"/>
                  </a:cubicBezTo>
                  <a:cubicBezTo>
                    <a:pt x="37969" y="1727"/>
                    <a:pt x="37898" y="1811"/>
                    <a:pt x="37850" y="1811"/>
                  </a:cubicBezTo>
                  <a:cubicBezTo>
                    <a:pt x="37826" y="1811"/>
                    <a:pt x="37731" y="1739"/>
                    <a:pt x="37719" y="1727"/>
                  </a:cubicBezTo>
                  <a:cubicBezTo>
                    <a:pt x="37695" y="1715"/>
                    <a:pt x="37600" y="1632"/>
                    <a:pt x="37576" y="1632"/>
                  </a:cubicBezTo>
                  <a:cubicBezTo>
                    <a:pt x="37553" y="1632"/>
                    <a:pt x="37445" y="1704"/>
                    <a:pt x="37422" y="1715"/>
                  </a:cubicBezTo>
                  <a:cubicBezTo>
                    <a:pt x="37410" y="1727"/>
                    <a:pt x="37291" y="1799"/>
                    <a:pt x="37267" y="1787"/>
                  </a:cubicBezTo>
                  <a:cubicBezTo>
                    <a:pt x="37231" y="1787"/>
                    <a:pt x="37172" y="1704"/>
                    <a:pt x="37136" y="1704"/>
                  </a:cubicBezTo>
                  <a:cubicBezTo>
                    <a:pt x="37088" y="1715"/>
                    <a:pt x="37029" y="1787"/>
                    <a:pt x="36981" y="1787"/>
                  </a:cubicBezTo>
                  <a:cubicBezTo>
                    <a:pt x="36933" y="1787"/>
                    <a:pt x="36874" y="1692"/>
                    <a:pt x="36838" y="1704"/>
                  </a:cubicBezTo>
                  <a:cubicBezTo>
                    <a:pt x="36802" y="1704"/>
                    <a:pt x="36719" y="1787"/>
                    <a:pt x="36683" y="1775"/>
                  </a:cubicBezTo>
                  <a:cubicBezTo>
                    <a:pt x="36672" y="1775"/>
                    <a:pt x="36552" y="1704"/>
                    <a:pt x="36552" y="1692"/>
                  </a:cubicBezTo>
                  <a:cubicBezTo>
                    <a:pt x="36552" y="1668"/>
                    <a:pt x="36707" y="1632"/>
                    <a:pt x="36695" y="1620"/>
                  </a:cubicBezTo>
                  <a:cubicBezTo>
                    <a:pt x="36695" y="1608"/>
                    <a:pt x="36564" y="1525"/>
                    <a:pt x="36564" y="1525"/>
                  </a:cubicBezTo>
                  <a:cubicBezTo>
                    <a:pt x="36552" y="1537"/>
                    <a:pt x="36410" y="1596"/>
                    <a:pt x="36410" y="1608"/>
                  </a:cubicBezTo>
                  <a:cubicBezTo>
                    <a:pt x="36410" y="1632"/>
                    <a:pt x="36552" y="1668"/>
                    <a:pt x="36552" y="1692"/>
                  </a:cubicBezTo>
                  <a:cubicBezTo>
                    <a:pt x="36541" y="1715"/>
                    <a:pt x="36421" y="1751"/>
                    <a:pt x="36398" y="1763"/>
                  </a:cubicBezTo>
                  <a:cubicBezTo>
                    <a:pt x="36374" y="1775"/>
                    <a:pt x="36267" y="1846"/>
                    <a:pt x="36243" y="1846"/>
                  </a:cubicBezTo>
                  <a:cubicBezTo>
                    <a:pt x="36207" y="1846"/>
                    <a:pt x="36148" y="1763"/>
                    <a:pt x="36100" y="1763"/>
                  </a:cubicBezTo>
                  <a:cubicBezTo>
                    <a:pt x="36052" y="1763"/>
                    <a:pt x="36005" y="1835"/>
                    <a:pt x="35945" y="1835"/>
                  </a:cubicBezTo>
                  <a:lnTo>
                    <a:pt x="35814" y="1751"/>
                  </a:lnTo>
                  <a:cubicBezTo>
                    <a:pt x="35790" y="1739"/>
                    <a:pt x="35671" y="1680"/>
                    <a:pt x="35671" y="1668"/>
                  </a:cubicBezTo>
                  <a:cubicBezTo>
                    <a:pt x="35683" y="1644"/>
                    <a:pt x="35814" y="1620"/>
                    <a:pt x="35826" y="1596"/>
                  </a:cubicBezTo>
                  <a:cubicBezTo>
                    <a:pt x="35850" y="1596"/>
                    <a:pt x="35933" y="1680"/>
                    <a:pt x="35969" y="1680"/>
                  </a:cubicBezTo>
                  <a:cubicBezTo>
                    <a:pt x="35981" y="1668"/>
                    <a:pt x="36112" y="1608"/>
                    <a:pt x="36112" y="1596"/>
                  </a:cubicBezTo>
                  <a:cubicBezTo>
                    <a:pt x="36124" y="1573"/>
                    <a:pt x="35981" y="1537"/>
                    <a:pt x="35981" y="1513"/>
                  </a:cubicBezTo>
                  <a:cubicBezTo>
                    <a:pt x="35969" y="1489"/>
                    <a:pt x="35838" y="1454"/>
                    <a:pt x="35838" y="1430"/>
                  </a:cubicBezTo>
                  <a:cubicBezTo>
                    <a:pt x="35838" y="1406"/>
                    <a:pt x="35981" y="1382"/>
                    <a:pt x="35993" y="1358"/>
                  </a:cubicBezTo>
                  <a:cubicBezTo>
                    <a:pt x="35945" y="1346"/>
                    <a:pt x="35898" y="1275"/>
                    <a:pt x="35850" y="1263"/>
                  </a:cubicBezTo>
                  <a:cubicBezTo>
                    <a:pt x="35838" y="1263"/>
                    <a:pt x="35719" y="1334"/>
                    <a:pt x="35695" y="1346"/>
                  </a:cubicBezTo>
                  <a:cubicBezTo>
                    <a:pt x="35695" y="1358"/>
                    <a:pt x="35838" y="1418"/>
                    <a:pt x="35838" y="1430"/>
                  </a:cubicBezTo>
                  <a:cubicBezTo>
                    <a:pt x="35838" y="1454"/>
                    <a:pt x="35707" y="1489"/>
                    <a:pt x="35683" y="1513"/>
                  </a:cubicBezTo>
                  <a:cubicBezTo>
                    <a:pt x="35671" y="1525"/>
                    <a:pt x="35540" y="1561"/>
                    <a:pt x="35529" y="1584"/>
                  </a:cubicBezTo>
                  <a:cubicBezTo>
                    <a:pt x="35529" y="1596"/>
                    <a:pt x="35683" y="1656"/>
                    <a:pt x="35671" y="1668"/>
                  </a:cubicBezTo>
                  <a:cubicBezTo>
                    <a:pt x="35648" y="1692"/>
                    <a:pt x="35552" y="1727"/>
                    <a:pt x="35517" y="1751"/>
                  </a:cubicBezTo>
                  <a:cubicBezTo>
                    <a:pt x="35481" y="1763"/>
                    <a:pt x="35421" y="1811"/>
                    <a:pt x="35362" y="1823"/>
                  </a:cubicBezTo>
                  <a:cubicBezTo>
                    <a:pt x="35350" y="1823"/>
                    <a:pt x="35255" y="1739"/>
                    <a:pt x="35231" y="1739"/>
                  </a:cubicBezTo>
                  <a:cubicBezTo>
                    <a:pt x="35183" y="1739"/>
                    <a:pt x="35112" y="1823"/>
                    <a:pt x="35076" y="1811"/>
                  </a:cubicBezTo>
                  <a:cubicBezTo>
                    <a:pt x="35017" y="1811"/>
                    <a:pt x="34993" y="1739"/>
                    <a:pt x="34933" y="1727"/>
                  </a:cubicBezTo>
                  <a:cubicBezTo>
                    <a:pt x="34886" y="1727"/>
                    <a:pt x="34826" y="1811"/>
                    <a:pt x="34778" y="1811"/>
                  </a:cubicBezTo>
                  <a:cubicBezTo>
                    <a:pt x="34731" y="1811"/>
                    <a:pt x="34695" y="1727"/>
                    <a:pt x="34647" y="1727"/>
                  </a:cubicBezTo>
                  <a:cubicBezTo>
                    <a:pt x="34659" y="1692"/>
                    <a:pt x="34790" y="1668"/>
                    <a:pt x="34802" y="1644"/>
                  </a:cubicBezTo>
                  <a:cubicBezTo>
                    <a:pt x="34802" y="1644"/>
                    <a:pt x="34671" y="1561"/>
                    <a:pt x="34659" y="1561"/>
                  </a:cubicBezTo>
                  <a:cubicBezTo>
                    <a:pt x="34647" y="1561"/>
                    <a:pt x="34505" y="1632"/>
                    <a:pt x="34505" y="1644"/>
                  </a:cubicBezTo>
                  <a:cubicBezTo>
                    <a:pt x="34505" y="1644"/>
                    <a:pt x="34636" y="1727"/>
                    <a:pt x="34647" y="1727"/>
                  </a:cubicBezTo>
                  <a:cubicBezTo>
                    <a:pt x="34600" y="1727"/>
                    <a:pt x="34540" y="1799"/>
                    <a:pt x="34493" y="1799"/>
                  </a:cubicBezTo>
                  <a:cubicBezTo>
                    <a:pt x="34445" y="1799"/>
                    <a:pt x="34397" y="1715"/>
                    <a:pt x="34350" y="1715"/>
                  </a:cubicBezTo>
                  <a:cubicBezTo>
                    <a:pt x="34302" y="1715"/>
                    <a:pt x="34243" y="1799"/>
                    <a:pt x="34195" y="1787"/>
                  </a:cubicBezTo>
                  <a:cubicBezTo>
                    <a:pt x="34147" y="1787"/>
                    <a:pt x="34112" y="1715"/>
                    <a:pt x="34064" y="1704"/>
                  </a:cubicBezTo>
                  <a:cubicBezTo>
                    <a:pt x="34016" y="1704"/>
                    <a:pt x="33969" y="1620"/>
                    <a:pt x="33921" y="1620"/>
                  </a:cubicBezTo>
                  <a:cubicBezTo>
                    <a:pt x="33885" y="1620"/>
                    <a:pt x="33802" y="1704"/>
                    <a:pt x="33766" y="1704"/>
                  </a:cubicBezTo>
                  <a:cubicBezTo>
                    <a:pt x="33719" y="1692"/>
                    <a:pt x="33671" y="1620"/>
                    <a:pt x="33624" y="1620"/>
                  </a:cubicBezTo>
                  <a:cubicBezTo>
                    <a:pt x="33624" y="1620"/>
                    <a:pt x="33481" y="1692"/>
                    <a:pt x="33481" y="1692"/>
                  </a:cubicBezTo>
                  <a:cubicBezTo>
                    <a:pt x="33481" y="1692"/>
                    <a:pt x="33612" y="1775"/>
                    <a:pt x="33612" y="1775"/>
                  </a:cubicBezTo>
                  <a:cubicBezTo>
                    <a:pt x="33576" y="1787"/>
                    <a:pt x="33504" y="1858"/>
                    <a:pt x="33457" y="1858"/>
                  </a:cubicBezTo>
                  <a:cubicBezTo>
                    <a:pt x="33433" y="1858"/>
                    <a:pt x="33350" y="1787"/>
                    <a:pt x="33326" y="1775"/>
                  </a:cubicBezTo>
                  <a:cubicBezTo>
                    <a:pt x="33302" y="1763"/>
                    <a:pt x="33207" y="1680"/>
                    <a:pt x="33183" y="1680"/>
                  </a:cubicBezTo>
                  <a:cubicBezTo>
                    <a:pt x="33147" y="1692"/>
                    <a:pt x="33064" y="1751"/>
                    <a:pt x="33028" y="1763"/>
                  </a:cubicBezTo>
                  <a:cubicBezTo>
                    <a:pt x="33004" y="1775"/>
                    <a:pt x="32909" y="1835"/>
                    <a:pt x="32873" y="1835"/>
                  </a:cubicBezTo>
                  <a:cubicBezTo>
                    <a:pt x="32838" y="1846"/>
                    <a:pt x="32778" y="1751"/>
                    <a:pt x="32742" y="1751"/>
                  </a:cubicBezTo>
                  <a:cubicBezTo>
                    <a:pt x="32695" y="1751"/>
                    <a:pt x="32647" y="1668"/>
                    <a:pt x="32600" y="1668"/>
                  </a:cubicBezTo>
                  <a:cubicBezTo>
                    <a:pt x="32576" y="1668"/>
                    <a:pt x="32469" y="1739"/>
                    <a:pt x="32445" y="1751"/>
                  </a:cubicBezTo>
                  <a:cubicBezTo>
                    <a:pt x="32409" y="1763"/>
                    <a:pt x="32338" y="1823"/>
                    <a:pt x="32290" y="1823"/>
                  </a:cubicBezTo>
                  <a:cubicBezTo>
                    <a:pt x="32266" y="1823"/>
                    <a:pt x="32195" y="1739"/>
                    <a:pt x="32159" y="1739"/>
                  </a:cubicBezTo>
                  <a:cubicBezTo>
                    <a:pt x="32123" y="1739"/>
                    <a:pt x="32040" y="1823"/>
                    <a:pt x="32004" y="1811"/>
                  </a:cubicBezTo>
                  <a:cubicBezTo>
                    <a:pt x="31957" y="1811"/>
                    <a:pt x="31897" y="1751"/>
                    <a:pt x="31861" y="1727"/>
                  </a:cubicBezTo>
                  <a:cubicBezTo>
                    <a:pt x="31826" y="1715"/>
                    <a:pt x="31742" y="1668"/>
                    <a:pt x="31730" y="1644"/>
                  </a:cubicBezTo>
                  <a:cubicBezTo>
                    <a:pt x="31719" y="1632"/>
                    <a:pt x="31873" y="1584"/>
                    <a:pt x="31873" y="1573"/>
                  </a:cubicBezTo>
                  <a:cubicBezTo>
                    <a:pt x="31873" y="1561"/>
                    <a:pt x="31742" y="1489"/>
                    <a:pt x="31742" y="1489"/>
                  </a:cubicBezTo>
                  <a:cubicBezTo>
                    <a:pt x="31730" y="1489"/>
                    <a:pt x="31588" y="1561"/>
                    <a:pt x="31588" y="1561"/>
                  </a:cubicBezTo>
                  <a:cubicBezTo>
                    <a:pt x="31588" y="1584"/>
                    <a:pt x="31742" y="1632"/>
                    <a:pt x="31730" y="1644"/>
                  </a:cubicBezTo>
                  <a:cubicBezTo>
                    <a:pt x="31707" y="1668"/>
                    <a:pt x="31611" y="1704"/>
                    <a:pt x="31576" y="1727"/>
                  </a:cubicBezTo>
                  <a:cubicBezTo>
                    <a:pt x="31540" y="1739"/>
                    <a:pt x="31468" y="1799"/>
                    <a:pt x="31421" y="1799"/>
                  </a:cubicBezTo>
                  <a:cubicBezTo>
                    <a:pt x="31385" y="1811"/>
                    <a:pt x="31314" y="1715"/>
                    <a:pt x="31278" y="1715"/>
                  </a:cubicBezTo>
                  <a:cubicBezTo>
                    <a:pt x="31230" y="1715"/>
                    <a:pt x="31171" y="1799"/>
                    <a:pt x="31123" y="1799"/>
                  </a:cubicBezTo>
                  <a:cubicBezTo>
                    <a:pt x="31076" y="1787"/>
                    <a:pt x="31040" y="1715"/>
                    <a:pt x="30992" y="1704"/>
                  </a:cubicBezTo>
                  <a:cubicBezTo>
                    <a:pt x="30945" y="1704"/>
                    <a:pt x="30885" y="1787"/>
                    <a:pt x="30837" y="1787"/>
                  </a:cubicBezTo>
                  <a:cubicBezTo>
                    <a:pt x="30790" y="1787"/>
                    <a:pt x="30742" y="1704"/>
                    <a:pt x="30695" y="1704"/>
                  </a:cubicBezTo>
                  <a:cubicBezTo>
                    <a:pt x="30659" y="1704"/>
                    <a:pt x="30587" y="1787"/>
                    <a:pt x="30540" y="1775"/>
                  </a:cubicBezTo>
                  <a:cubicBezTo>
                    <a:pt x="30492" y="1775"/>
                    <a:pt x="30456" y="1692"/>
                    <a:pt x="30409" y="1692"/>
                  </a:cubicBezTo>
                  <a:cubicBezTo>
                    <a:pt x="30361" y="1692"/>
                    <a:pt x="30302" y="1775"/>
                    <a:pt x="30254" y="1775"/>
                  </a:cubicBezTo>
                  <a:cubicBezTo>
                    <a:pt x="30206" y="1775"/>
                    <a:pt x="30159" y="1692"/>
                    <a:pt x="30111" y="1692"/>
                  </a:cubicBezTo>
                  <a:cubicBezTo>
                    <a:pt x="30064" y="1680"/>
                    <a:pt x="30004" y="1763"/>
                    <a:pt x="29956" y="1763"/>
                  </a:cubicBezTo>
                  <a:cubicBezTo>
                    <a:pt x="29909" y="1763"/>
                    <a:pt x="29873" y="1680"/>
                    <a:pt x="29825" y="1680"/>
                  </a:cubicBezTo>
                  <a:cubicBezTo>
                    <a:pt x="29766" y="1680"/>
                    <a:pt x="29718" y="1751"/>
                    <a:pt x="29671" y="1751"/>
                  </a:cubicBezTo>
                  <a:cubicBezTo>
                    <a:pt x="29623" y="1751"/>
                    <a:pt x="29563" y="1668"/>
                    <a:pt x="29528" y="1668"/>
                  </a:cubicBezTo>
                  <a:cubicBezTo>
                    <a:pt x="29480" y="1680"/>
                    <a:pt x="29421" y="1751"/>
                    <a:pt x="29373" y="1751"/>
                  </a:cubicBezTo>
                  <a:cubicBezTo>
                    <a:pt x="29325" y="1739"/>
                    <a:pt x="29290" y="1668"/>
                    <a:pt x="29242" y="1668"/>
                  </a:cubicBezTo>
                  <a:cubicBezTo>
                    <a:pt x="29206" y="1668"/>
                    <a:pt x="29111" y="1751"/>
                    <a:pt x="29087" y="1739"/>
                  </a:cubicBezTo>
                  <a:cubicBezTo>
                    <a:pt x="29040" y="1727"/>
                    <a:pt x="28980" y="1680"/>
                    <a:pt x="28944" y="1656"/>
                  </a:cubicBezTo>
                  <a:cubicBezTo>
                    <a:pt x="28932" y="1644"/>
                    <a:pt x="28825" y="1573"/>
                    <a:pt x="28801" y="1573"/>
                  </a:cubicBezTo>
                  <a:cubicBezTo>
                    <a:pt x="28801" y="1573"/>
                    <a:pt x="28659" y="1644"/>
                    <a:pt x="28659" y="1644"/>
                  </a:cubicBezTo>
                  <a:cubicBezTo>
                    <a:pt x="28659" y="1656"/>
                    <a:pt x="28790" y="1727"/>
                    <a:pt x="28790" y="1727"/>
                  </a:cubicBezTo>
                  <a:cubicBezTo>
                    <a:pt x="28742" y="1739"/>
                    <a:pt x="28682" y="1811"/>
                    <a:pt x="28635" y="1811"/>
                  </a:cubicBezTo>
                  <a:cubicBezTo>
                    <a:pt x="28587" y="1811"/>
                    <a:pt x="28551" y="1727"/>
                    <a:pt x="28504" y="1727"/>
                  </a:cubicBezTo>
                  <a:cubicBezTo>
                    <a:pt x="28456" y="1727"/>
                    <a:pt x="28397" y="1799"/>
                    <a:pt x="28349" y="1799"/>
                  </a:cubicBezTo>
                  <a:cubicBezTo>
                    <a:pt x="28301" y="1799"/>
                    <a:pt x="28254" y="1727"/>
                    <a:pt x="28206" y="1715"/>
                  </a:cubicBezTo>
                  <a:cubicBezTo>
                    <a:pt x="28170" y="1715"/>
                    <a:pt x="28099" y="1799"/>
                    <a:pt x="28051" y="1799"/>
                  </a:cubicBezTo>
                  <a:cubicBezTo>
                    <a:pt x="28028" y="1799"/>
                    <a:pt x="27932" y="1727"/>
                    <a:pt x="27920" y="1715"/>
                  </a:cubicBezTo>
                  <a:cubicBezTo>
                    <a:pt x="27897" y="1692"/>
                    <a:pt x="27801" y="1632"/>
                    <a:pt x="27778" y="1620"/>
                  </a:cubicBezTo>
                  <a:cubicBezTo>
                    <a:pt x="27754" y="1620"/>
                    <a:pt x="27647" y="1692"/>
                    <a:pt x="27623" y="1704"/>
                  </a:cubicBezTo>
                  <a:cubicBezTo>
                    <a:pt x="27587" y="1715"/>
                    <a:pt x="27516" y="1775"/>
                    <a:pt x="27468" y="1775"/>
                  </a:cubicBezTo>
                  <a:cubicBezTo>
                    <a:pt x="27444" y="1787"/>
                    <a:pt x="27361" y="1692"/>
                    <a:pt x="27337" y="1692"/>
                  </a:cubicBezTo>
                  <a:cubicBezTo>
                    <a:pt x="27301" y="1692"/>
                    <a:pt x="27206" y="1775"/>
                    <a:pt x="27182" y="1775"/>
                  </a:cubicBezTo>
                  <a:cubicBezTo>
                    <a:pt x="27135" y="1763"/>
                    <a:pt x="27087" y="1692"/>
                    <a:pt x="27039" y="1692"/>
                  </a:cubicBezTo>
                  <a:cubicBezTo>
                    <a:pt x="26992" y="1692"/>
                    <a:pt x="26956" y="1608"/>
                    <a:pt x="26896" y="1596"/>
                  </a:cubicBezTo>
                  <a:cubicBezTo>
                    <a:pt x="26873" y="1596"/>
                    <a:pt x="26777" y="1668"/>
                    <a:pt x="26754" y="1680"/>
                  </a:cubicBezTo>
                  <a:cubicBezTo>
                    <a:pt x="26730" y="1692"/>
                    <a:pt x="26623" y="1763"/>
                    <a:pt x="26599" y="1751"/>
                  </a:cubicBezTo>
                  <a:cubicBezTo>
                    <a:pt x="26551" y="1751"/>
                    <a:pt x="26504" y="1668"/>
                    <a:pt x="26456" y="1668"/>
                  </a:cubicBezTo>
                  <a:cubicBezTo>
                    <a:pt x="26432" y="1668"/>
                    <a:pt x="26325" y="1751"/>
                    <a:pt x="26301" y="1751"/>
                  </a:cubicBezTo>
                  <a:cubicBezTo>
                    <a:pt x="26254" y="1739"/>
                    <a:pt x="26194" y="1680"/>
                    <a:pt x="26170" y="1668"/>
                  </a:cubicBezTo>
                  <a:cubicBezTo>
                    <a:pt x="26146" y="1656"/>
                    <a:pt x="26051" y="1584"/>
                    <a:pt x="26027" y="1584"/>
                  </a:cubicBezTo>
                  <a:cubicBezTo>
                    <a:pt x="26004" y="1584"/>
                    <a:pt x="25896" y="1644"/>
                    <a:pt x="25873" y="1656"/>
                  </a:cubicBezTo>
                  <a:cubicBezTo>
                    <a:pt x="25837" y="1680"/>
                    <a:pt x="25765" y="1727"/>
                    <a:pt x="25718" y="1739"/>
                  </a:cubicBezTo>
                  <a:cubicBezTo>
                    <a:pt x="25694" y="1739"/>
                    <a:pt x="25611" y="1644"/>
                    <a:pt x="25587" y="1644"/>
                  </a:cubicBezTo>
                  <a:cubicBezTo>
                    <a:pt x="25527" y="1644"/>
                    <a:pt x="25480" y="1727"/>
                    <a:pt x="25432" y="1727"/>
                  </a:cubicBezTo>
                  <a:cubicBezTo>
                    <a:pt x="25384" y="1727"/>
                    <a:pt x="25337" y="1644"/>
                    <a:pt x="25289" y="1644"/>
                  </a:cubicBezTo>
                  <a:cubicBezTo>
                    <a:pt x="25253" y="1644"/>
                    <a:pt x="25170" y="1727"/>
                    <a:pt x="25134" y="1715"/>
                  </a:cubicBezTo>
                  <a:cubicBezTo>
                    <a:pt x="25087" y="1715"/>
                    <a:pt x="25039" y="1632"/>
                    <a:pt x="25003" y="1632"/>
                  </a:cubicBezTo>
                  <a:cubicBezTo>
                    <a:pt x="24956" y="1632"/>
                    <a:pt x="24908" y="1549"/>
                    <a:pt x="24861" y="1549"/>
                  </a:cubicBezTo>
                  <a:cubicBezTo>
                    <a:pt x="24837" y="1549"/>
                    <a:pt x="24730" y="1620"/>
                    <a:pt x="24706" y="1620"/>
                  </a:cubicBezTo>
                  <a:cubicBezTo>
                    <a:pt x="24670" y="1644"/>
                    <a:pt x="24599" y="1692"/>
                    <a:pt x="24551" y="1704"/>
                  </a:cubicBezTo>
                  <a:cubicBezTo>
                    <a:pt x="24515" y="1704"/>
                    <a:pt x="24456" y="1620"/>
                    <a:pt x="24420" y="1620"/>
                  </a:cubicBezTo>
                  <a:cubicBezTo>
                    <a:pt x="24360" y="1620"/>
                    <a:pt x="24313" y="1692"/>
                    <a:pt x="24265" y="1692"/>
                  </a:cubicBezTo>
                  <a:cubicBezTo>
                    <a:pt x="24218" y="1692"/>
                    <a:pt x="24170" y="1608"/>
                    <a:pt x="24122" y="1608"/>
                  </a:cubicBezTo>
                  <a:cubicBezTo>
                    <a:pt x="24075" y="1608"/>
                    <a:pt x="24015" y="1692"/>
                    <a:pt x="23968" y="1692"/>
                  </a:cubicBezTo>
                  <a:cubicBezTo>
                    <a:pt x="23920" y="1692"/>
                    <a:pt x="23884" y="1608"/>
                    <a:pt x="23825" y="1608"/>
                  </a:cubicBezTo>
                  <a:cubicBezTo>
                    <a:pt x="23789" y="1608"/>
                    <a:pt x="23718" y="1692"/>
                    <a:pt x="23682" y="1680"/>
                  </a:cubicBezTo>
                  <a:cubicBezTo>
                    <a:pt x="23658" y="1680"/>
                    <a:pt x="23539" y="1608"/>
                    <a:pt x="23539" y="1596"/>
                  </a:cubicBezTo>
                  <a:cubicBezTo>
                    <a:pt x="23539" y="1573"/>
                    <a:pt x="23694" y="1537"/>
                    <a:pt x="23694" y="1513"/>
                  </a:cubicBezTo>
                  <a:cubicBezTo>
                    <a:pt x="23694" y="1513"/>
                    <a:pt x="23563" y="1430"/>
                    <a:pt x="23551" y="1430"/>
                  </a:cubicBezTo>
                  <a:cubicBezTo>
                    <a:pt x="23539" y="1430"/>
                    <a:pt x="23396" y="1501"/>
                    <a:pt x="23396" y="1513"/>
                  </a:cubicBezTo>
                  <a:cubicBezTo>
                    <a:pt x="23396" y="1513"/>
                    <a:pt x="23539" y="1596"/>
                    <a:pt x="23539" y="1596"/>
                  </a:cubicBezTo>
                  <a:cubicBezTo>
                    <a:pt x="23491" y="1596"/>
                    <a:pt x="23432" y="1680"/>
                    <a:pt x="23384" y="1668"/>
                  </a:cubicBezTo>
                  <a:cubicBezTo>
                    <a:pt x="23348" y="1668"/>
                    <a:pt x="23289" y="1584"/>
                    <a:pt x="23241" y="1584"/>
                  </a:cubicBezTo>
                  <a:cubicBezTo>
                    <a:pt x="23194" y="1596"/>
                    <a:pt x="23146" y="1668"/>
                    <a:pt x="23098" y="1668"/>
                  </a:cubicBezTo>
                  <a:cubicBezTo>
                    <a:pt x="23051" y="1668"/>
                    <a:pt x="23003" y="1584"/>
                    <a:pt x="22956" y="1584"/>
                  </a:cubicBezTo>
                  <a:cubicBezTo>
                    <a:pt x="22920" y="1584"/>
                    <a:pt x="22836" y="1668"/>
                    <a:pt x="22801" y="1656"/>
                  </a:cubicBezTo>
                  <a:cubicBezTo>
                    <a:pt x="22753" y="1656"/>
                    <a:pt x="22717" y="1573"/>
                    <a:pt x="22658" y="1573"/>
                  </a:cubicBezTo>
                  <a:cubicBezTo>
                    <a:pt x="22610" y="1573"/>
                    <a:pt x="22563" y="1656"/>
                    <a:pt x="22515" y="1644"/>
                  </a:cubicBezTo>
                  <a:cubicBezTo>
                    <a:pt x="22467" y="1644"/>
                    <a:pt x="22408" y="1561"/>
                    <a:pt x="22372" y="1561"/>
                  </a:cubicBezTo>
                  <a:cubicBezTo>
                    <a:pt x="22324" y="1573"/>
                    <a:pt x="22265" y="1644"/>
                    <a:pt x="22217" y="1644"/>
                  </a:cubicBezTo>
                  <a:cubicBezTo>
                    <a:pt x="22170" y="1644"/>
                    <a:pt x="22122" y="1561"/>
                    <a:pt x="22074" y="1561"/>
                  </a:cubicBezTo>
                  <a:cubicBezTo>
                    <a:pt x="22039" y="1561"/>
                    <a:pt x="21967" y="1644"/>
                    <a:pt x="21932" y="1632"/>
                  </a:cubicBezTo>
                  <a:cubicBezTo>
                    <a:pt x="21884" y="1632"/>
                    <a:pt x="21836" y="1549"/>
                    <a:pt x="21789" y="1549"/>
                  </a:cubicBezTo>
                  <a:cubicBezTo>
                    <a:pt x="21753" y="1549"/>
                    <a:pt x="21658" y="1620"/>
                    <a:pt x="21634" y="1632"/>
                  </a:cubicBezTo>
                  <a:cubicBezTo>
                    <a:pt x="21622" y="1632"/>
                    <a:pt x="21503" y="1704"/>
                    <a:pt x="21479" y="1704"/>
                  </a:cubicBezTo>
                  <a:cubicBezTo>
                    <a:pt x="21432" y="1704"/>
                    <a:pt x="21396" y="1620"/>
                    <a:pt x="21348" y="1620"/>
                  </a:cubicBezTo>
                  <a:cubicBezTo>
                    <a:pt x="21289" y="1620"/>
                    <a:pt x="21241" y="1704"/>
                    <a:pt x="21193" y="1692"/>
                  </a:cubicBezTo>
                  <a:cubicBezTo>
                    <a:pt x="21146" y="1692"/>
                    <a:pt x="21098" y="1608"/>
                    <a:pt x="21051" y="1608"/>
                  </a:cubicBezTo>
                  <a:cubicBezTo>
                    <a:pt x="21003" y="1608"/>
                    <a:pt x="20943" y="1692"/>
                    <a:pt x="20896" y="1692"/>
                  </a:cubicBezTo>
                  <a:cubicBezTo>
                    <a:pt x="20860" y="1692"/>
                    <a:pt x="20800" y="1596"/>
                    <a:pt x="20753" y="1608"/>
                  </a:cubicBezTo>
                  <a:cubicBezTo>
                    <a:pt x="20705" y="1608"/>
                    <a:pt x="20658" y="1680"/>
                    <a:pt x="20610" y="1680"/>
                  </a:cubicBezTo>
                  <a:cubicBezTo>
                    <a:pt x="20562" y="1680"/>
                    <a:pt x="20515" y="1596"/>
                    <a:pt x="20467" y="1596"/>
                  </a:cubicBezTo>
                  <a:cubicBezTo>
                    <a:pt x="20419" y="1596"/>
                    <a:pt x="20360" y="1680"/>
                    <a:pt x="20312" y="1668"/>
                  </a:cubicBezTo>
                  <a:cubicBezTo>
                    <a:pt x="20265" y="1668"/>
                    <a:pt x="20229" y="1596"/>
                    <a:pt x="20169" y="1584"/>
                  </a:cubicBezTo>
                  <a:cubicBezTo>
                    <a:pt x="20181" y="1561"/>
                    <a:pt x="20324" y="1537"/>
                    <a:pt x="20324" y="1513"/>
                  </a:cubicBezTo>
                  <a:cubicBezTo>
                    <a:pt x="20324" y="1489"/>
                    <a:pt x="20193" y="1454"/>
                    <a:pt x="20193" y="1430"/>
                  </a:cubicBezTo>
                  <a:cubicBezTo>
                    <a:pt x="20205" y="1406"/>
                    <a:pt x="20336" y="1382"/>
                    <a:pt x="20336" y="1346"/>
                  </a:cubicBezTo>
                  <a:cubicBezTo>
                    <a:pt x="20348" y="1323"/>
                    <a:pt x="20205" y="1299"/>
                    <a:pt x="20205" y="1263"/>
                  </a:cubicBezTo>
                  <a:cubicBezTo>
                    <a:pt x="20217" y="1239"/>
                    <a:pt x="20348" y="1215"/>
                    <a:pt x="20360" y="1192"/>
                  </a:cubicBezTo>
                  <a:cubicBezTo>
                    <a:pt x="20360" y="1180"/>
                    <a:pt x="20229" y="1108"/>
                    <a:pt x="20217" y="1108"/>
                  </a:cubicBezTo>
                  <a:cubicBezTo>
                    <a:pt x="20205" y="1108"/>
                    <a:pt x="20062" y="1180"/>
                    <a:pt x="20062" y="1180"/>
                  </a:cubicBezTo>
                  <a:cubicBezTo>
                    <a:pt x="20062" y="1203"/>
                    <a:pt x="20193" y="1239"/>
                    <a:pt x="20205" y="1263"/>
                  </a:cubicBezTo>
                  <a:cubicBezTo>
                    <a:pt x="20193" y="1299"/>
                    <a:pt x="20050" y="1311"/>
                    <a:pt x="20050" y="1346"/>
                  </a:cubicBezTo>
                  <a:cubicBezTo>
                    <a:pt x="20050" y="1370"/>
                    <a:pt x="20193" y="1406"/>
                    <a:pt x="20193" y="1430"/>
                  </a:cubicBezTo>
                  <a:cubicBezTo>
                    <a:pt x="20181" y="1454"/>
                    <a:pt x="20038" y="1477"/>
                    <a:pt x="20038" y="1501"/>
                  </a:cubicBezTo>
                  <a:cubicBezTo>
                    <a:pt x="20038" y="1537"/>
                    <a:pt x="20169" y="1561"/>
                    <a:pt x="20169" y="1584"/>
                  </a:cubicBezTo>
                  <a:cubicBezTo>
                    <a:pt x="20122" y="1596"/>
                    <a:pt x="20074" y="1668"/>
                    <a:pt x="20027" y="1668"/>
                  </a:cubicBezTo>
                  <a:cubicBezTo>
                    <a:pt x="19991" y="1668"/>
                    <a:pt x="19908" y="1573"/>
                    <a:pt x="19884" y="1584"/>
                  </a:cubicBezTo>
                  <a:cubicBezTo>
                    <a:pt x="19836" y="1596"/>
                    <a:pt x="19765" y="1644"/>
                    <a:pt x="19729" y="1656"/>
                  </a:cubicBezTo>
                  <a:cubicBezTo>
                    <a:pt x="19705" y="1668"/>
                    <a:pt x="19610" y="1739"/>
                    <a:pt x="19574" y="1739"/>
                  </a:cubicBezTo>
                  <a:cubicBezTo>
                    <a:pt x="19562" y="1739"/>
                    <a:pt x="19455" y="1656"/>
                    <a:pt x="19443" y="1656"/>
                  </a:cubicBezTo>
                  <a:cubicBezTo>
                    <a:pt x="19419" y="1644"/>
                    <a:pt x="19324" y="1573"/>
                    <a:pt x="19300" y="1561"/>
                  </a:cubicBezTo>
                  <a:cubicBezTo>
                    <a:pt x="19276" y="1561"/>
                    <a:pt x="19169" y="1632"/>
                    <a:pt x="19146" y="1644"/>
                  </a:cubicBezTo>
                  <a:cubicBezTo>
                    <a:pt x="19122" y="1656"/>
                    <a:pt x="19026" y="1715"/>
                    <a:pt x="18991" y="1715"/>
                  </a:cubicBezTo>
                  <a:cubicBezTo>
                    <a:pt x="18943" y="1715"/>
                    <a:pt x="18895" y="1632"/>
                    <a:pt x="18860" y="1632"/>
                  </a:cubicBezTo>
                  <a:cubicBezTo>
                    <a:pt x="18800" y="1632"/>
                    <a:pt x="18753" y="1715"/>
                    <a:pt x="18705" y="1715"/>
                  </a:cubicBezTo>
                  <a:cubicBezTo>
                    <a:pt x="18657" y="1715"/>
                    <a:pt x="18610" y="1632"/>
                    <a:pt x="18562" y="1632"/>
                  </a:cubicBezTo>
                  <a:cubicBezTo>
                    <a:pt x="18514" y="1632"/>
                    <a:pt x="18455" y="1704"/>
                    <a:pt x="18407" y="1704"/>
                  </a:cubicBezTo>
                  <a:cubicBezTo>
                    <a:pt x="18360" y="1704"/>
                    <a:pt x="18324" y="1620"/>
                    <a:pt x="18276" y="1620"/>
                  </a:cubicBezTo>
                  <a:cubicBezTo>
                    <a:pt x="18229" y="1620"/>
                    <a:pt x="18157" y="1704"/>
                    <a:pt x="18122" y="1704"/>
                  </a:cubicBezTo>
                  <a:cubicBezTo>
                    <a:pt x="18074" y="1692"/>
                    <a:pt x="18026" y="1620"/>
                    <a:pt x="17979" y="1608"/>
                  </a:cubicBezTo>
                  <a:cubicBezTo>
                    <a:pt x="17931" y="1608"/>
                    <a:pt x="17872" y="1692"/>
                    <a:pt x="17824" y="1692"/>
                  </a:cubicBezTo>
                  <a:cubicBezTo>
                    <a:pt x="17788" y="1692"/>
                    <a:pt x="17729" y="1608"/>
                    <a:pt x="17681" y="1608"/>
                  </a:cubicBezTo>
                  <a:cubicBezTo>
                    <a:pt x="17633" y="1608"/>
                    <a:pt x="17586" y="1680"/>
                    <a:pt x="17538" y="1680"/>
                  </a:cubicBezTo>
                  <a:cubicBezTo>
                    <a:pt x="17491" y="1680"/>
                    <a:pt x="17443" y="1596"/>
                    <a:pt x="17395" y="1596"/>
                  </a:cubicBezTo>
                  <a:cubicBezTo>
                    <a:pt x="17360" y="1596"/>
                    <a:pt x="17276" y="1680"/>
                    <a:pt x="17241" y="1680"/>
                  </a:cubicBezTo>
                  <a:cubicBezTo>
                    <a:pt x="17205" y="1668"/>
                    <a:pt x="17145" y="1584"/>
                    <a:pt x="17098" y="1584"/>
                  </a:cubicBezTo>
                  <a:cubicBezTo>
                    <a:pt x="17074" y="1596"/>
                    <a:pt x="16979" y="1656"/>
                    <a:pt x="16955" y="1668"/>
                  </a:cubicBezTo>
                  <a:cubicBezTo>
                    <a:pt x="16931" y="1680"/>
                    <a:pt x="16824" y="1739"/>
                    <a:pt x="16800" y="1739"/>
                  </a:cubicBezTo>
                  <a:cubicBezTo>
                    <a:pt x="16776" y="1739"/>
                    <a:pt x="16681" y="1668"/>
                    <a:pt x="16657" y="1656"/>
                  </a:cubicBezTo>
                  <a:cubicBezTo>
                    <a:pt x="16633" y="1644"/>
                    <a:pt x="16550" y="1584"/>
                    <a:pt x="16514" y="1573"/>
                  </a:cubicBezTo>
                  <a:cubicBezTo>
                    <a:pt x="16479" y="1573"/>
                    <a:pt x="16407" y="1656"/>
                    <a:pt x="16371" y="1656"/>
                  </a:cubicBezTo>
                  <a:cubicBezTo>
                    <a:pt x="16336" y="1656"/>
                    <a:pt x="16252" y="1561"/>
                    <a:pt x="16228" y="1573"/>
                  </a:cubicBezTo>
                  <a:cubicBezTo>
                    <a:pt x="16181" y="1573"/>
                    <a:pt x="16109" y="1620"/>
                    <a:pt x="16074" y="1644"/>
                  </a:cubicBezTo>
                  <a:cubicBezTo>
                    <a:pt x="16062" y="1656"/>
                    <a:pt x="15943" y="1727"/>
                    <a:pt x="15919" y="1727"/>
                  </a:cubicBezTo>
                  <a:cubicBezTo>
                    <a:pt x="15883" y="1715"/>
                    <a:pt x="15812" y="1656"/>
                    <a:pt x="15788" y="1632"/>
                  </a:cubicBezTo>
                  <a:cubicBezTo>
                    <a:pt x="15764" y="1632"/>
                    <a:pt x="15669" y="1549"/>
                    <a:pt x="15645" y="1549"/>
                  </a:cubicBezTo>
                  <a:cubicBezTo>
                    <a:pt x="15609" y="1549"/>
                    <a:pt x="15514" y="1620"/>
                    <a:pt x="15490" y="1632"/>
                  </a:cubicBezTo>
                  <a:cubicBezTo>
                    <a:pt x="15455" y="1644"/>
                    <a:pt x="15383" y="1692"/>
                    <a:pt x="15336" y="1704"/>
                  </a:cubicBezTo>
                  <a:cubicBezTo>
                    <a:pt x="15312" y="1715"/>
                    <a:pt x="15228" y="1620"/>
                    <a:pt x="15205" y="1620"/>
                  </a:cubicBezTo>
                  <a:cubicBezTo>
                    <a:pt x="15145" y="1620"/>
                    <a:pt x="15097" y="1692"/>
                    <a:pt x="15050" y="1704"/>
                  </a:cubicBezTo>
                  <a:cubicBezTo>
                    <a:pt x="15002" y="1704"/>
                    <a:pt x="14955" y="1620"/>
                    <a:pt x="14907" y="1608"/>
                  </a:cubicBezTo>
                  <a:cubicBezTo>
                    <a:pt x="14859" y="1608"/>
                    <a:pt x="14800" y="1692"/>
                    <a:pt x="14752" y="1692"/>
                  </a:cubicBezTo>
                  <a:cubicBezTo>
                    <a:pt x="14704" y="1692"/>
                    <a:pt x="14669" y="1608"/>
                    <a:pt x="14609" y="1608"/>
                  </a:cubicBezTo>
                  <a:cubicBezTo>
                    <a:pt x="14574" y="1608"/>
                    <a:pt x="14502" y="1692"/>
                    <a:pt x="14466" y="1680"/>
                  </a:cubicBezTo>
                  <a:cubicBezTo>
                    <a:pt x="14454" y="1680"/>
                    <a:pt x="14323" y="1608"/>
                    <a:pt x="14323" y="1596"/>
                  </a:cubicBezTo>
                  <a:cubicBezTo>
                    <a:pt x="14323" y="1573"/>
                    <a:pt x="14478" y="1549"/>
                    <a:pt x="14478" y="1525"/>
                  </a:cubicBezTo>
                  <a:cubicBezTo>
                    <a:pt x="14478" y="1513"/>
                    <a:pt x="14347" y="1442"/>
                    <a:pt x="14335" y="1442"/>
                  </a:cubicBezTo>
                  <a:cubicBezTo>
                    <a:pt x="14323" y="1442"/>
                    <a:pt x="14181" y="1513"/>
                    <a:pt x="14181" y="1513"/>
                  </a:cubicBezTo>
                  <a:cubicBezTo>
                    <a:pt x="14181" y="1537"/>
                    <a:pt x="14335" y="1584"/>
                    <a:pt x="14323" y="1596"/>
                  </a:cubicBezTo>
                  <a:cubicBezTo>
                    <a:pt x="14300" y="1620"/>
                    <a:pt x="14204" y="1656"/>
                    <a:pt x="14169" y="1680"/>
                  </a:cubicBezTo>
                  <a:cubicBezTo>
                    <a:pt x="14133" y="1692"/>
                    <a:pt x="14062" y="1751"/>
                    <a:pt x="14014" y="1751"/>
                  </a:cubicBezTo>
                  <a:cubicBezTo>
                    <a:pt x="13990" y="1763"/>
                    <a:pt x="13919" y="1668"/>
                    <a:pt x="13883" y="1668"/>
                  </a:cubicBezTo>
                  <a:cubicBezTo>
                    <a:pt x="13847" y="1668"/>
                    <a:pt x="13752" y="1751"/>
                    <a:pt x="13728" y="1751"/>
                  </a:cubicBezTo>
                  <a:cubicBezTo>
                    <a:pt x="13681" y="1739"/>
                    <a:pt x="13621" y="1680"/>
                    <a:pt x="13585" y="1656"/>
                  </a:cubicBezTo>
                  <a:cubicBezTo>
                    <a:pt x="13561" y="1644"/>
                    <a:pt x="13478" y="1573"/>
                    <a:pt x="13442" y="1573"/>
                  </a:cubicBezTo>
                  <a:cubicBezTo>
                    <a:pt x="13419" y="1573"/>
                    <a:pt x="13311" y="1644"/>
                    <a:pt x="13300" y="1656"/>
                  </a:cubicBezTo>
                  <a:cubicBezTo>
                    <a:pt x="13276" y="1668"/>
                    <a:pt x="13169" y="1727"/>
                    <a:pt x="13145" y="1727"/>
                  </a:cubicBezTo>
                  <a:cubicBezTo>
                    <a:pt x="13097" y="1727"/>
                    <a:pt x="13050" y="1644"/>
                    <a:pt x="13002" y="1644"/>
                  </a:cubicBezTo>
                  <a:cubicBezTo>
                    <a:pt x="12954" y="1644"/>
                    <a:pt x="12895" y="1727"/>
                    <a:pt x="12847" y="1727"/>
                  </a:cubicBezTo>
                  <a:cubicBezTo>
                    <a:pt x="12799" y="1715"/>
                    <a:pt x="12764" y="1644"/>
                    <a:pt x="12716" y="1632"/>
                  </a:cubicBezTo>
                  <a:cubicBezTo>
                    <a:pt x="12669" y="1632"/>
                    <a:pt x="12609" y="1715"/>
                    <a:pt x="12561" y="1715"/>
                  </a:cubicBezTo>
                  <a:cubicBezTo>
                    <a:pt x="12514" y="1715"/>
                    <a:pt x="12466" y="1632"/>
                    <a:pt x="12418" y="1632"/>
                  </a:cubicBezTo>
                  <a:cubicBezTo>
                    <a:pt x="12383" y="1632"/>
                    <a:pt x="12299" y="1715"/>
                    <a:pt x="12264" y="1704"/>
                  </a:cubicBezTo>
                  <a:cubicBezTo>
                    <a:pt x="12216" y="1704"/>
                    <a:pt x="12180" y="1620"/>
                    <a:pt x="12133" y="1620"/>
                  </a:cubicBezTo>
                  <a:cubicBezTo>
                    <a:pt x="12073" y="1620"/>
                    <a:pt x="12026" y="1704"/>
                    <a:pt x="11978" y="1704"/>
                  </a:cubicBezTo>
                  <a:cubicBezTo>
                    <a:pt x="11930" y="1704"/>
                    <a:pt x="11871" y="1608"/>
                    <a:pt x="11835" y="1620"/>
                  </a:cubicBezTo>
                  <a:cubicBezTo>
                    <a:pt x="11787" y="1620"/>
                    <a:pt x="11728" y="1692"/>
                    <a:pt x="11680" y="1692"/>
                  </a:cubicBezTo>
                  <a:cubicBezTo>
                    <a:pt x="11633" y="1692"/>
                    <a:pt x="11597" y="1608"/>
                    <a:pt x="11537" y="1608"/>
                  </a:cubicBezTo>
                  <a:cubicBezTo>
                    <a:pt x="11502" y="1608"/>
                    <a:pt x="11430" y="1692"/>
                    <a:pt x="11395" y="1680"/>
                  </a:cubicBezTo>
                  <a:cubicBezTo>
                    <a:pt x="11347" y="1680"/>
                    <a:pt x="11287" y="1596"/>
                    <a:pt x="11252" y="1596"/>
                  </a:cubicBezTo>
                  <a:cubicBezTo>
                    <a:pt x="11216" y="1596"/>
                    <a:pt x="11121" y="1668"/>
                    <a:pt x="11097" y="1680"/>
                  </a:cubicBezTo>
                  <a:cubicBezTo>
                    <a:pt x="11073" y="1692"/>
                    <a:pt x="10966" y="1751"/>
                    <a:pt x="10942" y="1751"/>
                  </a:cubicBezTo>
                  <a:cubicBezTo>
                    <a:pt x="10918" y="1751"/>
                    <a:pt x="10823" y="1680"/>
                    <a:pt x="10811" y="1668"/>
                  </a:cubicBezTo>
                  <a:cubicBezTo>
                    <a:pt x="10775" y="1644"/>
                    <a:pt x="10716" y="1596"/>
                    <a:pt x="10668" y="1584"/>
                  </a:cubicBezTo>
                  <a:cubicBezTo>
                    <a:pt x="10644" y="1573"/>
                    <a:pt x="10549" y="1668"/>
                    <a:pt x="10513" y="1656"/>
                  </a:cubicBezTo>
                  <a:cubicBezTo>
                    <a:pt x="10466" y="1656"/>
                    <a:pt x="10418" y="1573"/>
                    <a:pt x="10371" y="1573"/>
                  </a:cubicBezTo>
                  <a:cubicBezTo>
                    <a:pt x="10347" y="1573"/>
                    <a:pt x="10252" y="1644"/>
                    <a:pt x="10228" y="1656"/>
                  </a:cubicBezTo>
                  <a:cubicBezTo>
                    <a:pt x="10204" y="1668"/>
                    <a:pt x="10097" y="1727"/>
                    <a:pt x="10073" y="1727"/>
                  </a:cubicBezTo>
                  <a:cubicBezTo>
                    <a:pt x="10025" y="1727"/>
                    <a:pt x="9978" y="1644"/>
                    <a:pt x="9930" y="1644"/>
                  </a:cubicBezTo>
                  <a:cubicBezTo>
                    <a:pt x="9894" y="1644"/>
                    <a:pt x="9811" y="1727"/>
                    <a:pt x="9775" y="1727"/>
                  </a:cubicBezTo>
                  <a:cubicBezTo>
                    <a:pt x="9728" y="1715"/>
                    <a:pt x="9692" y="1644"/>
                    <a:pt x="9644" y="1644"/>
                  </a:cubicBezTo>
                  <a:cubicBezTo>
                    <a:pt x="9585" y="1632"/>
                    <a:pt x="9537" y="1715"/>
                    <a:pt x="9490" y="1715"/>
                  </a:cubicBezTo>
                  <a:cubicBezTo>
                    <a:pt x="9442" y="1715"/>
                    <a:pt x="9382" y="1632"/>
                    <a:pt x="9347" y="1632"/>
                  </a:cubicBezTo>
                  <a:cubicBezTo>
                    <a:pt x="9299" y="1632"/>
                    <a:pt x="9240" y="1715"/>
                    <a:pt x="9192" y="1704"/>
                  </a:cubicBezTo>
                  <a:cubicBezTo>
                    <a:pt x="9144" y="1704"/>
                    <a:pt x="9109" y="1620"/>
                    <a:pt x="9061" y="1620"/>
                  </a:cubicBezTo>
                  <a:cubicBezTo>
                    <a:pt x="9013" y="1620"/>
                    <a:pt x="8942" y="1704"/>
                    <a:pt x="8906" y="1704"/>
                  </a:cubicBezTo>
                  <a:cubicBezTo>
                    <a:pt x="8847" y="1692"/>
                    <a:pt x="8811" y="1620"/>
                    <a:pt x="8763" y="1620"/>
                  </a:cubicBezTo>
                  <a:cubicBezTo>
                    <a:pt x="8716" y="1608"/>
                    <a:pt x="8656" y="1692"/>
                    <a:pt x="8608" y="1692"/>
                  </a:cubicBezTo>
                  <a:cubicBezTo>
                    <a:pt x="8573" y="1692"/>
                    <a:pt x="8513" y="1608"/>
                    <a:pt x="8466" y="1608"/>
                  </a:cubicBezTo>
                  <a:cubicBezTo>
                    <a:pt x="8430" y="1608"/>
                    <a:pt x="8347" y="1668"/>
                    <a:pt x="8323" y="1680"/>
                  </a:cubicBezTo>
                  <a:cubicBezTo>
                    <a:pt x="8299" y="1692"/>
                    <a:pt x="8192" y="1763"/>
                    <a:pt x="8168" y="1763"/>
                  </a:cubicBezTo>
                  <a:cubicBezTo>
                    <a:pt x="8120" y="1763"/>
                    <a:pt x="8073" y="1680"/>
                    <a:pt x="8025" y="1680"/>
                  </a:cubicBezTo>
                  <a:cubicBezTo>
                    <a:pt x="7989" y="1680"/>
                    <a:pt x="7918" y="1763"/>
                    <a:pt x="7870" y="1751"/>
                  </a:cubicBezTo>
                  <a:cubicBezTo>
                    <a:pt x="7823" y="1751"/>
                    <a:pt x="7787" y="1680"/>
                    <a:pt x="7739" y="1668"/>
                  </a:cubicBezTo>
                  <a:cubicBezTo>
                    <a:pt x="7692" y="1668"/>
                    <a:pt x="7644" y="1584"/>
                    <a:pt x="7596" y="1584"/>
                  </a:cubicBezTo>
                  <a:cubicBezTo>
                    <a:pt x="7561" y="1584"/>
                    <a:pt x="7477" y="1668"/>
                    <a:pt x="7442" y="1668"/>
                  </a:cubicBezTo>
                  <a:cubicBezTo>
                    <a:pt x="7418" y="1656"/>
                    <a:pt x="7323" y="1573"/>
                    <a:pt x="7299" y="1573"/>
                  </a:cubicBezTo>
                  <a:cubicBezTo>
                    <a:pt x="7263" y="1584"/>
                    <a:pt x="7192" y="1632"/>
                    <a:pt x="7156" y="1656"/>
                  </a:cubicBezTo>
                  <a:cubicBezTo>
                    <a:pt x="7132" y="1668"/>
                    <a:pt x="7025" y="1739"/>
                    <a:pt x="7001" y="1727"/>
                  </a:cubicBezTo>
                  <a:cubicBezTo>
                    <a:pt x="6965" y="1727"/>
                    <a:pt x="6882" y="1656"/>
                    <a:pt x="6858" y="1644"/>
                  </a:cubicBezTo>
                  <a:cubicBezTo>
                    <a:pt x="6846" y="1632"/>
                    <a:pt x="6739" y="1561"/>
                    <a:pt x="6715" y="1561"/>
                  </a:cubicBezTo>
                  <a:cubicBezTo>
                    <a:pt x="6668" y="1561"/>
                    <a:pt x="6632" y="1477"/>
                    <a:pt x="6584" y="1477"/>
                  </a:cubicBezTo>
                  <a:cubicBezTo>
                    <a:pt x="6573" y="1477"/>
                    <a:pt x="6430" y="1549"/>
                    <a:pt x="6430" y="1561"/>
                  </a:cubicBezTo>
                  <a:cubicBezTo>
                    <a:pt x="6430" y="1561"/>
                    <a:pt x="6561" y="1644"/>
                    <a:pt x="6573" y="1644"/>
                  </a:cubicBezTo>
                  <a:cubicBezTo>
                    <a:pt x="6525" y="1644"/>
                    <a:pt x="6465" y="1715"/>
                    <a:pt x="6418" y="1715"/>
                  </a:cubicBezTo>
                  <a:cubicBezTo>
                    <a:pt x="6370" y="1715"/>
                    <a:pt x="6311" y="1632"/>
                    <a:pt x="6275" y="1632"/>
                  </a:cubicBezTo>
                  <a:cubicBezTo>
                    <a:pt x="6227" y="1632"/>
                    <a:pt x="6180" y="1704"/>
                    <a:pt x="6120" y="1704"/>
                  </a:cubicBezTo>
                  <a:cubicBezTo>
                    <a:pt x="6072" y="1715"/>
                    <a:pt x="6025" y="1620"/>
                    <a:pt x="5989" y="1620"/>
                  </a:cubicBezTo>
                  <a:cubicBezTo>
                    <a:pt x="5930" y="1620"/>
                    <a:pt x="5882" y="1704"/>
                    <a:pt x="5834" y="1704"/>
                  </a:cubicBezTo>
                  <a:cubicBezTo>
                    <a:pt x="5787" y="1704"/>
                    <a:pt x="5739" y="1620"/>
                    <a:pt x="5691" y="1620"/>
                  </a:cubicBezTo>
                  <a:cubicBezTo>
                    <a:pt x="5656" y="1620"/>
                    <a:pt x="5572" y="1704"/>
                    <a:pt x="5537" y="1692"/>
                  </a:cubicBezTo>
                  <a:cubicBezTo>
                    <a:pt x="5489" y="1692"/>
                    <a:pt x="5453" y="1608"/>
                    <a:pt x="5406" y="1608"/>
                  </a:cubicBezTo>
                  <a:cubicBezTo>
                    <a:pt x="5358" y="1608"/>
                    <a:pt x="5299" y="1692"/>
                    <a:pt x="5251" y="1692"/>
                  </a:cubicBezTo>
                  <a:cubicBezTo>
                    <a:pt x="5203" y="1680"/>
                    <a:pt x="5156" y="1608"/>
                    <a:pt x="5108" y="1596"/>
                  </a:cubicBezTo>
                  <a:cubicBezTo>
                    <a:pt x="5060" y="1596"/>
                    <a:pt x="5001" y="1680"/>
                    <a:pt x="4953" y="1680"/>
                  </a:cubicBezTo>
                  <a:cubicBezTo>
                    <a:pt x="4918" y="1680"/>
                    <a:pt x="4858" y="1596"/>
                    <a:pt x="4822" y="1596"/>
                  </a:cubicBezTo>
                  <a:cubicBezTo>
                    <a:pt x="4763" y="1596"/>
                    <a:pt x="4715" y="1668"/>
                    <a:pt x="4668" y="1668"/>
                  </a:cubicBezTo>
                  <a:cubicBezTo>
                    <a:pt x="4620" y="1668"/>
                    <a:pt x="4572" y="1584"/>
                    <a:pt x="4525" y="1584"/>
                  </a:cubicBezTo>
                  <a:cubicBezTo>
                    <a:pt x="4477" y="1584"/>
                    <a:pt x="4417" y="1668"/>
                    <a:pt x="4370" y="1668"/>
                  </a:cubicBezTo>
                  <a:cubicBezTo>
                    <a:pt x="4322" y="1668"/>
                    <a:pt x="4287" y="1584"/>
                    <a:pt x="4227" y="1584"/>
                  </a:cubicBezTo>
                  <a:cubicBezTo>
                    <a:pt x="4179" y="1573"/>
                    <a:pt x="4132" y="1656"/>
                    <a:pt x="4084" y="1656"/>
                  </a:cubicBezTo>
                  <a:cubicBezTo>
                    <a:pt x="4036" y="1656"/>
                    <a:pt x="3989" y="1573"/>
                    <a:pt x="3941" y="1573"/>
                  </a:cubicBezTo>
                  <a:cubicBezTo>
                    <a:pt x="3906" y="1573"/>
                    <a:pt x="3822" y="1656"/>
                    <a:pt x="3786" y="1644"/>
                  </a:cubicBezTo>
                  <a:cubicBezTo>
                    <a:pt x="3775" y="1644"/>
                    <a:pt x="3644" y="1573"/>
                    <a:pt x="3644" y="1561"/>
                  </a:cubicBezTo>
                  <a:cubicBezTo>
                    <a:pt x="3655" y="1537"/>
                    <a:pt x="3810" y="1513"/>
                    <a:pt x="3798" y="1489"/>
                  </a:cubicBezTo>
                  <a:cubicBezTo>
                    <a:pt x="3798" y="1477"/>
                    <a:pt x="3679" y="1406"/>
                    <a:pt x="3667" y="1406"/>
                  </a:cubicBezTo>
                  <a:cubicBezTo>
                    <a:pt x="3655" y="1406"/>
                    <a:pt x="3513" y="1477"/>
                    <a:pt x="3513" y="1477"/>
                  </a:cubicBezTo>
                  <a:cubicBezTo>
                    <a:pt x="3513" y="1501"/>
                    <a:pt x="3655" y="1549"/>
                    <a:pt x="3644" y="1561"/>
                  </a:cubicBezTo>
                  <a:cubicBezTo>
                    <a:pt x="3632" y="1584"/>
                    <a:pt x="3536" y="1620"/>
                    <a:pt x="3501" y="1644"/>
                  </a:cubicBezTo>
                  <a:cubicBezTo>
                    <a:pt x="3465" y="1656"/>
                    <a:pt x="3382" y="1715"/>
                    <a:pt x="3346" y="1715"/>
                  </a:cubicBezTo>
                  <a:cubicBezTo>
                    <a:pt x="3310" y="1727"/>
                    <a:pt x="3239" y="1632"/>
                    <a:pt x="3203" y="1632"/>
                  </a:cubicBezTo>
                  <a:cubicBezTo>
                    <a:pt x="3179" y="1632"/>
                    <a:pt x="3072" y="1715"/>
                    <a:pt x="3048" y="1715"/>
                  </a:cubicBezTo>
                  <a:cubicBezTo>
                    <a:pt x="3001" y="1704"/>
                    <a:pt x="2941" y="1644"/>
                    <a:pt x="2917" y="1620"/>
                  </a:cubicBezTo>
                  <a:cubicBezTo>
                    <a:pt x="2893" y="1608"/>
                    <a:pt x="2798" y="1537"/>
                    <a:pt x="2774" y="1537"/>
                  </a:cubicBezTo>
                  <a:cubicBezTo>
                    <a:pt x="2751" y="1537"/>
                    <a:pt x="2643" y="1608"/>
                    <a:pt x="2620" y="1620"/>
                  </a:cubicBezTo>
                  <a:cubicBezTo>
                    <a:pt x="2608" y="1632"/>
                    <a:pt x="2489" y="1692"/>
                    <a:pt x="2465" y="1692"/>
                  </a:cubicBezTo>
                  <a:cubicBezTo>
                    <a:pt x="2429" y="1692"/>
                    <a:pt x="2370" y="1608"/>
                    <a:pt x="2334" y="1608"/>
                  </a:cubicBezTo>
                  <a:cubicBezTo>
                    <a:pt x="2274" y="1620"/>
                    <a:pt x="2227" y="1692"/>
                    <a:pt x="2179" y="1692"/>
                  </a:cubicBezTo>
                  <a:cubicBezTo>
                    <a:pt x="2131" y="1692"/>
                    <a:pt x="2072" y="1596"/>
                    <a:pt x="2036" y="1608"/>
                  </a:cubicBezTo>
                  <a:cubicBezTo>
                    <a:pt x="1977" y="1608"/>
                    <a:pt x="1941" y="1680"/>
                    <a:pt x="1881" y="1680"/>
                  </a:cubicBezTo>
                  <a:cubicBezTo>
                    <a:pt x="1846" y="1680"/>
                    <a:pt x="1786" y="1596"/>
                    <a:pt x="1750" y="1596"/>
                  </a:cubicBezTo>
                  <a:cubicBezTo>
                    <a:pt x="1715" y="1596"/>
                    <a:pt x="1620" y="1656"/>
                    <a:pt x="1596" y="1668"/>
                  </a:cubicBezTo>
                  <a:cubicBezTo>
                    <a:pt x="1560" y="1692"/>
                    <a:pt x="1489" y="1739"/>
                    <a:pt x="1441" y="1751"/>
                  </a:cubicBezTo>
                  <a:cubicBezTo>
                    <a:pt x="1405" y="1751"/>
                    <a:pt x="1334" y="1668"/>
                    <a:pt x="1298" y="1668"/>
                  </a:cubicBezTo>
                  <a:cubicBezTo>
                    <a:pt x="1250" y="1668"/>
                    <a:pt x="1191" y="1739"/>
                    <a:pt x="1143" y="1739"/>
                  </a:cubicBezTo>
                  <a:cubicBezTo>
                    <a:pt x="1143" y="1715"/>
                    <a:pt x="1000" y="1680"/>
                    <a:pt x="1012" y="1656"/>
                  </a:cubicBezTo>
                  <a:cubicBezTo>
                    <a:pt x="1012" y="1632"/>
                    <a:pt x="1155" y="1608"/>
                    <a:pt x="1155" y="1584"/>
                  </a:cubicBezTo>
                  <a:cubicBezTo>
                    <a:pt x="1167" y="1549"/>
                    <a:pt x="1024" y="1525"/>
                    <a:pt x="1024" y="1501"/>
                  </a:cubicBezTo>
                  <a:cubicBezTo>
                    <a:pt x="1024" y="1465"/>
                    <a:pt x="1167" y="1442"/>
                    <a:pt x="1179" y="1418"/>
                  </a:cubicBezTo>
                  <a:cubicBezTo>
                    <a:pt x="1179" y="1394"/>
                    <a:pt x="1036" y="1358"/>
                    <a:pt x="1036" y="1334"/>
                  </a:cubicBezTo>
                  <a:cubicBezTo>
                    <a:pt x="1036" y="1323"/>
                    <a:pt x="1167" y="1263"/>
                    <a:pt x="1191" y="1251"/>
                  </a:cubicBezTo>
                  <a:cubicBezTo>
                    <a:pt x="1239" y="1227"/>
                    <a:pt x="1286" y="1203"/>
                    <a:pt x="1346" y="1180"/>
                  </a:cubicBezTo>
                  <a:cubicBezTo>
                    <a:pt x="1298" y="1168"/>
                    <a:pt x="1250" y="1096"/>
                    <a:pt x="1203" y="1096"/>
                  </a:cubicBezTo>
                  <a:cubicBezTo>
                    <a:pt x="1155" y="1096"/>
                    <a:pt x="1096" y="1168"/>
                    <a:pt x="1048" y="1168"/>
                  </a:cubicBezTo>
                  <a:cubicBezTo>
                    <a:pt x="1000" y="1168"/>
                    <a:pt x="965" y="1084"/>
                    <a:pt x="905" y="1084"/>
                  </a:cubicBezTo>
                  <a:cubicBezTo>
                    <a:pt x="881" y="1084"/>
                    <a:pt x="786" y="1156"/>
                    <a:pt x="762" y="1168"/>
                  </a:cubicBezTo>
                  <a:cubicBezTo>
                    <a:pt x="703" y="1192"/>
                    <a:pt x="655" y="1215"/>
                    <a:pt x="607" y="1239"/>
                  </a:cubicBezTo>
                  <a:cubicBezTo>
                    <a:pt x="584" y="1251"/>
                    <a:pt x="453" y="1311"/>
                    <a:pt x="453" y="1323"/>
                  </a:cubicBezTo>
                  <a:cubicBezTo>
                    <a:pt x="453" y="1346"/>
                    <a:pt x="584" y="1370"/>
                    <a:pt x="596" y="1406"/>
                  </a:cubicBezTo>
                  <a:lnTo>
                    <a:pt x="286" y="1561"/>
                  </a:lnTo>
                  <a:cubicBezTo>
                    <a:pt x="238" y="1525"/>
                    <a:pt x="191" y="1501"/>
                    <a:pt x="143" y="1477"/>
                  </a:cubicBezTo>
                  <a:cubicBezTo>
                    <a:pt x="131" y="1465"/>
                    <a:pt x="0" y="1394"/>
                    <a:pt x="12" y="1382"/>
                  </a:cubicBezTo>
                  <a:cubicBezTo>
                    <a:pt x="12" y="1358"/>
                    <a:pt x="143" y="1334"/>
                    <a:pt x="155" y="1311"/>
                  </a:cubicBezTo>
                  <a:lnTo>
                    <a:pt x="310" y="1239"/>
                  </a:lnTo>
                  <a:cubicBezTo>
                    <a:pt x="357" y="1215"/>
                    <a:pt x="429" y="1180"/>
                    <a:pt x="465" y="1156"/>
                  </a:cubicBezTo>
                  <a:cubicBezTo>
                    <a:pt x="488" y="1144"/>
                    <a:pt x="619" y="1096"/>
                    <a:pt x="619" y="1084"/>
                  </a:cubicBezTo>
                  <a:cubicBezTo>
                    <a:pt x="619" y="1073"/>
                    <a:pt x="477" y="1001"/>
                    <a:pt x="477" y="1001"/>
                  </a:cubicBezTo>
                  <a:cubicBezTo>
                    <a:pt x="500" y="989"/>
                    <a:pt x="607" y="918"/>
                    <a:pt x="631" y="918"/>
                  </a:cubicBezTo>
                  <a:cubicBezTo>
                    <a:pt x="679" y="918"/>
                    <a:pt x="727" y="1001"/>
                    <a:pt x="774" y="1001"/>
                  </a:cubicBezTo>
                  <a:cubicBezTo>
                    <a:pt x="822" y="1001"/>
                    <a:pt x="869" y="930"/>
                    <a:pt x="929" y="930"/>
                  </a:cubicBezTo>
                  <a:cubicBezTo>
                    <a:pt x="965" y="930"/>
                    <a:pt x="1012" y="1013"/>
                    <a:pt x="1060" y="1013"/>
                  </a:cubicBezTo>
                  <a:cubicBezTo>
                    <a:pt x="1096" y="1013"/>
                    <a:pt x="1191" y="930"/>
                    <a:pt x="1215" y="930"/>
                  </a:cubicBezTo>
                  <a:cubicBezTo>
                    <a:pt x="1262" y="942"/>
                    <a:pt x="1322" y="1001"/>
                    <a:pt x="1358" y="1013"/>
                  </a:cubicBezTo>
                  <a:lnTo>
                    <a:pt x="1500" y="1108"/>
                  </a:lnTo>
                  <a:close/>
                  <a:moveTo>
                    <a:pt x="43863" y="1573"/>
                  </a:moveTo>
                  <a:lnTo>
                    <a:pt x="44149" y="1739"/>
                  </a:lnTo>
                  <a:lnTo>
                    <a:pt x="44280" y="1823"/>
                  </a:lnTo>
                  <a:lnTo>
                    <a:pt x="44434" y="1751"/>
                  </a:lnTo>
                  <a:cubicBezTo>
                    <a:pt x="44434" y="1727"/>
                    <a:pt x="44292" y="1692"/>
                    <a:pt x="44303" y="1668"/>
                  </a:cubicBezTo>
                  <a:cubicBezTo>
                    <a:pt x="44303" y="1644"/>
                    <a:pt x="44458" y="1608"/>
                    <a:pt x="44446" y="1584"/>
                  </a:cubicBezTo>
                  <a:cubicBezTo>
                    <a:pt x="44434" y="1561"/>
                    <a:pt x="44351" y="1525"/>
                    <a:pt x="44315" y="1501"/>
                  </a:cubicBezTo>
                  <a:lnTo>
                    <a:pt x="44172" y="1418"/>
                  </a:lnTo>
                  <a:close/>
                  <a:moveTo>
                    <a:pt x="39612" y="1704"/>
                  </a:moveTo>
                  <a:cubicBezTo>
                    <a:pt x="39648" y="1704"/>
                    <a:pt x="39731" y="1799"/>
                    <a:pt x="39755" y="1787"/>
                  </a:cubicBezTo>
                  <a:cubicBezTo>
                    <a:pt x="39803" y="1775"/>
                    <a:pt x="39874" y="1727"/>
                    <a:pt x="39910" y="1715"/>
                  </a:cubicBezTo>
                  <a:cubicBezTo>
                    <a:pt x="39946" y="1692"/>
                    <a:pt x="40041" y="1656"/>
                    <a:pt x="40065" y="1632"/>
                  </a:cubicBezTo>
                  <a:cubicBezTo>
                    <a:pt x="40065" y="1632"/>
                    <a:pt x="39934" y="1561"/>
                    <a:pt x="39922" y="1549"/>
                  </a:cubicBezTo>
                  <a:cubicBezTo>
                    <a:pt x="39886" y="1525"/>
                    <a:pt x="39803" y="1489"/>
                    <a:pt x="39779" y="1465"/>
                  </a:cubicBezTo>
                  <a:cubicBezTo>
                    <a:pt x="39779" y="1454"/>
                    <a:pt x="39934" y="1406"/>
                    <a:pt x="39934" y="1382"/>
                  </a:cubicBezTo>
                  <a:cubicBezTo>
                    <a:pt x="39934" y="1382"/>
                    <a:pt x="39803" y="1299"/>
                    <a:pt x="39791" y="1299"/>
                  </a:cubicBezTo>
                  <a:cubicBezTo>
                    <a:pt x="39743" y="1299"/>
                    <a:pt x="39696" y="1370"/>
                    <a:pt x="39648" y="1382"/>
                  </a:cubicBezTo>
                  <a:cubicBezTo>
                    <a:pt x="39648" y="1406"/>
                    <a:pt x="39779" y="1442"/>
                    <a:pt x="39779" y="1465"/>
                  </a:cubicBezTo>
                  <a:cubicBezTo>
                    <a:pt x="39779" y="1489"/>
                    <a:pt x="39648" y="1525"/>
                    <a:pt x="39624" y="1537"/>
                  </a:cubicBezTo>
                  <a:cubicBezTo>
                    <a:pt x="39600" y="1573"/>
                    <a:pt x="39517" y="1596"/>
                    <a:pt x="39481" y="1620"/>
                  </a:cubicBezTo>
                  <a:cubicBezTo>
                    <a:pt x="39458" y="1632"/>
                    <a:pt x="39327" y="1680"/>
                    <a:pt x="39327" y="1692"/>
                  </a:cubicBezTo>
                  <a:cubicBezTo>
                    <a:pt x="39327" y="1727"/>
                    <a:pt x="39458" y="1751"/>
                    <a:pt x="39458" y="1787"/>
                  </a:cubicBezTo>
                  <a:cubicBezTo>
                    <a:pt x="39517" y="1775"/>
                    <a:pt x="39565" y="1704"/>
                    <a:pt x="39612" y="1704"/>
                  </a:cubicBezTo>
                  <a:close/>
                  <a:moveTo>
                    <a:pt x="8644" y="1370"/>
                  </a:moveTo>
                  <a:cubicBezTo>
                    <a:pt x="8632" y="1394"/>
                    <a:pt x="8775" y="1430"/>
                    <a:pt x="8775" y="1454"/>
                  </a:cubicBezTo>
                  <a:cubicBezTo>
                    <a:pt x="8775" y="1465"/>
                    <a:pt x="8632" y="1537"/>
                    <a:pt x="8620" y="1537"/>
                  </a:cubicBezTo>
                  <a:cubicBezTo>
                    <a:pt x="8573" y="1537"/>
                    <a:pt x="8537" y="1454"/>
                    <a:pt x="8489" y="1454"/>
                  </a:cubicBezTo>
                  <a:cubicBezTo>
                    <a:pt x="8478" y="1477"/>
                    <a:pt x="8335" y="1501"/>
                    <a:pt x="8335" y="1525"/>
                  </a:cubicBezTo>
                  <a:cubicBezTo>
                    <a:pt x="8335" y="1549"/>
                    <a:pt x="8466" y="1584"/>
                    <a:pt x="8478" y="1608"/>
                  </a:cubicBezTo>
                  <a:cubicBezTo>
                    <a:pt x="8525" y="1608"/>
                    <a:pt x="8573" y="1537"/>
                    <a:pt x="8620" y="1537"/>
                  </a:cubicBezTo>
                  <a:cubicBezTo>
                    <a:pt x="8680" y="1537"/>
                    <a:pt x="8716" y="1608"/>
                    <a:pt x="8763" y="1620"/>
                  </a:cubicBezTo>
                  <a:lnTo>
                    <a:pt x="8918" y="1537"/>
                  </a:lnTo>
                  <a:cubicBezTo>
                    <a:pt x="8906" y="1513"/>
                    <a:pt x="8787" y="1489"/>
                    <a:pt x="8775" y="1454"/>
                  </a:cubicBezTo>
                  <a:cubicBezTo>
                    <a:pt x="8775" y="1430"/>
                    <a:pt x="8930" y="1406"/>
                    <a:pt x="8930" y="1382"/>
                  </a:cubicBezTo>
                  <a:cubicBezTo>
                    <a:pt x="8930" y="1358"/>
                    <a:pt x="8799" y="1323"/>
                    <a:pt x="8787" y="1299"/>
                  </a:cubicBezTo>
                  <a:cubicBezTo>
                    <a:pt x="8775" y="1323"/>
                    <a:pt x="8656" y="1346"/>
                    <a:pt x="8644" y="1370"/>
                  </a:cubicBezTo>
                  <a:close/>
                  <a:moveTo>
                    <a:pt x="2036" y="1608"/>
                  </a:moveTo>
                  <a:cubicBezTo>
                    <a:pt x="2096" y="1596"/>
                    <a:pt x="2131" y="1537"/>
                    <a:pt x="2191" y="1525"/>
                  </a:cubicBezTo>
                  <a:cubicBezTo>
                    <a:pt x="2227" y="1525"/>
                    <a:pt x="2286" y="1608"/>
                    <a:pt x="2334" y="1608"/>
                  </a:cubicBezTo>
                  <a:cubicBezTo>
                    <a:pt x="2358" y="1608"/>
                    <a:pt x="2465" y="1549"/>
                    <a:pt x="2489" y="1537"/>
                  </a:cubicBezTo>
                  <a:cubicBezTo>
                    <a:pt x="2489" y="1537"/>
                    <a:pt x="2346" y="1454"/>
                    <a:pt x="2346" y="1454"/>
                  </a:cubicBezTo>
                  <a:cubicBezTo>
                    <a:pt x="2346" y="1430"/>
                    <a:pt x="2477" y="1394"/>
                    <a:pt x="2501" y="1370"/>
                  </a:cubicBezTo>
                  <a:cubicBezTo>
                    <a:pt x="2536" y="1346"/>
                    <a:pt x="2608" y="1323"/>
                    <a:pt x="2655" y="1299"/>
                  </a:cubicBezTo>
                  <a:cubicBezTo>
                    <a:pt x="2703" y="1275"/>
                    <a:pt x="2751" y="1239"/>
                    <a:pt x="2798" y="1215"/>
                  </a:cubicBezTo>
                  <a:cubicBezTo>
                    <a:pt x="2810" y="1215"/>
                    <a:pt x="2929" y="1299"/>
                    <a:pt x="2941" y="1299"/>
                  </a:cubicBezTo>
                  <a:cubicBezTo>
                    <a:pt x="2953" y="1299"/>
                    <a:pt x="3096" y="1227"/>
                    <a:pt x="3096" y="1227"/>
                  </a:cubicBezTo>
                  <a:cubicBezTo>
                    <a:pt x="3096" y="1215"/>
                    <a:pt x="2941" y="1144"/>
                    <a:pt x="2953" y="1144"/>
                  </a:cubicBezTo>
                  <a:cubicBezTo>
                    <a:pt x="2917" y="1168"/>
                    <a:pt x="2846" y="1192"/>
                    <a:pt x="2798" y="1215"/>
                  </a:cubicBezTo>
                  <a:cubicBezTo>
                    <a:pt x="2751" y="1192"/>
                    <a:pt x="2715" y="1156"/>
                    <a:pt x="2667" y="1132"/>
                  </a:cubicBezTo>
                  <a:cubicBezTo>
                    <a:pt x="2643" y="1120"/>
                    <a:pt x="2548" y="1049"/>
                    <a:pt x="2524" y="1049"/>
                  </a:cubicBezTo>
                  <a:cubicBezTo>
                    <a:pt x="2501" y="1049"/>
                    <a:pt x="2393" y="1120"/>
                    <a:pt x="2370" y="1120"/>
                  </a:cubicBezTo>
                  <a:cubicBezTo>
                    <a:pt x="2370" y="1132"/>
                    <a:pt x="2512" y="1203"/>
                    <a:pt x="2512" y="1215"/>
                  </a:cubicBezTo>
                  <a:cubicBezTo>
                    <a:pt x="2512" y="1239"/>
                    <a:pt x="2370" y="1263"/>
                    <a:pt x="2358" y="1287"/>
                  </a:cubicBezTo>
                  <a:cubicBezTo>
                    <a:pt x="2346" y="1323"/>
                    <a:pt x="2215" y="1334"/>
                    <a:pt x="2203" y="1370"/>
                  </a:cubicBezTo>
                  <a:cubicBezTo>
                    <a:pt x="2191" y="1382"/>
                    <a:pt x="2346" y="1430"/>
                    <a:pt x="2346" y="1454"/>
                  </a:cubicBezTo>
                  <a:cubicBezTo>
                    <a:pt x="2346" y="1465"/>
                    <a:pt x="2215" y="1513"/>
                    <a:pt x="2191" y="1525"/>
                  </a:cubicBezTo>
                  <a:cubicBezTo>
                    <a:pt x="2191" y="1525"/>
                    <a:pt x="2060" y="1442"/>
                    <a:pt x="2048" y="1442"/>
                  </a:cubicBezTo>
                  <a:cubicBezTo>
                    <a:pt x="2001" y="1442"/>
                    <a:pt x="1953" y="1513"/>
                    <a:pt x="1893" y="1513"/>
                  </a:cubicBezTo>
                  <a:cubicBezTo>
                    <a:pt x="1858" y="1513"/>
                    <a:pt x="1810" y="1430"/>
                    <a:pt x="1762" y="1430"/>
                  </a:cubicBezTo>
                  <a:cubicBezTo>
                    <a:pt x="1750" y="1430"/>
                    <a:pt x="1608" y="1501"/>
                    <a:pt x="1608" y="1513"/>
                  </a:cubicBezTo>
                  <a:cubicBezTo>
                    <a:pt x="1608" y="1513"/>
                    <a:pt x="1739" y="1596"/>
                    <a:pt x="1750" y="1596"/>
                  </a:cubicBezTo>
                  <a:cubicBezTo>
                    <a:pt x="1798" y="1596"/>
                    <a:pt x="1846" y="1525"/>
                    <a:pt x="1893" y="1513"/>
                  </a:cubicBezTo>
                  <a:close/>
                  <a:moveTo>
                    <a:pt x="3536" y="1156"/>
                  </a:moveTo>
                  <a:cubicBezTo>
                    <a:pt x="3560" y="1156"/>
                    <a:pt x="3679" y="1084"/>
                    <a:pt x="3691" y="1084"/>
                  </a:cubicBezTo>
                  <a:lnTo>
                    <a:pt x="3846" y="1001"/>
                  </a:lnTo>
                  <a:lnTo>
                    <a:pt x="3572" y="834"/>
                  </a:lnTo>
                  <a:cubicBezTo>
                    <a:pt x="3620" y="811"/>
                    <a:pt x="3667" y="787"/>
                    <a:pt x="3715" y="751"/>
                  </a:cubicBezTo>
                  <a:cubicBezTo>
                    <a:pt x="3739" y="739"/>
                    <a:pt x="3870" y="692"/>
                    <a:pt x="3870" y="680"/>
                  </a:cubicBezTo>
                  <a:cubicBezTo>
                    <a:pt x="3870" y="656"/>
                    <a:pt x="3739" y="620"/>
                    <a:pt x="3739" y="596"/>
                  </a:cubicBezTo>
                  <a:cubicBezTo>
                    <a:pt x="3679" y="620"/>
                    <a:pt x="3632" y="644"/>
                    <a:pt x="3584" y="668"/>
                  </a:cubicBezTo>
                  <a:cubicBezTo>
                    <a:pt x="3560" y="680"/>
                    <a:pt x="3429" y="739"/>
                    <a:pt x="3429" y="751"/>
                  </a:cubicBezTo>
                  <a:cubicBezTo>
                    <a:pt x="3429" y="775"/>
                    <a:pt x="3560" y="811"/>
                    <a:pt x="3572" y="834"/>
                  </a:cubicBezTo>
                  <a:cubicBezTo>
                    <a:pt x="3548" y="858"/>
                    <a:pt x="3429" y="882"/>
                    <a:pt x="3417" y="906"/>
                  </a:cubicBezTo>
                  <a:cubicBezTo>
                    <a:pt x="3405" y="930"/>
                    <a:pt x="3560" y="977"/>
                    <a:pt x="3548" y="989"/>
                  </a:cubicBezTo>
                  <a:cubicBezTo>
                    <a:pt x="3548" y="1025"/>
                    <a:pt x="3417" y="1049"/>
                    <a:pt x="3405" y="1073"/>
                  </a:cubicBezTo>
                  <a:cubicBezTo>
                    <a:pt x="3453" y="1084"/>
                    <a:pt x="3489" y="1156"/>
                    <a:pt x="3536" y="1156"/>
                  </a:cubicBezTo>
                  <a:close/>
                  <a:moveTo>
                    <a:pt x="9656" y="1477"/>
                  </a:moveTo>
                  <a:lnTo>
                    <a:pt x="9811" y="1406"/>
                  </a:lnTo>
                  <a:cubicBezTo>
                    <a:pt x="9835" y="1394"/>
                    <a:pt x="9954" y="1346"/>
                    <a:pt x="9954" y="1323"/>
                  </a:cubicBezTo>
                  <a:cubicBezTo>
                    <a:pt x="9966" y="1311"/>
                    <a:pt x="9835" y="1251"/>
                    <a:pt x="9823" y="1239"/>
                  </a:cubicBezTo>
                  <a:cubicBezTo>
                    <a:pt x="9799" y="1227"/>
                    <a:pt x="9704" y="1156"/>
                    <a:pt x="9680" y="1156"/>
                  </a:cubicBezTo>
                  <a:cubicBezTo>
                    <a:pt x="9656" y="1156"/>
                    <a:pt x="9549" y="1227"/>
                    <a:pt x="9525" y="1239"/>
                  </a:cubicBezTo>
                  <a:lnTo>
                    <a:pt x="9370" y="1311"/>
                  </a:lnTo>
                  <a:cubicBezTo>
                    <a:pt x="9359" y="1334"/>
                    <a:pt x="9228" y="1358"/>
                    <a:pt x="9228" y="1382"/>
                  </a:cubicBezTo>
                  <a:cubicBezTo>
                    <a:pt x="9216" y="1394"/>
                    <a:pt x="9347" y="1465"/>
                    <a:pt x="9359" y="1477"/>
                  </a:cubicBezTo>
                  <a:lnTo>
                    <a:pt x="9501" y="1561"/>
                  </a:lnTo>
                  <a:close/>
                  <a:moveTo>
                    <a:pt x="9859" y="751"/>
                  </a:moveTo>
                  <a:cubicBezTo>
                    <a:pt x="9871" y="775"/>
                    <a:pt x="9716" y="811"/>
                    <a:pt x="9704" y="834"/>
                  </a:cubicBezTo>
                  <a:cubicBezTo>
                    <a:pt x="9704" y="858"/>
                    <a:pt x="9847" y="894"/>
                    <a:pt x="9847" y="918"/>
                  </a:cubicBezTo>
                  <a:cubicBezTo>
                    <a:pt x="9859" y="894"/>
                    <a:pt x="10002" y="870"/>
                    <a:pt x="10002" y="846"/>
                  </a:cubicBezTo>
                  <a:cubicBezTo>
                    <a:pt x="10002" y="811"/>
                    <a:pt x="9859" y="787"/>
                    <a:pt x="9859" y="751"/>
                  </a:cubicBezTo>
                  <a:cubicBezTo>
                    <a:pt x="9859" y="727"/>
                    <a:pt x="10013" y="703"/>
                    <a:pt x="10013" y="680"/>
                  </a:cubicBezTo>
                  <a:cubicBezTo>
                    <a:pt x="10013" y="656"/>
                    <a:pt x="9882" y="620"/>
                    <a:pt x="9871" y="596"/>
                  </a:cubicBezTo>
                  <a:cubicBezTo>
                    <a:pt x="9823" y="608"/>
                    <a:pt x="9775" y="668"/>
                    <a:pt x="9728" y="668"/>
                  </a:cubicBezTo>
                  <a:cubicBezTo>
                    <a:pt x="9680" y="680"/>
                    <a:pt x="9621" y="584"/>
                    <a:pt x="9585" y="584"/>
                  </a:cubicBezTo>
                  <a:cubicBezTo>
                    <a:pt x="9537" y="584"/>
                    <a:pt x="9478" y="656"/>
                    <a:pt x="9430" y="668"/>
                  </a:cubicBezTo>
                  <a:cubicBezTo>
                    <a:pt x="9478" y="668"/>
                    <a:pt x="9525" y="751"/>
                    <a:pt x="9573" y="751"/>
                  </a:cubicBezTo>
                  <a:cubicBezTo>
                    <a:pt x="9621" y="751"/>
                    <a:pt x="9680" y="680"/>
                    <a:pt x="9728" y="668"/>
                  </a:cubicBezTo>
                  <a:cubicBezTo>
                    <a:pt x="9740" y="703"/>
                    <a:pt x="9859" y="727"/>
                    <a:pt x="9859" y="751"/>
                  </a:cubicBezTo>
                  <a:close/>
                  <a:moveTo>
                    <a:pt x="13645" y="1013"/>
                  </a:moveTo>
                  <a:cubicBezTo>
                    <a:pt x="13657" y="1013"/>
                    <a:pt x="13800" y="942"/>
                    <a:pt x="13800" y="942"/>
                  </a:cubicBezTo>
                  <a:cubicBezTo>
                    <a:pt x="13800" y="930"/>
                    <a:pt x="13681" y="870"/>
                    <a:pt x="13657" y="858"/>
                  </a:cubicBezTo>
                  <a:lnTo>
                    <a:pt x="13514" y="775"/>
                  </a:lnTo>
                  <a:lnTo>
                    <a:pt x="13669" y="692"/>
                  </a:lnTo>
                  <a:cubicBezTo>
                    <a:pt x="13716" y="703"/>
                    <a:pt x="13752" y="775"/>
                    <a:pt x="13812" y="775"/>
                  </a:cubicBezTo>
                  <a:cubicBezTo>
                    <a:pt x="13812" y="775"/>
                    <a:pt x="13966" y="703"/>
                    <a:pt x="13966" y="703"/>
                  </a:cubicBezTo>
                  <a:cubicBezTo>
                    <a:pt x="13966" y="680"/>
                    <a:pt x="13835" y="644"/>
                    <a:pt x="13823" y="620"/>
                  </a:cubicBezTo>
                  <a:cubicBezTo>
                    <a:pt x="13764" y="632"/>
                    <a:pt x="13728" y="692"/>
                    <a:pt x="13669" y="692"/>
                  </a:cubicBezTo>
                  <a:cubicBezTo>
                    <a:pt x="13633" y="703"/>
                    <a:pt x="13573" y="608"/>
                    <a:pt x="13526" y="608"/>
                  </a:cubicBezTo>
                  <a:cubicBezTo>
                    <a:pt x="13478" y="608"/>
                    <a:pt x="13431" y="680"/>
                    <a:pt x="13383" y="692"/>
                  </a:cubicBezTo>
                  <a:cubicBezTo>
                    <a:pt x="13383" y="715"/>
                    <a:pt x="13514" y="751"/>
                    <a:pt x="13514" y="775"/>
                  </a:cubicBezTo>
                  <a:cubicBezTo>
                    <a:pt x="13514" y="799"/>
                    <a:pt x="13371" y="822"/>
                    <a:pt x="13359" y="846"/>
                  </a:cubicBezTo>
                  <a:cubicBezTo>
                    <a:pt x="13359" y="882"/>
                    <a:pt x="13216" y="894"/>
                    <a:pt x="13216" y="930"/>
                  </a:cubicBezTo>
                  <a:cubicBezTo>
                    <a:pt x="13204" y="930"/>
                    <a:pt x="13347" y="1013"/>
                    <a:pt x="13347" y="1013"/>
                  </a:cubicBezTo>
                  <a:cubicBezTo>
                    <a:pt x="13395" y="1013"/>
                    <a:pt x="13454" y="942"/>
                    <a:pt x="13502" y="930"/>
                  </a:cubicBezTo>
                  <a:cubicBezTo>
                    <a:pt x="13550" y="942"/>
                    <a:pt x="13597" y="1013"/>
                    <a:pt x="13645" y="1013"/>
                  </a:cubicBezTo>
                  <a:close/>
                  <a:moveTo>
                    <a:pt x="15395" y="1061"/>
                  </a:moveTo>
                  <a:cubicBezTo>
                    <a:pt x="15407" y="1037"/>
                    <a:pt x="15538" y="1013"/>
                    <a:pt x="15550" y="989"/>
                  </a:cubicBezTo>
                  <a:cubicBezTo>
                    <a:pt x="15550" y="965"/>
                    <a:pt x="15395" y="930"/>
                    <a:pt x="15407" y="906"/>
                  </a:cubicBezTo>
                  <a:cubicBezTo>
                    <a:pt x="15419" y="870"/>
                    <a:pt x="15550" y="858"/>
                    <a:pt x="15562" y="822"/>
                  </a:cubicBezTo>
                  <a:cubicBezTo>
                    <a:pt x="15574" y="799"/>
                    <a:pt x="15419" y="763"/>
                    <a:pt x="15419" y="739"/>
                  </a:cubicBezTo>
                  <a:cubicBezTo>
                    <a:pt x="15419" y="727"/>
                    <a:pt x="15550" y="680"/>
                    <a:pt x="15574" y="668"/>
                  </a:cubicBezTo>
                  <a:cubicBezTo>
                    <a:pt x="15574" y="668"/>
                    <a:pt x="15705" y="751"/>
                    <a:pt x="15717" y="751"/>
                  </a:cubicBezTo>
                  <a:cubicBezTo>
                    <a:pt x="15717" y="751"/>
                    <a:pt x="15859" y="680"/>
                    <a:pt x="15871" y="668"/>
                  </a:cubicBezTo>
                  <a:cubicBezTo>
                    <a:pt x="15871" y="644"/>
                    <a:pt x="15728" y="620"/>
                    <a:pt x="15728" y="584"/>
                  </a:cubicBezTo>
                  <a:cubicBezTo>
                    <a:pt x="15669" y="596"/>
                    <a:pt x="15633" y="656"/>
                    <a:pt x="15574" y="668"/>
                  </a:cubicBezTo>
                  <a:cubicBezTo>
                    <a:pt x="15538" y="668"/>
                    <a:pt x="15478" y="584"/>
                    <a:pt x="15431" y="584"/>
                  </a:cubicBezTo>
                  <a:cubicBezTo>
                    <a:pt x="15407" y="584"/>
                    <a:pt x="15300" y="644"/>
                    <a:pt x="15276" y="656"/>
                  </a:cubicBezTo>
                  <a:cubicBezTo>
                    <a:pt x="15276" y="656"/>
                    <a:pt x="15419" y="727"/>
                    <a:pt x="15419" y="739"/>
                  </a:cubicBezTo>
                  <a:cubicBezTo>
                    <a:pt x="15419" y="751"/>
                    <a:pt x="15288" y="811"/>
                    <a:pt x="15264" y="822"/>
                  </a:cubicBezTo>
                  <a:cubicBezTo>
                    <a:pt x="15240" y="834"/>
                    <a:pt x="15121" y="882"/>
                    <a:pt x="15109" y="894"/>
                  </a:cubicBezTo>
                  <a:cubicBezTo>
                    <a:pt x="15109" y="918"/>
                    <a:pt x="15252" y="953"/>
                    <a:pt x="15252" y="977"/>
                  </a:cubicBezTo>
                  <a:cubicBezTo>
                    <a:pt x="15264" y="1001"/>
                    <a:pt x="15097" y="1037"/>
                    <a:pt x="15097" y="1061"/>
                  </a:cubicBezTo>
                  <a:cubicBezTo>
                    <a:pt x="15097" y="1084"/>
                    <a:pt x="15228" y="1120"/>
                    <a:pt x="15240" y="1144"/>
                  </a:cubicBezTo>
                  <a:close/>
                  <a:moveTo>
                    <a:pt x="25015" y="1477"/>
                  </a:moveTo>
                  <a:cubicBezTo>
                    <a:pt x="25039" y="1501"/>
                    <a:pt x="25099" y="1549"/>
                    <a:pt x="25146" y="1561"/>
                  </a:cubicBezTo>
                  <a:cubicBezTo>
                    <a:pt x="25170" y="1573"/>
                    <a:pt x="25265" y="1489"/>
                    <a:pt x="25301" y="1489"/>
                  </a:cubicBezTo>
                  <a:cubicBezTo>
                    <a:pt x="25349" y="1489"/>
                    <a:pt x="25396" y="1561"/>
                    <a:pt x="25444" y="1573"/>
                  </a:cubicBezTo>
                  <a:cubicBezTo>
                    <a:pt x="25456" y="1549"/>
                    <a:pt x="25587" y="1525"/>
                    <a:pt x="25599" y="1501"/>
                  </a:cubicBezTo>
                  <a:cubicBezTo>
                    <a:pt x="25599" y="1489"/>
                    <a:pt x="25468" y="1418"/>
                    <a:pt x="25456" y="1406"/>
                  </a:cubicBezTo>
                  <a:cubicBezTo>
                    <a:pt x="25444" y="1406"/>
                    <a:pt x="25325" y="1489"/>
                    <a:pt x="25301" y="1489"/>
                  </a:cubicBezTo>
                  <a:cubicBezTo>
                    <a:pt x="25253" y="1489"/>
                    <a:pt x="25206" y="1418"/>
                    <a:pt x="25158" y="1406"/>
                  </a:cubicBezTo>
                  <a:cubicBezTo>
                    <a:pt x="25111" y="1394"/>
                    <a:pt x="25075" y="1334"/>
                    <a:pt x="25027" y="1323"/>
                  </a:cubicBezTo>
                  <a:cubicBezTo>
                    <a:pt x="25075" y="1287"/>
                    <a:pt x="25134" y="1263"/>
                    <a:pt x="25182" y="1239"/>
                  </a:cubicBezTo>
                  <a:cubicBezTo>
                    <a:pt x="25194" y="1227"/>
                    <a:pt x="25325" y="1180"/>
                    <a:pt x="25325" y="1168"/>
                  </a:cubicBezTo>
                  <a:cubicBezTo>
                    <a:pt x="25325" y="1156"/>
                    <a:pt x="25206" y="1084"/>
                    <a:pt x="25194" y="1084"/>
                  </a:cubicBezTo>
                  <a:cubicBezTo>
                    <a:pt x="25182" y="1073"/>
                    <a:pt x="25051" y="1156"/>
                    <a:pt x="25039" y="1156"/>
                  </a:cubicBezTo>
                  <a:cubicBezTo>
                    <a:pt x="25003" y="1180"/>
                    <a:pt x="24908" y="1203"/>
                    <a:pt x="24884" y="1239"/>
                  </a:cubicBezTo>
                  <a:cubicBezTo>
                    <a:pt x="24872" y="1251"/>
                    <a:pt x="25027" y="1299"/>
                    <a:pt x="25027" y="1323"/>
                  </a:cubicBezTo>
                  <a:cubicBezTo>
                    <a:pt x="25027" y="1346"/>
                    <a:pt x="24884" y="1370"/>
                    <a:pt x="24872" y="1394"/>
                  </a:cubicBezTo>
                  <a:close/>
                  <a:moveTo>
                    <a:pt x="24075" y="406"/>
                  </a:moveTo>
                  <a:cubicBezTo>
                    <a:pt x="24110" y="418"/>
                    <a:pt x="24182" y="489"/>
                    <a:pt x="24218" y="489"/>
                  </a:cubicBezTo>
                  <a:cubicBezTo>
                    <a:pt x="24229" y="489"/>
                    <a:pt x="24372" y="418"/>
                    <a:pt x="24372" y="406"/>
                  </a:cubicBezTo>
                  <a:cubicBezTo>
                    <a:pt x="24372" y="394"/>
                    <a:pt x="24253" y="334"/>
                    <a:pt x="24229" y="322"/>
                  </a:cubicBezTo>
                  <a:cubicBezTo>
                    <a:pt x="24206" y="311"/>
                    <a:pt x="24134" y="251"/>
                    <a:pt x="24099" y="239"/>
                  </a:cubicBezTo>
                  <a:cubicBezTo>
                    <a:pt x="24063" y="239"/>
                    <a:pt x="23968" y="322"/>
                    <a:pt x="23944" y="322"/>
                  </a:cubicBezTo>
                  <a:cubicBezTo>
                    <a:pt x="23908" y="322"/>
                    <a:pt x="23825" y="227"/>
                    <a:pt x="23801" y="239"/>
                  </a:cubicBezTo>
                  <a:cubicBezTo>
                    <a:pt x="23777" y="239"/>
                    <a:pt x="23646" y="299"/>
                    <a:pt x="23646" y="311"/>
                  </a:cubicBezTo>
                  <a:cubicBezTo>
                    <a:pt x="23646" y="311"/>
                    <a:pt x="23777" y="394"/>
                    <a:pt x="23789" y="394"/>
                  </a:cubicBezTo>
                  <a:cubicBezTo>
                    <a:pt x="23825" y="394"/>
                    <a:pt x="23908" y="311"/>
                    <a:pt x="23944" y="322"/>
                  </a:cubicBezTo>
                  <a:cubicBezTo>
                    <a:pt x="23991" y="334"/>
                    <a:pt x="24027" y="382"/>
                    <a:pt x="24075" y="406"/>
                  </a:cubicBezTo>
                  <a:close/>
                  <a:moveTo>
                    <a:pt x="30480" y="739"/>
                  </a:moveTo>
                  <a:cubicBezTo>
                    <a:pt x="30492" y="727"/>
                    <a:pt x="30361" y="644"/>
                    <a:pt x="30349" y="644"/>
                  </a:cubicBezTo>
                  <a:cubicBezTo>
                    <a:pt x="30302" y="644"/>
                    <a:pt x="30242" y="727"/>
                    <a:pt x="30195" y="727"/>
                  </a:cubicBezTo>
                  <a:cubicBezTo>
                    <a:pt x="30206" y="751"/>
                    <a:pt x="30337" y="787"/>
                    <a:pt x="30337" y="811"/>
                  </a:cubicBezTo>
                  <a:cubicBezTo>
                    <a:pt x="30325" y="834"/>
                    <a:pt x="30195" y="858"/>
                    <a:pt x="30183" y="882"/>
                  </a:cubicBezTo>
                  <a:cubicBezTo>
                    <a:pt x="30171" y="918"/>
                    <a:pt x="30028" y="942"/>
                    <a:pt x="30028" y="965"/>
                  </a:cubicBezTo>
                  <a:cubicBezTo>
                    <a:pt x="30028" y="989"/>
                    <a:pt x="30159" y="1025"/>
                    <a:pt x="30171" y="1049"/>
                  </a:cubicBezTo>
                  <a:lnTo>
                    <a:pt x="30314" y="977"/>
                  </a:lnTo>
                  <a:cubicBezTo>
                    <a:pt x="30337" y="965"/>
                    <a:pt x="30456" y="894"/>
                    <a:pt x="30468" y="894"/>
                  </a:cubicBezTo>
                  <a:cubicBezTo>
                    <a:pt x="30528" y="894"/>
                    <a:pt x="30564" y="965"/>
                    <a:pt x="30611" y="977"/>
                  </a:cubicBezTo>
                  <a:cubicBezTo>
                    <a:pt x="30623" y="953"/>
                    <a:pt x="30766" y="930"/>
                    <a:pt x="30766" y="906"/>
                  </a:cubicBezTo>
                  <a:cubicBezTo>
                    <a:pt x="30766" y="894"/>
                    <a:pt x="30647" y="822"/>
                    <a:pt x="30623" y="822"/>
                  </a:cubicBezTo>
                  <a:cubicBezTo>
                    <a:pt x="30611" y="811"/>
                    <a:pt x="30492" y="894"/>
                    <a:pt x="30468" y="894"/>
                  </a:cubicBezTo>
                  <a:cubicBezTo>
                    <a:pt x="30421" y="894"/>
                    <a:pt x="30385" y="822"/>
                    <a:pt x="30337" y="811"/>
                  </a:cubicBezTo>
                  <a:cubicBezTo>
                    <a:pt x="30349" y="787"/>
                    <a:pt x="30480" y="763"/>
                    <a:pt x="30480" y="739"/>
                  </a:cubicBezTo>
                  <a:close/>
                  <a:moveTo>
                    <a:pt x="36017" y="1037"/>
                  </a:moveTo>
                  <a:cubicBezTo>
                    <a:pt x="36029" y="1025"/>
                    <a:pt x="35874" y="977"/>
                    <a:pt x="35874" y="953"/>
                  </a:cubicBezTo>
                  <a:cubicBezTo>
                    <a:pt x="35874" y="930"/>
                    <a:pt x="36029" y="906"/>
                    <a:pt x="36029" y="882"/>
                  </a:cubicBezTo>
                  <a:cubicBezTo>
                    <a:pt x="36029" y="858"/>
                    <a:pt x="35898" y="822"/>
                    <a:pt x="35886" y="799"/>
                  </a:cubicBezTo>
                  <a:cubicBezTo>
                    <a:pt x="35886" y="775"/>
                    <a:pt x="36040" y="739"/>
                    <a:pt x="36040" y="715"/>
                  </a:cubicBezTo>
                  <a:cubicBezTo>
                    <a:pt x="36040" y="692"/>
                    <a:pt x="35910" y="656"/>
                    <a:pt x="35910" y="632"/>
                  </a:cubicBezTo>
                  <a:cubicBezTo>
                    <a:pt x="35886" y="668"/>
                    <a:pt x="35767" y="680"/>
                    <a:pt x="35755" y="715"/>
                  </a:cubicBezTo>
                  <a:cubicBezTo>
                    <a:pt x="35743" y="727"/>
                    <a:pt x="35898" y="775"/>
                    <a:pt x="35886" y="799"/>
                  </a:cubicBezTo>
                  <a:cubicBezTo>
                    <a:pt x="35886" y="822"/>
                    <a:pt x="35743" y="846"/>
                    <a:pt x="35743" y="870"/>
                  </a:cubicBezTo>
                  <a:cubicBezTo>
                    <a:pt x="35731" y="894"/>
                    <a:pt x="35874" y="930"/>
                    <a:pt x="35874" y="953"/>
                  </a:cubicBezTo>
                  <a:cubicBezTo>
                    <a:pt x="35886" y="977"/>
                    <a:pt x="35731" y="1013"/>
                    <a:pt x="35719" y="1037"/>
                  </a:cubicBezTo>
                  <a:cubicBezTo>
                    <a:pt x="35719" y="1061"/>
                    <a:pt x="35850" y="1096"/>
                    <a:pt x="35862" y="1120"/>
                  </a:cubicBezTo>
                  <a:cubicBezTo>
                    <a:pt x="35886" y="1084"/>
                    <a:pt x="36005" y="1073"/>
                    <a:pt x="36017" y="1037"/>
                  </a:cubicBezTo>
                  <a:close/>
                  <a:moveTo>
                    <a:pt x="37660" y="680"/>
                  </a:moveTo>
                  <a:cubicBezTo>
                    <a:pt x="37660" y="668"/>
                    <a:pt x="37791" y="620"/>
                    <a:pt x="37815" y="608"/>
                  </a:cubicBezTo>
                  <a:cubicBezTo>
                    <a:pt x="37862" y="572"/>
                    <a:pt x="37910" y="549"/>
                    <a:pt x="37957" y="525"/>
                  </a:cubicBezTo>
                  <a:cubicBezTo>
                    <a:pt x="37922" y="525"/>
                    <a:pt x="37862" y="441"/>
                    <a:pt x="37826" y="441"/>
                  </a:cubicBezTo>
                  <a:cubicBezTo>
                    <a:pt x="37791" y="441"/>
                    <a:pt x="37695" y="501"/>
                    <a:pt x="37672" y="513"/>
                  </a:cubicBezTo>
                  <a:cubicBezTo>
                    <a:pt x="37648" y="525"/>
                    <a:pt x="37541" y="596"/>
                    <a:pt x="37517" y="596"/>
                  </a:cubicBezTo>
                  <a:cubicBezTo>
                    <a:pt x="37469" y="596"/>
                    <a:pt x="37434" y="525"/>
                    <a:pt x="37374" y="513"/>
                  </a:cubicBezTo>
                  <a:cubicBezTo>
                    <a:pt x="37362" y="537"/>
                    <a:pt x="37231" y="561"/>
                    <a:pt x="37231" y="584"/>
                  </a:cubicBezTo>
                  <a:cubicBezTo>
                    <a:pt x="37219" y="608"/>
                    <a:pt x="37350" y="656"/>
                    <a:pt x="37362" y="668"/>
                  </a:cubicBezTo>
                  <a:cubicBezTo>
                    <a:pt x="37362" y="668"/>
                    <a:pt x="37398" y="656"/>
                    <a:pt x="37434" y="632"/>
                  </a:cubicBezTo>
                  <a:cubicBezTo>
                    <a:pt x="37469" y="620"/>
                    <a:pt x="37517" y="596"/>
                    <a:pt x="37517" y="596"/>
                  </a:cubicBezTo>
                  <a:cubicBezTo>
                    <a:pt x="37541" y="596"/>
                    <a:pt x="37636" y="668"/>
                    <a:pt x="37660" y="680"/>
                  </a:cubicBezTo>
                  <a:cubicBezTo>
                    <a:pt x="37660" y="680"/>
                    <a:pt x="37505" y="751"/>
                    <a:pt x="37505" y="763"/>
                  </a:cubicBezTo>
                  <a:cubicBezTo>
                    <a:pt x="37505" y="763"/>
                    <a:pt x="37636" y="846"/>
                    <a:pt x="37648" y="846"/>
                  </a:cubicBezTo>
                  <a:cubicBezTo>
                    <a:pt x="37695" y="846"/>
                    <a:pt x="37743" y="775"/>
                    <a:pt x="37791" y="763"/>
                  </a:cubicBezTo>
                  <a:cubicBezTo>
                    <a:pt x="37791" y="739"/>
                    <a:pt x="37660" y="703"/>
                    <a:pt x="37660" y="680"/>
                  </a:cubicBezTo>
                  <a:close/>
                  <a:moveTo>
                    <a:pt x="40696" y="1001"/>
                  </a:moveTo>
                  <a:cubicBezTo>
                    <a:pt x="40672" y="1001"/>
                    <a:pt x="40577" y="1073"/>
                    <a:pt x="40541" y="1084"/>
                  </a:cubicBezTo>
                  <a:cubicBezTo>
                    <a:pt x="40529" y="1084"/>
                    <a:pt x="40398" y="1144"/>
                    <a:pt x="40398" y="1156"/>
                  </a:cubicBezTo>
                  <a:cubicBezTo>
                    <a:pt x="40398" y="1156"/>
                    <a:pt x="40529" y="1239"/>
                    <a:pt x="40529" y="1239"/>
                  </a:cubicBezTo>
                  <a:cubicBezTo>
                    <a:pt x="40577" y="1239"/>
                    <a:pt x="40636" y="1168"/>
                    <a:pt x="40684" y="1168"/>
                  </a:cubicBezTo>
                  <a:cubicBezTo>
                    <a:pt x="40743" y="1156"/>
                    <a:pt x="40779" y="1096"/>
                    <a:pt x="40839" y="1084"/>
                  </a:cubicBezTo>
                  <a:lnTo>
                    <a:pt x="40982" y="1168"/>
                  </a:lnTo>
                  <a:cubicBezTo>
                    <a:pt x="40993" y="1144"/>
                    <a:pt x="41124" y="1120"/>
                    <a:pt x="41136" y="1096"/>
                  </a:cubicBezTo>
                  <a:cubicBezTo>
                    <a:pt x="41136" y="1073"/>
                    <a:pt x="40993" y="1037"/>
                    <a:pt x="40993" y="1013"/>
                  </a:cubicBezTo>
                  <a:cubicBezTo>
                    <a:pt x="40993" y="1001"/>
                    <a:pt x="41124" y="942"/>
                    <a:pt x="41148" y="930"/>
                  </a:cubicBezTo>
                  <a:cubicBezTo>
                    <a:pt x="41184" y="918"/>
                    <a:pt x="41244" y="870"/>
                    <a:pt x="41291" y="858"/>
                  </a:cubicBezTo>
                  <a:cubicBezTo>
                    <a:pt x="41315" y="846"/>
                    <a:pt x="41410" y="942"/>
                    <a:pt x="41434" y="942"/>
                  </a:cubicBezTo>
                  <a:cubicBezTo>
                    <a:pt x="41482" y="942"/>
                    <a:pt x="41553" y="858"/>
                    <a:pt x="41589" y="870"/>
                  </a:cubicBezTo>
                  <a:cubicBezTo>
                    <a:pt x="41613" y="870"/>
                    <a:pt x="41720" y="942"/>
                    <a:pt x="41732" y="953"/>
                  </a:cubicBezTo>
                  <a:cubicBezTo>
                    <a:pt x="41732" y="953"/>
                    <a:pt x="41577" y="1013"/>
                    <a:pt x="41577" y="1025"/>
                  </a:cubicBezTo>
                  <a:cubicBezTo>
                    <a:pt x="41577" y="1049"/>
                    <a:pt x="41708" y="1084"/>
                    <a:pt x="41720" y="1108"/>
                  </a:cubicBezTo>
                  <a:lnTo>
                    <a:pt x="42017" y="953"/>
                  </a:lnTo>
                  <a:cubicBezTo>
                    <a:pt x="42029" y="930"/>
                    <a:pt x="42172" y="906"/>
                    <a:pt x="42172" y="882"/>
                  </a:cubicBezTo>
                  <a:cubicBezTo>
                    <a:pt x="42172" y="870"/>
                    <a:pt x="42053" y="799"/>
                    <a:pt x="42029" y="799"/>
                  </a:cubicBezTo>
                  <a:cubicBezTo>
                    <a:pt x="42006" y="787"/>
                    <a:pt x="41910" y="870"/>
                    <a:pt x="41886" y="870"/>
                  </a:cubicBezTo>
                  <a:cubicBezTo>
                    <a:pt x="41827" y="870"/>
                    <a:pt x="41791" y="787"/>
                    <a:pt x="41744" y="787"/>
                  </a:cubicBezTo>
                  <a:cubicBezTo>
                    <a:pt x="41696" y="787"/>
                    <a:pt x="41636" y="870"/>
                    <a:pt x="41589" y="870"/>
                  </a:cubicBezTo>
                  <a:cubicBezTo>
                    <a:pt x="41541" y="858"/>
                    <a:pt x="41494" y="787"/>
                    <a:pt x="41446" y="775"/>
                  </a:cubicBezTo>
                  <a:cubicBezTo>
                    <a:pt x="41398" y="775"/>
                    <a:pt x="41351" y="858"/>
                    <a:pt x="41303" y="858"/>
                  </a:cubicBezTo>
                  <a:cubicBezTo>
                    <a:pt x="41255" y="858"/>
                    <a:pt x="41208" y="775"/>
                    <a:pt x="41160" y="775"/>
                  </a:cubicBezTo>
                  <a:cubicBezTo>
                    <a:pt x="41101" y="775"/>
                    <a:pt x="41053" y="846"/>
                    <a:pt x="41005" y="846"/>
                  </a:cubicBezTo>
                  <a:cubicBezTo>
                    <a:pt x="40970" y="858"/>
                    <a:pt x="40910" y="763"/>
                    <a:pt x="40863" y="763"/>
                  </a:cubicBezTo>
                  <a:cubicBezTo>
                    <a:pt x="40851" y="763"/>
                    <a:pt x="40720" y="834"/>
                    <a:pt x="40708" y="846"/>
                  </a:cubicBezTo>
                  <a:cubicBezTo>
                    <a:pt x="40708" y="846"/>
                    <a:pt x="40839" y="918"/>
                    <a:pt x="40851" y="930"/>
                  </a:cubicBezTo>
                  <a:cubicBezTo>
                    <a:pt x="40874" y="942"/>
                    <a:pt x="40993" y="1001"/>
                    <a:pt x="40993" y="1013"/>
                  </a:cubicBezTo>
                  <a:cubicBezTo>
                    <a:pt x="40993" y="1037"/>
                    <a:pt x="40851" y="1061"/>
                    <a:pt x="40839" y="1084"/>
                  </a:cubicBezTo>
                  <a:cubicBezTo>
                    <a:pt x="40791" y="1084"/>
                    <a:pt x="40743" y="1001"/>
                    <a:pt x="40696" y="1001"/>
                  </a:cubicBezTo>
                  <a:close/>
                  <a:moveTo>
                    <a:pt x="42589" y="1132"/>
                  </a:moveTo>
                  <a:cubicBezTo>
                    <a:pt x="42589" y="1120"/>
                    <a:pt x="42470" y="1061"/>
                    <a:pt x="42446" y="1049"/>
                  </a:cubicBezTo>
                  <a:cubicBezTo>
                    <a:pt x="42434" y="1049"/>
                    <a:pt x="42315" y="1132"/>
                    <a:pt x="42303" y="1132"/>
                  </a:cubicBezTo>
                  <a:cubicBezTo>
                    <a:pt x="42244" y="1120"/>
                    <a:pt x="42208" y="1049"/>
                    <a:pt x="42160" y="1037"/>
                  </a:cubicBezTo>
                  <a:cubicBezTo>
                    <a:pt x="42148" y="1073"/>
                    <a:pt x="42006" y="1096"/>
                    <a:pt x="42006" y="1120"/>
                  </a:cubicBezTo>
                  <a:cubicBezTo>
                    <a:pt x="42006" y="1132"/>
                    <a:pt x="42125" y="1192"/>
                    <a:pt x="42148" y="1203"/>
                  </a:cubicBezTo>
                  <a:cubicBezTo>
                    <a:pt x="42160" y="1215"/>
                    <a:pt x="42256" y="1287"/>
                    <a:pt x="42279" y="1287"/>
                  </a:cubicBezTo>
                  <a:cubicBezTo>
                    <a:pt x="42327" y="1287"/>
                    <a:pt x="42387" y="1215"/>
                    <a:pt x="42434" y="1215"/>
                  </a:cubicBezTo>
                  <a:cubicBezTo>
                    <a:pt x="42446" y="1180"/>
                    <a:pt x="42589" y="1156"/>
                    <a:pt x="42589" y="1132"/>
                  </a:cubicBezTo>
                  <a:close/>
                  <a:moveTo>
                    <a:pt x="47673" y="1513"/>
                  </a:moveTo>
                  <a:cubicBezTo>
                    <a:pt x="47673" y="1501"/>
                    <a:pt x="47554" y="1442"/>
                    <a:pt x="47542" y="1430"/>
                  </a:cubicBezTo>
                  <a:cubicBezTo>
                    <a:pt x="47518" y="1418"/>
                    <a:pt x="47423" y="1346"/>
                    <a:pt x="47399" y="1346"/>
                  </a:cubicBezTo>
                  <a:cubicBezTo>
                    <a:pt x="47351" y="1346"/>
                    <a:pt x="47292" y="1418"/>
                    <a:pt x="47244" y="1418"/>
                  </a:cubicBezTo>
                  <a:cubicBezTo>
                    <a:pt x="47256" y="1442"/>
                    <a:pt x="47387" y="1477"/>
                    <a:pt x="47387" y="1501"/>
                  </a:cubicBezTo>
                  <a:cubicBezTo>
                    <a:pt x="47387" y="1513"/>
                    <a:pt x="47220" y="1573"/>
                    <a:pt x="47232" y="1584"/>
                  </a:cubicBezTo>
                  <a:cubicBezTo>
                    <a:pt x="47244" y="1596"/>
                    <a:pt x="47351" y="1668"/>
                    <a:pt x="47375" y="1668"/>
                  </a:cubicBezTo>
                  <a:cubicBezTo>
                    <a:pt x="47423" y="1668"/>
                    <a:pt x="47470" y="1596"/>
                    <a:pt x="47518" y="1584"/>
                  </a:cubicBezTo>
                  <a:cubicBezTo>
                    <a:pt x="47530" y="1561"/>
                    <a:pt x="47673" y="1537"/>
                    <a:pt x="47673" y="1513"/>
                  </a:cubicBezTo>
                  <a:close/>
                  <a:moveTo>
                    <a:pt x="52078" y="1299"/>
                  </a:moveTo>
                  <a:cubicBezTo>
                    <a:pt x="52102" y="1299"/>
                    <a:pt x="52233" y="1239"/>
                    <a:pt x="52233" y="1227"/>
                  </a:cubicBezTo>
                  <a:cubicBezTo>
                    <a:pt x="52233" y="1215"/>
                    <a:pt x="52114" y="1156"/>
                    <a:pt x="52090" y="1144"/>
                  </a:cubicBezTo>
                  <a:cubicBezTo>
                    <a:pt x="52066" y="1120"/>
                    <a:pt x="51971" y="1084"/>
                    <a:pt x="51959" y="1061"/>
                  </a:cubicBezTo>
                  <a:cubicBezTo>
                    <a:pt x="51947" y="1037"/>
                    <a:pt x="52102" y="1001"/>
                    <a:pt x="52114" y="977"/>
                  </a:cubicBezTo>
                  <a:cubicBezTo>
                    <a:pt x="52114" y="953"/>
                    <a:pt x="51983" y="918"/>
                    <a:pt x="51971" y="894"/>
                  </a:cubicBezTo>
                  <a:cubicBezTo>
                    <a:pt x="51935" y="930"/>
                    <a:pt x="51852" y="942"/>
                    <a:pt x="51816" y="977"/>
                  </a:cubicBezTo>
                  <a:cubicBezTo>
                    <a:pt x="51804" y="977"/>
                    <a:pt x="51959" y="1049"/>
                    <a:pt x="51959" y="1061"/>
                  </a:cubicBezTo>
                  <a:cubicBezTo>
                    <a:pt x="51959" y="1084"/>
                    <a:pt x="51816" y="1108"/>
                    <a:pt x="51804" y="1132"/>
                  </a:cubicBezTo>
                  <a:cubicBezTo>
                    <a:pt x="51792" y="1168"/>
                    <a:pt x="51661" y="1180"/>
                    <a:pt x="51650" y="1215"/>
                  </a:cubicBezTo>
                  <a:cubicBezTo>
                    <a:pt x="51650" y="1227"/>
                    <a:pt x="51769" y="1287"/>
                    <a:pt x="51792" y="1299"/>
                  </a:cubicBezTo>
                  <a:lnTo>
                    <a:pt x="51923" y="1382"/>
                  </a:lnTo>
                  <a:close/>
                  <a:moveTo>
                    <a:pt x="54019" y="953"/>
                  </a:moveTo>
                  <a:cubicBezTo>
                    <a:pt x="54007" y="953"/>
                    <a:pt x="54138" y="1025"/>
                    <a:pt x="54150" y="1037"/>
                  </a:cubicBezTo>
                  <a:cubicBezTo>
                    <a:pt x="54174" y="1037"/>
                    <a:pt x="54281" y="965"/>
                    <a:pt x="54305" y="953"/>
                  </a:cubicBezTo>
                  <a:cubicBezTo>
                    <a:pt x="54340" y="953"/>
                    <a:pt x="54400" y="1037"/>
                    <a:pt x="54448" y="1037"/>
                  </a:cubicBezTo>
                  <a:cubicBezTo>
                    <a:pt x="54495" y="1049"/>
                    <a:pt x="54543" y="965"/>
                    <a:pt x="54602" y="965"/>
                  </a:cubicBezTo>
                  <a:cubicBezTo>
                    <a:pt x="54638" y="965"/>
                    <a:pt x="54686" y="1049"/>
                    <a:pt x="54733" y="1049"/>
                  </a:cubicBezTo>
                  <a:cubicBezTo>
                    <a:pt x="54781" y="1049"/>
                    <a:pt x="54840" y="977"/>
                    <a:pt x="54888" y="977"/>
                  </a:cubicBezTo>
                  <a:cubicBezTo>
                    <a:pt x="54936" y="977"/>
                    <a:pt x="54983" y="1061"/>
                    <a:pt x="55031" y="1061"/>
                  </a:cubicBezTo>
                  <a:cubicBezTo>
                    <a:pt x="55079" y="1061"/>
                    <a:pt x="55126" y="989"/>
                    <a:pt x="55186" y="977"/>
                  </a:cubicBezTo>
                  <a:cubicBezTo>
                    <a:pt x="55126" y="965"/>
                    <a:pt x="55090" y="906"/>
                    <a:pt x="55043" y="894"/>
                  </a:cubicBezTo>
                  <a:cubicBezTo>
                    <a:pt x="54995" y="894"/>
                    <a:pt x="54936" y="977"/>
                    <a:pt x="54888" y="977"/>
                  </a:cubicBezTo>
                  <a:cubicBezTo>
                    <a:pt x="54840" y="965"/>
                    <a:pt x="54793" y="894"/>
                    <a:pt x="54745" y="894"/>
                  </a:cubicBezTo>
                  <a:cubicBezTo>
                    <a:pt x="54698" y="882"/>
                    <a:pt x="54650" y="965"/>
                    <a:pt x="54602" y="965"/>
                  </a:cubicBezTo>
                  <a:cubicBezTo>
                    <a:pt x="54543" y="965"/>
                    <a:pt x="54507" y="882"/>
                    <a:pt x="54459" y="882"/>
                  </a:cubicBezTo>
                  <a:cubicBezTo>
                    <a:pt x="54412" y="870"/>
                    <a:pt x="54364" y="799"/>
                    <a:pt x="54317" y="799"/>
                  </a:cubicBezTo>
                  <a:cubicBezTo>
                    <a:pt x="54269" y="799"/>
                    <a:pt x="54209" y="870"/>
                    <a:pt x="54162" y="870"/>
                  </a:cubicBezTo>
                  <a:cubicBezTo>
                    <a:pt x="54150" y="894"/>
                    <a:pt x="54019" y="918"/>
                    <a:pt x="54019" y="953"/>
                  </a:cubicBezTo>
                  <a:close/>
                  <a:moveTo>
                    <a:pt x="55150" y="1299"/>
                  </a:moveTo>
                  <a:cubicBezTo>
                    <a:pt x="55186" y="1299"/>
                    <a:pt x="55281" y="1239"/>
                    <a:pt x="55305" y="1227"/>
                  </a:cubicBezTo>
                  <a:cubicBezTo>
                    <a:pt x="55352" y="1203"/>
                    <a:pt x="55412" y="1180"/>
                    <a:pt x="55460" y="1144"/>
                  </a:cubicBezTo>
                  <a:lnTo>
                    <a:pt x="55769" y="1001"/>
                  </a:lnTo>
                  <a:cubicBezTo>
                    <a:pt x="55769" y="1013"/>
                    <a:pt x="55912" y="1061"/>
                    <a:pt x="55900" y="1084"/>
                  </a:cubicBezTo>
                  <a:cubicBezTo>
                    <a:pt x="55888" y="1096"/>
                    <a:pt x="55781" y="1144"/>
                    <a:pt x="55745" y="1156"/>
                  </a:cubicBezTo>
                  <a:cubicBezTo>
                    <a:pt x="55733" y="1168"/>
                    <a:pt x="55602" y="1215"/>
                    <a:pt x="55602" y="1239"/>
                  </a:cubicBezTo>
                  <a:cubicBezTo>
                    <a:pt x="55591" y="1263"/>
                    <a:pt x="55733" y="1287"/>
                    <a:pt x="55733" y="1323"/>
                  </a:cubicBezTo>
                  <a:lnTo>
                    <a:pt x="55888" y="1239"/>
                  </a:lnTo>
                  <a:cubicBezTo>
                    <a:pt x="55924" y="1227"/>
                    <a:pt x="56019" y="1192"/>
                    <a:pt x="56043" y="1168"/>
                  </a:cubicBezTo>
                  <a:cubicBezTo>
                    <a:pt x="56055" y="1156"/>
                    <a:pt x="55912" y="1096"/>
                    <a:pt x="55900" y="1084"/>
                  </a:cubicBezTo>
                  <a:cubicBezTo>
                    <a:pt x="55900" y="1061"/>
                    <a:pt x="56055" y="1025"/>
                    <a:pt x="56055" y="1001"/>
                  </a:cubicBezTo>
                  <a:cubicBezTo>
                    <a:pt x="56055" y="989"/>
                    <a:pt x="55936" y="930"/>
                    <a:pt x="55912" y="918"/>
                  </a:cubicBezTo>
                  <a:cubicBezTo>
                    <a:pt x="55900" y="918"/>
                    <a:pt x="55793" y="1001"/>
                    <a:pt x="55769" y="1001"/>
                  </a:cubicBezTo>
                  <a:cubicBezTo>
                    <a:pt x="55733" y="1001"/>
                    <a:pt x="55650" y="906"/>
                    <a:pt x="55626" y="906"/>
                  </a:cubicBezTo>
                  <a:cubicBezTo>
                    <a:pt x="55579" y="918"/>
                    <a:pt x="55507" y="965"/>
                    <a:pt x="55471" y="989"/>
                  </a:cubicBezTo>
                  <a:lnTo>
                    <a:pt x="55317" y="1061"/>
                  </a:lnTo>
                  <a:cubicBezTo>
                    <a:pt x="55269" y="1096"/>
                    <a:pt x="55210" y="1120"/>
                    <a:pt x="55162" y="1144"/>
                  </a:cubicBezTo>
                  <a:cubicBezTo>
                    <a:pt x="55114" y="1168"/>
                    <a:pt x="55067" y="1192"/>
                    <a:pt x="55019" y="1215"/>
                  </a:cubicBezTo>
                  <a:cubicBezTo>
                    <a:pt x="55055" y="1227"/>
                    <a:pt x="55114" y="1311"/>
                    <a:pt x="55150" y="1299"/>
                  </a:cubicBezTo>
                  <a:close/>
                  <a:moveTo>
                    <a:pt x="57055" y="1275"/>
                  </a:moveTo>
                  <a:cubicBezTo>
                    <a:pt x="57067" y="1275"/>
                    <a:pt x="57210" y="1203"/>
                    <a:pt x="57210" y="1192"/>
                  </a:cubicBezTo>
                  <a:cubicBezTo>
                    <a:pt x="57210" y="1192"/>
                    <a:pt x="57079" y="1108"/>
                    <a:pt x="57067" y="1108"/>
                  </a:cubicBezTo>
                  <a:cubicBezTo>
                    <a:pt x="57031" y="1108"/>
                    <a:pt x="56960" y="1192"/>
                    <a:pt x="56912" y="1192"/>
                  </a:cubicBezTo>
                  <a:cubicBezTo>
                    <a:pt x="56865" y="1192"/>
                    <a:pt x="56829" y="1108"/>
                    <a:pt x="56781" y="1108"/>
                  </a:cubicBezTo>
                  <a:cubicBezTo>
                    <a:pt x="56734" y="1096"/>
                    <a:pt x="56686" y="1025"/>
                    <a:pt x="56638" y="1025"/>
                  </a:cubicBezTo>
                  <a:cubicBezTo>
                    <a:pt x="56626" y="1025"/>
                    <a:pt x="56484" y="1096"/>
                    <a:pt x="56484" y="1096"/>
                  </a:cubicBezTo>
                  <a:cubicBezTo>
                    <a:pt x="56484" y="1108"/>
                    <a:pt x="56603" y="1168"/>
                    <a:pt x="56626" y="1180"/>
                  </a:cubicBezTo>
                  <a:cubicBezTo>
                    <a:pt x="56662" y="1203"/>
                    <a:pt x="56722" y="1251"/>
                    <a:pt x="56769" y="1263"/>
                  </a:cubicBezTo>
                  <a:cubicBezTo>
                    <a:pt x="56793" y="1275"/>
                    <a:pt x="56888" y="1180"/>
                    <a:pt x="56912" y="1192"/>
                  </a:cubicBezTo>
                  <a:cubicBezTo>
                    <a:pt x="56960" y="1192"/>
                    <a:pt x="57007" y="1275"/>
                    <a:pt x="57055" y="1275"/>
                  </a:cubicBezTo>
                  <a:close/>
                  <a:moveTo>
                    <a:pt x="58246" y="977"/>
                  </a:moveTo>
                  <a:cubicBezTo>
                    <a:pt x="58269" y="977"/>
                    <a:pt x="58377" y="1049"/>
                    <a:pt x="58389" y="1061"/>
                  </a:cubicBezTo>
                  <a:cubicBezTo>
                    <a:pt x="58400" y="1073"/>
                    <a:pt x="58246" y="1132"/>
                    <a:pt x="58234" y="1144"/>
                  </a:cubicBezTo>
                  <a:cubicBezTo>
                    <a:pt x="58234" y="1168"/>
                    <a:pt x="58377" y="1203"/>
                    <a:pt x="58377" y="1227"/>
                  </a:cubicBezTo>
                  <a:cubicBezTo>
                    <a:pt x="58377" y="1251"/>
                    <a:pt x="58234" y="1275"/>
                    <a:pt x="58222" y="1299"/>
                  </a:cubicBezTo>
                  <a:cubicBezTo>
                    <a:pt x="58281" y="1311"/>
                    <a:pt x="58305" y="1382"/>
                    <a:pt x="58365" y="1394"/>
                  </a:cubicBezTo>
                  <a:cubicBezTo>
                    <a:pt x="58377" y="1394"/>
                    <a:pt x="58519" y="1323"/>
                    <a:pt x="58519" y="1311"/>
                  </a:cubicBezTo>
                  <a:cubicBezTo>
                    <a:pt x="58519" y="1287"/>
                    <a:pt x="58365" y="1251"/>
                    <a:pt x="58377" y="1227"/>
                  </a:cubicBezTo>
                  <a:cubicBezTo>
                    <a:pt x="58400" y="1192"/>
                    <a:pt x="58519" y="1180"/>
                    <a:pt x="58531" y="1156"/>
                  </a:cubicBezTo>
                  <a:cubicBezTo>
                    <a:pt x="58543" y="1132"/>
                    <a:pt x="58389" y="1084"/>
                    <a:pt x="58389" y="1061"/>
                  </a:cubicBezTo>
                  <a:cubicBezTo>
                    <a:pt x="58389" y="1037"/>
                    <a:pt x="58531" y="1013"/>
                    <a:pt x="58543" y="989"/>
                  </a:cubicBezTo>
                  <a:cubicBezTo>
                    <a:pt x="58555" y="965"/>
                    <a:pt x="58698" y="942"/>
                    <a:pt x="58698" y="906"/>
                  </a:cubicBezTo>
                  <a:cubicBezTo>
                    <a:pt x="58698" y="882"/>
                    <a:pt x="58567" y="858"/>
                    <a:pt x="58555" y="822"/>
                  </a:cubicBezTo>
                  <a:lnTo>
                    <a:pt x="58400" y="906"/>
                  </a:lnTo>
                  <a:cubicBezTo>
                    <a:pt x="58365" y="930"/>
                    <a:pt x="58305" y="965"/>
                    <a:pt x="58246" y="977"/>
                  </a:cubicBezTo>
                  <a:cubicBezTo>
                    <a:pt x="58234" y="989"/>
                    <a:pt x="58138" y="894"/>
                    <a:pt x="58115" y="894"/>
                  </a:cubicBezTo>
                  <a:cubicBezTo>
                    <a:pt x="58103" y="894"/>
                    <a:pt x="57960" y="965"/>
                    <a:pt x="57960" y="977"/>
                  </a:cubicBezTo>
                  <a:cubicBezTo>
                    <a:pt x="57960" y="1001"/>
                    <a:pt x="58091" y="1025"/>
                    <a:pt x="58103" y="1061"/>
                  </a:cubicBezTo>
                  <a:cubicBezTo>
                    <a:pt x="58150" y="1049"/>
                    <a:pt x="58198" y="977"/>
                    <a:pt x="58246" y="977"/>
                  </a:cubicBezTo>
                  <a:close/>
                  <a:moveTo>
                    <a:pt x="60532" y="1692"/>
                  </a:moveTo>
                  <a:cubicBezTo>
                    <a:pt x="60579" y="1692"/>
                    <a:pt x="60627" y="1775"/>
                    <a:pt x="60675" y="1775"/>
                  </a:cubicBezTo>
                  <a:cubicBezTo>
                    <a:pt x="60722" y="1775"/>
                    <a:pt x="60770" y="1692"/>
                    <a:pt x="60817" y="1692"/>
                  </a:cubicBezTo>
                  <a:cubicBezTo>
                    <a:pt x="60853" y="1692"/>
                    <a:pt x="60936" y="1787"/>
                    <a:pt x="60960" y="1787"/>
                  </a:cubicBezTo>
                  <a:cubicBezTo>
                    <a:pt x="61008" y="1775"/>
                    <a:pt x="61079" y="1727"/>
                    <a:pt x="61115" y="1704"/>
                  </a:cubicBezTo>
                  <a:lnTo>
                    <a:pt x="61270" y="1632"/>
                  </a:lnTo>
                  <a:lnTo>
                    <a:pt x="60984" y="1454"/>
                  </a:lnTo>
                  <a:lnTo>
                    <a:pt x="60841" y="1537"/>
                  </a:lnTo>
                  <a:lnTo>
                    <a:pt x="60686" y="1608"/>
                  </a:lnTo>
                  <a:cubicBezTo>
                    <a:pt x="60639" y="1632"/>
                    <a:pt x="60579" y="1668"/>
                    <a:pt x="60532" y="1692"/>
                  </a:cubicBezTo>
                  <a:cubicBezTo>
                    <a:pt x="60520" y="1692"/>
                    <a:pt x="60413" y="1608"/>
                    <a:pt x="60389" y="1608"/>
                  </a:cubicBezTo>
                  <a:cubicBezTo>
                    <a:pt x="60389" y="1608"/>
                    <a:pt x="60234" y="1680"/>
                    <a:pt x="60234" y="1680"/>
                  </a:cubicBezTo>
                  <a:cubicBezTo>
                    <a:pt x="60234" y="1704"/>
                    <a:pt x="60365" y="1739"/>
                    <a:pt x="60377" y="1763"/>
                  </a:cubicBezTo>
                  <a:cubicBezTo>
                    <a:pt x="60424" y="1763"/>
                    <a:pt x="60484" y="1692"/>
                    <a:pt x="60532" y="1692"/>
                  </a:cubicBezTo>
                  <a:close/>
                  <a:moveTo>
                    <a:pt x="60722" y="1132"/>
                  </a:moveTo>
                  <a:cubicBezTo>
                    <a:pt x="60734" y="1132"/>
                    <a:pt x="60877" y="1061"/>
                    <a:pt x="60877" y="1049"/>
                  </a:cubicBezTo>
                  <a:cubicBezTo>
                    <a:pt x="60877" y="1049"/>
                    <a:pt x="60746" y="965"/>
                    <a:pt x="60734" y="965"/>
                  </a:cubicBezTo>
                  <a:cubicBezTo>
                    <a:pt x="60686" y="965"/>
                    <a:pt x="60639" y="1037"/>
                    <a:pt x="60591" y="1037"/>
                  </a:cubicBezTo>
                  <a:cubicBezTo>
                    <a:pt x="60555" y="1049"/>
                    <a:pt x="60472" y="953"/>
                    <a:pt x="60448" y="953"/>
                  </a:cubicBezTo>
                  <a:cubicBezTo>
                    <a:pt x="60401" y="965"/>
                    <a:pt x="60329" y="1013"/>
                    <a:pt x="60294" y="1037"/>
                  </a:cubicBezTo>
                  <a:cubicBezTo>
                    <a:pt x="60246" y="1061"/>
                    <a:pt x="60174" y="1084"/>
                    <a:pt x="60139" y="1108"/>
                  </a:cubicBezTo>
                  <a:cubicBezTo>
                    <a:pt x="60115" y="1132"/>
                    <a:pt x="59996" y="1168"/>
                    <a:pt x="59984" y="1192"/>
                  </a:cubicBezTo>
                  <a:cubicBezTo>
                    <a:pt x="59984" y="1192"/>
                    <a:pt x="60115" y="1275"/>
                    <a:pt x="60127" y="1275"/>
                  </a:cubicBezTo>
                  <a:cubicBezTo>
                    <a:pt x="60174" y="1275"/>
                    <a:pt x="60234" y="1203"/>
                    <a:pt x="60282" y="1192"/>
                  </a:cubicBezTo>
                  <a:cubicBezTo>
                    <a:pt x="60317" y="1192"/>
                    <a:pt x="60413" y="1132"/>
                    <a:pt x="60436" y="1120"/>
                  </a:cubicBezTo>
                  <a:cubicBezTo>
                    <a:pt x="60484" y="1096"/>
                    <a:pt x="60532" y="1061"/>
                    <a:pt x="60591" y="1037"/>
                  </a:cubicBezTo>
                  <a:cubicBezTo>
                    <a:pt x="60603" y="1037"/>
                    <a:pt x="60710" y="1132"/>
                    <a:pt x="60722" y="1132"/>
                  </a:cubicBezTo>
                  <a:close/>
                  <a:moveTo>
                    <a:pt x="66116" y="1346"/>
                  </a:moveTo>
                  <a:cubicBezTo>
                    <a:pt x="66128" y="1334"/>
                    <a:pt x="65973" y="1287"/>
                    <a:pt x="65973" y="1263"/>
                  </a:cubicBezTo>
                  <a:cubicBezTo>
                    <a:pt x="65985" y="1239"/>
                    <a:pt x="66128" y="1215"/>
                    <a:pt x="66128" y="1192"/>
                  </a:cubicBezTo>
                  <a:cubicBezTo>
                    <a:pt x="66139" y="1156"/>
                    <a:pt x="65997" y="1132"/>
                    <a:pt x="65997" y="1108"/>
                  </a:cubicBezTo>
                  <a:cubicBezTo>
                    <a:pt x="65985" y="1084"/>
                    <a:pt x="66139" y="1049"/>
                    <a:pt x="66139" y="1025"/>
                  </a:cubicBezTo>
                  <a:cubicBezTo>
                    <a:pt x="66151" y="1001"/>
                    <a:pt x="66009" y="965"/>
                    <a:pt x="66009" y="942"/>
                  </a:cubicBezTo>
                  <a:cubicBezTo>
                    <a:pt x="65985" y="977"/>
                    <a:pt x="65866" y="989"/>
                    <a:pt x="65854" y="1025"/>
                  </a:cubicBezTo>
                  <a:cubicBezTo>
                    <a:pt x="65842" y="1037"/>
                    <a:pt x="65997" y="1084"/>
                    <a:pt x="65997" y="1108"/>
                  </a:cubicBezTo>
                  <a:cubicBezTo>
                    <a:pt x="65985" y="1132"/>
                    <a:pt x="65842" y="1156"/>
                    <a:pt x="65842" y="1180"/>
                  </a:cubicBezTo>
                  <a:cubicBezTo>
                    <a:pt x="65842" y="1203"/>
                    <a:pt x="65973" y="1239"/>
                    <a:pt x="65973" y="1263"/>
                  </a:cubicBezTo>
                  <a:cubicBezTo>
                    <a:pt x="65985" y="1287"/>
                    <a:pt x="65830" y="1323"/>
                    <a:pt x="65830" y="1346"/>
                  </a:cubicBezTo>
                  <a:cubicBezTo>
                    <a:pt x="65818" y="1370"/>
                    <a:pt x="65961" y="1406"/>
                    <a:pt x="65961" y="1430"/>
                  </a:cubicBezTo>
                  <a:cubicBezTo>
                    <a:pt x="65985" y="1394"/>
                    <a:pt x="66104" y="1382"/>
                    <a:pt x="66116" y="1346"/>
                  </a:cubicBezTo>
                  <a:close/>
                  <a:moveTo>
                    <a:pt x="69045" y="1263"/>
                  </a:moveTo>
                  <a:cubicBezTo>
                    <a:pt x="69057" y="1239"/>
                    <a:pt x="68914" y="1203"/>
                    <a:pt x="68914" y="1180"/>
                  </a:cubicBezTo>
                  <a:cubicBezTo>
                    <a:pt x="68961" y="1156"/>
                    <a:pt x="69009" y="1132"/>
                    <a:pt x="69068" y="1108"/>
                  </a:cubicBezTo>
                  <a:cubicBezTo>
                    <a:pt x="69116" y="1108"/>
                    <a:pt x="69152" y="1192"/>
                    <a:pt x="69199" y="1192"/>
                  </a:cubicBezTo>
                  <a:cubicBezTo>
                    <a:pt x="69247" y="1192"/>
                    <a:pt x="69307" y="1120"/>
                    <a:pt x="69354" y="1108"/>
                  </a:cubicBezTo>
                  <a:cubicBezTo>
                    <a:pt x="69307" y="1096"/>
                    <a:pt x="69271" y="1037"/>
                    <a:pt x="69211" y="1025"/>
                  </a:cubicBezTo>
                  <a:cubicBezTo>
                    <a:pt x="69176" y="1025"/>
                    <a:pt x="69104" y="1108"/>
                    <a:pt x="69068" y="1108"/>
                  </a:cubicBezTo>
                  <a:cubicBezTo>
                    <a:pt x="69021" y="1108"/>
                    <a:pt x="68973" y="1013"/>
                    <a:pt x="68926" y="1025"/>
                  </a:cubicBezTo>
                  <a:cubicBezTo>
                    <a:pt x="68866" y="1025"/>
                    <a:pt x="68830" y="1096"/>
                    <a:pt x="68771" y="1096"/>
                  </a:cubicBezTo>
                  <a:cubicBezTo>
                    <a:pt x="68735" y="1096"/>
                    <a:pt x="68676" y="1013"/>
                    <a:pt x="68628" y="1013"/>
                  </a:cubicBezTo>
                  <a:cubicBezTo>
                    <a:pt x="68580" y="1013"/>
                    <a:pt x="68533" y="1084"/>
                    <a:pt x="68485" y="1084"/>
                  </a:cubicBezTo>
                  <a:cubicBezTo>
                    <a:pt x="68533" y="1096"/>
                    <a:pt x="68568" y="1168"/>
                    <a:pt x="68616" y="1168"/>
                  </a:cubicBezTo>
                  <a:cubicBezTo>
                    <a:pt x="68652" y="1180"/>
                    <a:pt x="68735" y="1096"/>
                    <a:pt x="68771" y="1096"/>
                  </a:cubicBezTo>
                  <a:cubicBezTo>
                    <a:pt x="68818" y="1096"/>
                    <a:pt x="68866" y="1180"/>
                    <a:pt x="68914" y="1180"/>
                  </a:cubicBezTo>
                  <a:cubicBezTo>
                    <a:pt x="68902" y="1203"/>
                    <a:pt x="68759" y="1227"/>
                    <a:pt x="68759" y="1263"/>
                  </a:cubicBezTo>
                  <a:cubicBezTo>
                    <a:pt x="68759" y="1287"/>
                    <a:pt x="68890" y="1311"/>
                    <a:pt x="68902" y="1346"/>
                  </a:cubicBezTo>
                  <a:cubicBezTo>
                    <a:pt x="68914" y="1311"/>
                    <a:pt x="69045" y="1287"/>
                    <a:pt x="69045" y="1263"/>
                  </a:cubicBezTo>
                  <a:close/>
                  <a:moveTo>
                    <a:pt x="71331" y="1977"/>
                  </a:moveTo>
                  <a:cubicBezTo>
                    <a:pt x="71378" y="1954"/>
                    <a:pt x="71426" y="1918"/>
                    <a:pt x="71485" y="1894"/>
                  </a:cubicBezTo>
                  <a:cubicBezTo>
                    <a:pt x="71581" y="1846"/>
                    <a:pt x="71688" y="1799"/>
                    <a:pt x="71783" y="1739"/>
                  </a:cubicBezTo>
                  <a:cubicBezTo>
                    <a:pt x="71831" y="1715"/>
                    <a:pt x="71914" y="1692"/>
                    <a:pt x="71938" y="1668"/>
                  </a:cubicBezTo>
                  <a:cubicBezTo>
                    <a:pt x="71950" y="1656"/>
                    <a:pt x="71795" y="1596"/>
                    <a:pt x="71807" y="1584"/>
                  </a:cubicBezTo>
                  <a:cubicBezTo>
                    <a:pt x="71807" y="1561"/>
                    <a:pt x="71938" y="1513"/>
                    <a:pt x="71950" y="1501"/>
                  </a:cubicBezTo>
                  <a:cubicBezTo>
                    <a:pt x="71985" y="1489"/>
                    <a:pt x="72093" y="1454"/>
                    <a:pt x="72105" y="1430"/>
                  </a:cubicBezTo>
                  <a:cubicBezTo>
                    <a:pt x="72116" y="1406"/>
                    <a:pt x="71962" y="1358"/>
                    <a:pt x="71962" y="1346"/>
                  </a:cubicBezTo>
                  <a:cubicBezTo>
                    <a:pt x="71974" y="1311"/>
                    <a:pt x="72105" y="1287"/>
                    <a:pt x="72116" y="1263"/>
                  </a:cubicBezTo>
                  <a:cubicBezTo>
                    <a:pt x="72069" y="1251"/>
                    <a:pt x="72033" y="1180"/>
                    <a:pt x="71985" y="1180"/>
                  </a:cubicBezTo>
                  <a:cubicBezTo>
                    <a:pt x="71974" y="1180"/>
                    <a:pt x="71831" y="1251"/>
                    <a:pt x="71831" y="1263"/>
                  </a:cubicBezTo>
                  <a:cubicBezTo>
                    <a:pt x="71831" y="1275"/>
                    <a:pt x="71974" y="1334"/>
                    <a:pt x="71962" y="1346"/>
                  </a:cubicBezTo>
                  <a:cubicBezTo>
                    <a:pt x="71950" y="1370"/>
                    <a:pt x="71854" y="1394"/>
                    <a:pt x="71819" y="1418"/>
                  </a:cubicBezTo>
                  <a:cubicBezTo>
                    <a:pt x="71783" y="1442"/>
                    <a:pt x="71688" y="1477"/>
                    <a:pt x="71664" y="1501"/>
                  </a:cubicBezTo>
                  <a:cubicBezTo>
                    <a:pt x="71652" y="1513"/>
                    <a:pt x="71807" y="1561"/>
                    <a:pt x="71807" y="1584"/>
                  </a:cubicBezTo>
                  <a:cubicBezTo>
                    <a:pt x="71795" y="1596"/>
                    <a:pt x="71664" y="1644"/>
                    <a:pt x="71652" y="1656"/>
                  </a:cubicBezTo>
                  <a:cubicBezTo>
                    <a:pt x="71628" y="1668"/>
                    <a:pt x="71521" y="1739"/>
                    <a:pt x="71497" y="1739"/>
                  </a:cubicBezTo>
                  <a:cubicBezTo>
                    <a:pt x="71462" y="1739"/>
                    <a:pt x="71378" y="1644"/>
                    <a:pt x="71354" y="1656"/>
                  </a:cubicBezTo>
                  <a:cubicBezTo>
                    <a:pt x="71307" y="1656"/>
                    <a:pt x="71235" y="1704"/>
                    <a:pt x="71200" y="1727"/>
                  </a:cubicBezTo>
                  <a:lnTo>
                    <a:pt x="71045" y="1811"/>
                  </a:lnTo>
                  <a:close/>
                  <a:moveTo>
                    <a:pt x="70938" y="1394"/>
                  </a:moveTo>
                  <a:cubicBezTo>
                    <a:pt x="70973" y="1406"/>
                    <a:pt x="71045" y="1477"/>
                    <a:pt x="71081" y="1477"/>
                  </a:cubicBezTo>
                  <a:cubicBezTo>
                    <a:pt x="71092" y="1477"/>
                    <a:pt x="71235" y="1406"/>
                    <a:pt x="71235" y="1406"/>
                  </a:cubicBezTo>
                  <a:cubicBezTo>
                    <a:pt x="71235" y="1394"/>
                    <a:pt x="71116" y="1334"/>
                    <a:pt x="71092" y="1323"/>
                  </a:cubicBezTo>
                  <a:cubicBezTo>
                    <a:pt x="71057" y="1299"/>
                    <a:pt x="70997" y="1239"/>
                    <a:pt x="70950" y="1239"/>
                  </a:cubicBezTo>
                  <a:cubicBezTo>
                    <a:pt x="70926" y="1227"/>
                    <a:pt x="70831" y="1311"/>
                    <a:pt x="70795" y="1311"/>
                  </a:cubicBezTo>
                  <a:cubicBezTo>
                    <a:pt x="70771" y="1311"/>
                    <a:pt x="70688" y="1227"/>
                    <a:pt x="70664" y="1227"/>
                  </a:cubicBezTo>
                  <a:cubicBezTo>
                    <a:pt x="70640" y="1227"/>
                    <a:pt x="70509" y="1299"/>
                    <a:pt x="70509" y="1299"/>
                  </a:cubicBezTo>
                  <a:cubicBezTo>
                    <a:pt x="70509" y="1311"/>
                    <a:pt x="70640" y="1394"/>
                    <a:pt x="70652" y="1394"/>
                  </a:cubicBezTo>
                  <a:cubicBezTo>
                    <a:pt x="70676" y="1394"/>
                    <a:pt x="70771" y="1311"/>
                    <a:pt x="70795" y="1311"/>
                  </a:cubicBezTo>
                  <a:cubicBezTo>
                    <a:pt x="70854" y="1323"/>
                    <a:pt x="70890" y="1382"/>
                    <a:pt x="70938" y="1394"/>
                  </a:cubicBezTo>
                  <a:close/>
                  <a:moveTo>
                    <a:pt x="77331" y="1894"/>
                  </a:moveTo>
                  <a:cubicBezTo>
                    <a:pt x="77284" y="1894"/>
                    <a:pt x="77236" y="1811"/>
                    <a:pt x="77188" y="1799"/>
                  </a:cubicBezTo>
                  <a:cubicBezTo>
                    <a:pt x="77188" y="1799"/>
                    <a:pt x="77046" y="1882"/>
                    <a:pt x="77046" y="1882"/>
                  </a:cubicBezTo>
                  <a:cubicBezTo>
                    <a:pt x="77034" y="1894"/>
                    <a:pt x="77165" y="1965"/>
                    <a:pt x="77177" y="1965"/>
                  </a:cubicBezTo>
                  <a:cubicBezTo>
                    <a:pt x="77212" y="1977"/>
                    <a:pt x="77296" y="1894"/>
                    <a:pt x="77331" y="1894"/>
                  </a:cubicBezTo>
                  <a:cubicBezTo>
                    <a:pt x="77355" y="1894"/>
                    <a:pt x="77450" y="1977"/>
                    <a:pt x="77474" y="1977"/>
                  </a:cubicBezTo>
                  <a:cubicBezTo>
                    <a:pt x="77522" y="1965"/>
                    <a:pt x="77593" y="1918"/>
                    <a:pt x="77629" y="1894"/>
                  </a:cubicBezTo>
                  <a:cubicBezTo>
                    <a:pt x="77641" y="1882"/>
                    <a:pt x="77772" y="1835"/>
                    <a:pt x="77772" y="1823"/>
                  </a:cubicBezTo>
                  <a:cubicBezTo>
                    <a:pt x="77784" y="1799"/>
                    <a:pt x="77641" y="1763"/>
                    <a:pt x="77641" y="1739"/>
                  </a:cubicBezTo>
                  <a:cubicBezTo>
                    <a:pt x="77593" y="1727"/>
                    <a:pt x="77546" y="1656"/>
                    <a:pt x="77498" y="1656"/>
                  </a:cubicBezTo>
                  <a:cubicBezTo>
                    <a:pt x="77486" y="1656"/>
                    <a:pt x="77343" y="1727"/>
                    <a:pt x="77343" y="1727"/>
                  </a:cubicBezTo>
                  <a:cubicBezTo>
                    <a:pt x="77355" y="1763"/>
                    <a:pt x="77474" y="1787"/>
                    <a:pt x="77486" y="1811"/>
                  </a:cubicBezTo>
                  <a:cubicBezTo>
                    <a:pt x="77427" y="1823"/>
                    <a:pt x="77391" y="1882"/>
                    <a:pt x="77331" y="1894"/>
                  </a:cubicBezTo>
                  <a:close/>
                  <a:moveTo>
                    <a:pt x="76653" y="1299"/>
                  </a:moveTo>
                  <a:cubicBezTo>
                    <a:pt x="76653" y="1334"/>
                    <a:pt x="76510" y="1358"/>
                    <a:pt x="76498" y="1382"/>
                  </a:cubicBezTo>
                  <a:cubicBezTo>
                    <a:pt x="76498" y="1382"/>
                    <a:pt x="76629" y="1465"/>
                    <a:pt x="76641" y="1465"/>
                  </a:cubicBezTo>
                  <a:cubicBezTo>
                    <a:pt x="76688" y="1465"/>
                    <a:pt x="76736" y="1394"/>
                    <a:pt x="76796" y="1394"/>
                  </a:cubicBezTo>
                  <a:cubicBezTo>
                    <a:pt x="76784" y="1394"/>
                    <a:pt x="76653" y="1311"/>
                    <a:pt x="76653" y="1299"/>
                  </a:cubicBezTo>
                  <a:cubicBezTo>
                    <a:pt x="76653" y="1299"/>
                    <a:pt x="76784" y="1227"/>
                    <a:pt x="76807" y="1227"/>
                  </a:cubicBezTo>
                  <a:cubicBezTo>
                    <a:pt x="76831" y="1227"/>
                    <a:pt x="76915" y="1311"/>
                    <a:pt x="76938" y="1311"/>
                  </a:cubicBezTo>
                  <a:cubicBezTo>
                    <a:pt x="76986" y="1311"/>
                    <a:pt x="77046" y="1239"/>
                    <a:pt x="77093" y="1239"/>
                  </a:cubicBezTo>
                  <a:cubicBezTo>
                    <a:pt x="77141" y="1239"/>
                    <a:pt x="77188" y="1311"/>
                    <a:pt x="77236" y="1323"/>
                  </a:cubicBezTo>
                  <a:cubicBezTo>
                    <a:pt x="77248" y="1323"/>
                    <a:pt x="77391" y="1251"/>
                    <a:pt x="77391" y="1239"/>
                  </a:cubicBezTo>
                  <a:cubicBezTo>
                    <a:pt x="77391" y="1239"/>
                    <a:pt x="77248" y="1156"/>
                    <a:pt x="77248" y="1156"/>
                  </a:cubicBezTo>
                  <a:cubicBezTo>
                    <a:pt x="77188" y="1168"/>
                    <a:pt x="77153" y="1215"/>
                    <a:pt x="77093" y="1239"/>
                  </a:cubicBezTo>
                  <a:cubicBezTo>
                    <a:pt x="77046" y="1215"/>
                    <a:pt x="77010" y="1168"/>
                    <a:pt x="76962" y="1156"/>
                  </a:cubicBezTo>
                  <a:cubicBezTo>
                    <a:pt x="76915" y="1132"/>
                    <a:pt x="76867" y="1073"/>
                    <a:pt x="76819" y="1061"/>
                  </a:cubicBezTo>
                  <a:cubicBezTo>
                    <a:pt x="76784" y="1061"/>
                    <a:pt x="76700" y="1144"/>
                    <a:pt x="76665" y="1144"/>
                  </a:cubicBezTo>
                  <a:cubicBezTo>
                    <a:pt x="76641" y="1144"/>
                    <a:pt x="76546" y="1049"/>
                    <a:pt x="76522" y="1061"/>
                  </a:cubicBezTo>
                  <a:cubicBezTo>
                    <a:pt x="76474" y="1073"/>
                    <a:pt x="76403" y="1120"/>
                    <a:pt x="76379" y="1132"/>
                  </a:cubicBezTo>
                  <a:cubicBezTo>
                    <a:pt x="76355" y="1144"/>
                    <a:pt x="76224" y="1192"/>
                    <a:pt x="76224" y="1215"/>
                  </a:cubicBezTo>
                  <a:cubicBezTo>
                    <a:pt x="76212" y="1239"/>
                    <a:pt x="76355" y="1275"/>
                    <a:pt x="76355" y="1299"/>
                  </a:cubicBezTo>
                  <a:cubicBezTo>
                    <a:pt x="76355" y="1275"/>
                    <a:pt x="76510" y="1239"/>
                    <a:pt x="76510" y="1215"/>
                  </a:cubicBezTo>
                  <a:cubicBezTo>
                    <a:pt x="76522" y="1251"/>
                    <a:pt x="76653" y="1275"/>
                    <a:pt x="76653" y="1299"/>
                  </a:cubicBezTo>
                  <a:close/>
                  <a:moveTo>
                    <a:pt x="78927" y="2013"/>
                  </a:moveTo>
                  <a:cubicBezTo>
                    <a:pt x="78974" y="2001"/>
                    <a:pt x="79046" y="1954"/>
                    <a:pt x="79082" y="1930"/>
                  </a:cubicBezTo>
                  <a:cubicBezTo>
                    <a:pt x="79105" y="1918"/>
                    <a:pt x="79236" y="1870"/>
                    <a:pt x="79236" y="1858"/>
                  </a:cubicBezTo>
                  <a:cubicBezTo>
                    <a:pt x="79236" y="1858"/>
                    <a:pt x="79105" y="1775"/>
                    <a:pt x="79093" y="1775"/>
                  </a:cubicBezTo>
                  <a:cubicBezTo>
                    <a:pt x="79082" y="1775"/>
                    <a:pt x="78963" y="1846"/>
                    <a:pt x="78939" y="1846"/>
                  </a:cubicBezTo>
                  <a:cubicBezTo>
                    <a:pt x="78915" y="1870"/>
                    <a:pt x="78832" y="1918"/>
                    <a:pt x="78796" y="1930"/>
                  </a:cubicBezTo>
                  <a:cubicBezTo>
                    <a:pt x="78760" y="1930"/>
                    <a:pt x="78689" y="1846"/>
                    <a:pt x="78653" y="1846"/>
                  </a:cubicBezTo>
                  <a:cubicBezTo>
                    <a:pt x="78641" y="1846"/>
                    <a:pt x="78498" y="1918"/>
                    <a:pt x="78498" y="1918"/>
                  </a:cubicBezTo>
                  <a:cubicBezTo>
                    <a:pt x="78498" y="1930"/>
                    <a:pt x="78629" y="2001"/>
                    <a:pt x="78641" y="2001"/>
                  </a:cubicBezTo>
                  <a:cubicBezTo>
                    <a:pt x="78689" y="2001"/>
                    <a:pt x="78748" y="1930"/>
                    <a:pt x="78796" y="1930"/>
                  </a:cubicBezTo>
                  <a:cubicBezTo>
                    <a:pt x="78820" y="1930"/>
                    <a:pt x="78903" y="2013"/>
                    <a:pt x="78927" y="2013"/>
                  </a:cubicBezTo>
                  <a:close/>
                  <a:moveTo>
                    <a:pt x="78391" y="1513"/>
                  </a:moveTo>
                  <a:cubicBezTo>
                    <a:pt x="78403" y="1513"/>
                    <a:pt x="78534" y="1442"/>
                    <a:pt x="78546" y="1430"/>
                  </a:cubicBezTo>
                  <a:cubicBezTo>
                    <a:pt x="78546" y="1430"/>
                    <a:pt x="78415" y="1346"/>
                    <a:pt x="78403" y="1346"/>
                  </a:cubicBezTo>
                  <a:cubicBezTo>
                    <a:pt x="78367" y="1346"/>
                    <a:pt x="78296" y="1430"/>
                    <a:pt x="78248" y="1430"/>
                  </a:cubicBezTo>
                  <a:cubicBezTo>
                    <a:pt x="78201" y="1430"/>
                    <a:pt x="78165" y="1346"/>
                    <a:pt x="78105" y="1346"/>
                  </a:cubicBezTo>
                  <a:cubicBezTo>
                    <a:pt x="78058" y="1334"/>
                    <a:pt x="78022" y="1263"/>
                    <a:pt x="77974" y="1263"/>
                  </a:cubicBezTo>
                  <a:cubicBezTo>
                    <a:pt x="77962" y="1263"/>
                    <a:pt x="77820" y="1334"/>
                    <a:pt x="77820" y="1334"/>
                  </a:cubicBezTo>
                  <a:cubicBezTo>
                    <a:pt x="77820" y="1346"/>
                    <a:pt x="77939" y="1406"/>
                    <a:pt x="77962" y="1418"/>
                  </a:cubicBezTo>
                  <a:cubicBezTo>
                    <a:pt x="77986" y="1442"/>
                    <a:pt x="78058" y="1501"/>
                    <a:pt x="78093" y="1501"/>
                  </a:cubicBezTo>
                  <a:cubicBezTo>
                    <a:pt x="78129" y="1513"/>
                    <a:pt x="78212" y="1418"/>
                    <a:pt x="78248" y="1430"/>
                  </a:cubicBezTo>
                  <a:cubicBezTo>
                    <a:pt x="78296" y="1442"/>
                    <a:pt x="78343" y="1513"/>
                    <a:pt x="78391" y="1513"/>
                  </a:cubicBezTo>
                  <a:close/>
                  <a:moveTo>
                    <a:pt x="80415" y="1727"/>
                  </a:moveTo>
                  <a:lnTo>
                    <a:pt x="80141" y="1561"/>
                  </a:lnTo>
                  <a:cubicBezTo>
                    <a:pt x="80129" y="1584"/>
                    <a:pt x="79986" y="1608"/>
                    <a:pt x="79986" y="1632"/>
                  </a:cubicBezTo>
                  <a:cubicBezTo>
                    <a:pt x="79986" y="1656"/>
                    <a:pt x="80106" y="1704"/>
                    <a:pt x="80129" y="1715"/>
                  </a:cubicBezTo>
                  <a:cubicBezTo>
                    <a:pt x="80153" y="1751"/>
                    <a:pt x="80225" y="1787"/>
                    <a:pt x="80260" y="1811"/>
                  </a:cubicBezTo>
                  <a:cubicBezTo>
                    <a:pt x="80284" y="1811"/>
                    <a:pt x="80379" y="1894"/>
                    <a:pt x="80403" y="1894"/>
                  </a:cubicBezTo>
                  <a:cubicBezTo>
                    <a:pt x="80451" y="1894"/>
                    <a:pt x="80510" y="1823"/>
                    <a:pt x="80558" y="1811"/>
                  </a:cubicBezTo>
                  <a:close/>
                  <a:moveTo>
                    <a:pt x="79725" y="1299"/>
                  </a:moveTo>
                  <a:cubicBezTo>
                    <a:pt x="79748" y="1311"/>
                    <a:pt x="79844" y="1394"/>
                    <a:pt x="79855" y="1394"/>
                  </a:cubicBezTo>
                  <a:cubicBezTo>
                    <a:pt x="79879" y="1382"/>
                    <a:pt x="80010" y="1323"/>
                    <a:pt x="80010" y="1311"/>
                  </a:cubicBezTo>
                  <a:cubicBezTo>
                    <a:pt x="80010" y="1299"/>
                    <a:pt x="79891" y="1227"/>
                    <a:pt x="79879" y="1227"/>
                  </a:cubicBezTo>
                  <a:cubicBezTo>
                    <a:pt x="79844" y="1215"/>
                    <a:pt x="79772" y="1144"/>
                    <a:pt x="79736" y="1144"/>
                  </a:cubicBezTo>
                  <a:cubicBezTo>
                    <a:pt x="79713" y="1144"/>
                    <a:pt x="79605" y="1203"/>
                    <a:pt x="79582" y="1215"/>
                  </a:cubicBezTo>
                  <a:cubicBezTo>
                    <a:pt x="79558" y="1227"/>
                    <a:pt x="79427" y="1287"/>
                    <a:pt x="79427" y="1299"/>
                  </a:cubicBezTo>
                  <a:cubicBezTo>
                    <a:pt x="79427" y="1323"/>
                    <a:pt x="79558" y="1358"/>
                    <a:pt x="79570" y="1382"/>
                  </a:cubicBezTo>
                  <a:cubicBezTo>
                    <a:pt x="79617" y="1382"/>
                    <a:pt x="79677" y="1299"/>
                    <a:pt x="79725" y="1299"/>
                  </a:cubicBezTo>
                  <a:close/>
                  <a:moveTo>
                    <a:pt x="81118" y="2156"/>
                  </a:moveTo>
                  <a:cubicBezTo>
                    <a:pt x="81129" y="2156"/>
                    <a:pt x="81249" y="2085"/>
                    <a:pt x="81260" y="2073"/>
                  </a:cubicBezTo>
                  <a:lnTo>
                    <a:pt x="81415" y="2001"/>
                  </a:lnTo>
                  <a:cubicBezTo>
                    <a:pt x="81463" y="1977"/>
                    <a:pt x="81522" y="1942"/>
                    <a:pt x="81570" y="1918"/>
                  </a:cubicBezTo>
                  <a:cubicBezTo>
                    <a:pt x="81594" y="1906"/>
                    <a:pt x="81725" y="1858"/>
                    <a:pt x="81725" y="1846"/>
                  </a:cubicBezTo>
                  <a:cubicBezTo>
                    <a:pt x="81725" y="1811"/>
                    <a:pt x="81594" y="1787"/>
                    <a:pt x="81582" y="1763"/>
                  </a:cubicBezTo>
                  <a:cubicBezTo>
                    <a:pt x="81487" y="1811"/>
                    <a:pt x="81379" y="1858"/>
                    <a:pt x="81272" y="1918"/>
                  </a:cubicBezTo>
                  <a:cubicBezTo>
                    <a:pt x="81177" y="1965"/>
                    <a:pt x="81070" y="2013"/>
                    <a:pt x="80975" y="2061"/>
                  </a:cubicBezTo>
                  <a:cubicBezTo>
                    <a:pt x="81022" y="2073"/>
                    <a:pt x="81058" y="2144"/>
                    <a:pt x="81118" y="2156"/>
                  </a:cubicBezTo>
                  <a:close/>
                  <a:moveTo>
                    <a:pt x="81618" y="1430"/>
                  </a:moveTo>
                  <a:cubicBezTo>
                    <a:pt x="81606" y="1430"/>
                    <a:pt x="81463" y="1501"/>
                    <a:pt x="81463" y="1513"/>
                  </a:cubicBezTo>
                  <a:cubicBezTo>
                    <a:pt x="81451" y="1525"/>
                    <a:pt x="81582" y="1584"/>
                    <a:pt x="81594" y="1596"/>
                  </a:cubicBezTo>
                  <a:cubicBezTo>
                    <a:pt x="81618" y="1608"/>
                    <a:pt x="81713" y="1680"/>
                    <a:pt x="81737" y="1680"/>
                  </a:cubicBezTo>
                  <a:cubicBezTo>
                    <a:pt x="81760" y="1680"/>
                    <a:pt x="81868" y="1620"/>
                    <a:pt x="81891" y="1608"/>
                  </a:cubicBezTo>
                  <a:cubicBezTo>
                    <a:pt x="81939" y="1584"/>
                    <a:pt x="82011" y="1561"/>
                    <a:pt x="82046" y="1525"/>
                  </a:cubicBezTo>
                  <a:cubicBezTo>
                    <a:pt x="82070" y="1513"/>
                    <a:pt x="82189" y="1465"/>
                    <a:pt x="82201" y="1454"/>
                  </a:cubicBezTo>
                  <a:cubicBezTo>
                    <a:pt x="82201" y="1442"/>
                    <a:pt x="82070" y="1370"/>
                    <a:pt x="82058" y="1370"/>
                  </a:cubicBezTo>
                  <a:cubicBezTo>
                    <a:pt x="82058" y="1358"/>
                    <a:pt x="81915" y="1442"/>
                    <a:pt x="81903" y="1442"/>
                  </a:cubicBezTo>
                  <a:lnTo>
                    <a:pt x="81749" y="1525"/>
                  </a:lnTo>
                  <a:cubicBezTo>
                    <a:pt x="81701" y="1513"/>
                    <a:pt x="81665" y="1442"/>
                    <a:pt x="81618" y="1430"/>
                  </a:cubicBezTo>
                  <a:close/>
                  <a:moveTo>
                    <a:pt x="82213" y="1287"/>
                  </a:moveTo>
                  <a:cubicBezTo>
                    <a:pt x="82213" y="1299"/>
                    <a:pt x="82344" y="1370"/>
                    <a:pt x="82344" y="1370"/>
                  </a:cubicBezTo>
                  <a:cubicBezTo>
                    <a:pt x="82403" y="1370"/>
                    <a:pt x="82451" y="1299"/>
                    <a:pt x="82499" y="1299"/>
                  </a:cubicBezTo>
                  <a:lnTo>
                    <a:pt x="82642" y="1382"/>
                  </a:lnTo>
                  <a:lnTo>
                    <a:pt x="82796" y="1299"/>
                  </a:lnTo>
                  <a:cubicBezTo>
                    <a:pt x="82820" y="1287"/>
                    <a:pt x="82915" y="1227"/>
                    <a:pt x="82951" y="1227"/>
                  </a:cubicBezTo>
                  <a:cubicBezTo>
                    <a:pt x="82975" y="1227"/>
                    <a:pt x="83070" y="1299"/>
                    <a:pt x="83082" y="1311"/>
                  </a:cubicBezTo>
                  <a:cubicBezTo>
                    <a:pt x="83130" y="1334"/>
                    <a:pt x="83177" y="1370"/>
                    <a:pt x="83225" y="1394"/>
                  </a:cubicBezTo>
                  <a:cubicBezTo>
                    <a:pt x="83249" y="1406"/>
                    <a:pt x="83332" y="1477"/>
                    <a:pt x="83368" y="1477"/>
                  </a:cubicBezTo>
                  <a:cubicBezTo>
                    <a:pt x="83380" y="1477"/>
                    <a:pt x="83499" y="1418"/>
                    <a:pt x="83511" y="1406"/>
                  </a:cubicBezTo>
                  <a:cubicBezTo>
                    <a:pt x="83570" y="1382"/>
                    <a:pt x="83618" y="1358"/>
                    <a:pt x="83665" y="1323"/>
                  </a:cubicBezTo>
                  <a:lnTo>
                    <a:pt x="83975" y="1168"/>
                  </a:lnTo>
                  <a:cubicBezTo>
                    <a:pt x="83987" y="1144"/>
                    <a:pt x="84130" y="1120"/>
                    <a:pt x="84130" y="1096"/>
                  </a:cubicBezTo>
                  <a:cubicBezTo>
                    <a:pt x="84130" y="1084"/>
                    <a:pt x="83999" y="1013"/>
                    <a:pt x="83987" y="1013"/>
                  </a:cubicBezTo>
                  <a:cubicBezTo>
                    <a:pt x="83963" y="1013"/>
                    <a:pt x="83856" y="1084"/>
                    <a:pt x="83832" y="1084"/>
                  </a:cubicBezTo>
                  <a:lnTo>
                    <a:pt x="83535" y="1239"/>
                  </a:lnTo>
                  <a:cubicBezTo>
                    <a:pt x="83487" y="1239"/>
                    <a:pt x="83439" y="1156"/>
                    <a:pt x="83392" y="1156"/>
                  </a:cubicBezTo>
                  <a:cubicBezTo>
                    <a:pt x="83356" y="1156"/>
                    <a:pt x="83273" y="1239"/>
                    <a:pt x="83237" y="1239"/>
                  </a:cubicBezTo>
                  <a:cubicBezTo>
                    <a:pt x="83189" y="1227"/>
                    <a:pt x="83142" y="1168"/>
                    <a:pt x="83094" y="1156"/>
                  </a:cubicBezTo>
                  <a:cubicBezTo>
                    <a:pt x="83046" y="1132"/>
                    <a:pt x="82999" y="1096"/>
                    <a:pt x="82963" y="1061"/>
                  </a:cubicBezTo>
                  <a:lnTo>
                    <a:pt x="82820" y="977"/>
                  </a:lnTo>
                  <a:lnTo>
                    <a:pt x="82665" y="1061"/>
                  </a:lnTo>
                  <a:lnTo>
                    <a:pt x="82368" y="1215"/>
                  </a:lnTo>
                  <a:cubicBezTo>
                    <a:pt x="82356" y="1239"/>
                    <a:pt x="82213" y="1263"/>
                    <a:pt x="82213" y="12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2893800" y="2934425"/>
              <a:ext cx="41100" cy="17875"/>
            </a:xfrm>
            <a:custGeom>
              <a:rect b="b" l="l" r="r" t="t"/>
              <a:pathLst>
                <a:path extrusionOk="0" h="715" w="1644">
                  <a:moveTo>
                    <a:pt x="155" y="369"/>
                  </a:moveTo>
                  <a:lnTo>
                    <a:pt x="310" y="298"/>
                  </a:lnTo>
                  <a:cubicBezTo>
                    <a:pt x="322" y="286"/>
                    <a:pt x="441" y="215"/>
                    <a:pt x="465" y="215"/>
                  </a:cubicBezTo>
                  <a:cubicBezTo>
                    <a:pt x="513" y="226"/>
                    <a:pt x="548" y="298"/>
                    <a:pt x="596" y="298"/>
                  </a:cubicBezTo>
                  <a:cubicBezTo>
                    <a:pt x="655" y="298"/>
                    <a:pt x="703" y="226"/>
                    <a:pt x="751" y="226"/>
                  </a:cubicBezTo>
                  <a:cubicBezTo>
                    <a:pt x="786" y="226"/>
                    <a:pt x="870" y="310"/>
                    <a:pt x="894" y="310"/>
                  </a:cubicBezTo>
                  <a:cubicBezTo>
                    <a:pt x="905" y="310"/>
                    <a:pt x="1048" y="238"/>
                    <a:pt x="1048" y="238"/>
                  </a:cubicBezTo>
                  <a:cubicBezTo>
                    <a:pt x="1048" y="226"/>
                    <a:pt x="894" y="155"/>
                    <a:pt x="905" y="143"/>
                  </a:cubicBezTo>
                  <a:cubicBezTo>
                    <a:pt x="917" y="143"/>
                    <a:pt x="1036" y="72"/>
                    <a:pt x="1060" y="72"/>
                  </a:cubicBezTo>
                  <a:cubicBezTo>
                    <a:pt x="1096" y="72"/>
                    <a:pt x="1167" y="167"/>
                    <a:pt x="1203" y="155"/>
                  </a:cubicBezTo>
                  <a:cubicBezTo>
                    <a:pt x="1251" y="143"/>
                    <a:pt x="1310" y="96"/>
                    <a:pt x="1346" y="84"/>
                  </a:cubicBezTo>
                  <a:cubicBezTo>
                    <a:pt x="1370" y="72"/>
                    <a:pt x="1477" y="0"/>
                    <a:pt x="1501" y="0"/>
                  </a:cubicBezTo>
                  <a:cubicBezTo>
                    <a:pt x="1513" y="0"/>
                    <a:pt x="1644" y="84"/>
                    <a:pt x="1644" y="84"/>
                  </a:cubicBezTo>
                  <a:cubicBezTo>
                    <a:pt x="1644" y="107"/>
                    <a:pt x="1489" y="143"/>
                    <a:pt x="1489" y="167"/>
                  </a:cubicBezTo>
                  <a:cubicBezTo>
                    <a:pt x="1501" y="191"/>
                    <a:pt x="1608" y="215"/>
                    <a:pt x="1632" y="250"/>
                  </a:cubicBezTo>
                  <a:lnTo>
                    <a:pt x="1477" y="322"/>
                  </a:lnTo>
                  <a:lnTo>
                    <a:pt x="1167" y="477"/>
                  </a:lnTo>
                  <a:cubicBezTo>
                    <a:pt x="1144" y="500"/>
                    <a:pt x="1060" y="548"/>
                    <a:pt x="1013" y="560"/>
                  </a:cubicBezTo>
                  <a:cubicBezTo>
                    <a:pt x="1013" y="560"/>
                    <a:pt x="882" y="477"/>
                    <a:pt x="882" y="477"/>
                  </a:cubicBezTo>
                  <a:cubicBezTo>
                    <a:pt x="882" y="465"/>
                    <a:pt x="1036" y="405"/>
                    <a:pt x="1036" y="393"/>
                  </a:cubicBezTo>
                  <a:cubicBezTo>
                    <a:pt x="1025" y="381"/>
                    <a:pt x="917" y="310"/>
                    <a:pt x="894" y="310"/>
                  </a:cubicBezTo>
                  <a:cubicBezTo>
                    <a:pt x="858" y="310"/>
                    <a:pt x="786" y="393"/>
                    <a:pt x="739" y="393"/>
                  </a:cubicBezTo>
                  <a:cubicBezTo>
                    <a:pt x="703" y="381"/>
                    <a:pt x="632" y="298"/>
                    <a:pt x="596" y="298"/>
                  </a:cubicBezTo>
                  <a:cubicBezTo>
                    <a:pt x="548" y="310"/>
                    <a:pt x="501" y="369"/>
                    <a:pt x="453" y="381"/>
                  </a:cubicBezTo>
                  <a:lnTo>
                    <a:pt x="727" y="548"/>
                  </a:lnTo>
                  <a:cubicBezTo>
                    <a:pt x="739" y="560"/>
                    <a:pt x="870" y="619"/>
                    <a:pt x="870" y="631"/>
                  </a:cubicBezTo>
                  <a:cubicBezTo>
                    <a:pt x="858" y="643"/>
                    <a:pt x="727" y="715"/>
                    <a:pt x="715" y="715"/>
                  </a:cubicBezTo>
                  <a:cubicBezTo>
                    <a:pt x="667" y="715"/>
                    <a:pt x="620" y="631"/>
                    <a:pt x="572" y="631"/>
                  </a:cubicBezTo>
                  <a:lnTo>
                    <a:pt x="417" y="703"/>
                  </a:lnTo>
                  <a:cubicBezTo>
                    <a:pt x="417" y="679"/>
                    <a:pt x="274" y="643"/>
                    <a:pt x="286" y="619"/>
                  </a:cubicBezTo>
                  <a:cubicBezTo>
                    <a:pt x="286" y="607"/>
                    <a:pt x="441" y="548"/>
                    <a:pt x="429" y="536"/>
                  </a:cubicBezTo>
                  <a:cubicBezTo>
                    <a:pt x="429" y="536"/>
                    <a:pt x="310" y="453"/>
                    <a:pt x="298" y="453"/>
                  </a:cubicBezTo>
                  <a:cubicBezTo>
                    <a:pt x="286" y="453"/>
                    <a:pt x="143" y="536"/>
                    <a:pt x="143" y="536"/>
                  </a:cubicBezTo>
                  <a:cubicBezTo>
                    <a:pt x="120" y="524"/>
                    <a:pt x="1" y="465"/>
                    <a:pt x="1" y="453"/>
                  </a:cubicBezTo>
                  <a:cubicBezTo>
                    <a:pt x="1" y="417"/>
                    <a:pt x="143" y="393"/>
                    <a:pt x="155" y="36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3871600" y="2961500"/>
              <a:ext cx="18475" cy="12525"/>
            </a:xfrm>
            <a:custGeom>
              <a:rect b="b" l="l" r="r" t="t"/>
              <a:pathLst>
                <a:path extrusionOk="0" h="501" w="739">
                  <a:moveTo>
                    <a:pt x="132" y="489"/>
                  </a:moveTo>
                  <a:cubicBezTo>
                    <a:pt x="132" y="453"/>
                    <a:pt x="1" y="429"/>
                    <a:pt x="1" y="394"/>
                  </a:cubicBezTo>
                  <a:cubicBezTo>
                    <a:pt x="1" y="382"/>
                    <a:pt x="132" y="334"/>
                    <a:pt x="155" y="322"/>
                  </a:cubicBezTo>
                  <a:cubicBezTo>
                    <a:pt x="191" y="298"/>
                    <a:pt x="274" y="275"/>
                    <a:pt x="298" y="239"/>
                  </a:cubicBezTo>
                  <a:cubicBezTo>
                    <a:pt x="322" y="227"/>
                    <a:pt x="453" y="191"/>
                    <a:pt x="453" y="167"/>
                  </a:cubicBezTo>
                  <a:cubicBezTo>
                    <a:pt x="453" y="144"/>
                    <a:pt x="322" y="108"/>
                    <a:pt x="322" y="84"/>
                  </a:cubicBezTo>
                  <a:cubicBezTo>
                    <a:pt x="370" y="84"/>
                    <a:pt x="417" y="1"/>
                    <a:pt x="465" y="1"/>
                  </a:cubicBezTo>
                  <a:cubicBezTo>
                    <a:pt x="477" y="1"/>
                    <a:pt x="608" y="84"/>
                    <a:pt x="608" y="84"/>
                  </a:cubicBezTo>
                  <a:cubicBezTo>
                    <a:pt x="608" y="108"/>
                    <a:pt x="453" y="156"/>
                    <a:pt x="453" y="167"/>
                  </a:cubicBezTo>
                  <a:cubicBezTo>
                    <a:pt x="477" y="191"/>
                    <a:pt x="560" y="227"/>
                    <a:pt x="596" y="251"/>
                  </a:cubicBezTo>
                  <a:cubicBezTo>
                    <a:pt x="608" y="263"/>
                    <a:pt x="739" y="334"/>
                    <a:pt x="739" y="334"/>
                  </a:cubicBezTo>
                  <a:cubicBezTo>
                    <a:pt x="715" y="358"/>
                    <a:pt x="620" y="394"/>
                    <a:pt x="584" y="417"/>
                  </a:cubicBezTo>
                  <a:cubicBezTo>
                    <a:pt x="548" y="429"/>
                    <a:pt x="477" y="477"/>
                    <a:pt x="429" y="489"/>
                  </a:cubicBezTo>
                  <a:cubicBezTo>
                    <a:pt x="405" y="501"/>
                    <a:pt x="322" y="406"/>
                    <a:pt x="286" y="406"/>
                  </a:cubicBezTo>
                  <a:cubicBezTo>
                    <a:pt x="239" y="406"/>
                    <a:pt x="191" y="477"/>
                    <a:pt x="132" y="4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3265875" y="2943650"/>
              <a:ext cx="19375" cy="14000"/>
            </a:xfrm>
            <a:custGeom>
              <a:rect b="b" l="l" r="r" t="t"/>
              <a:pathLst>
                <a:path extrusionOk="0" h="560" w="775">
                  <a:moveTo>
                    <a:pt x="143" y="560"/>
                  </a:moveTo>
                  <a:cubicBezTo>
                    <a:pt x="131" y="536"/>
                    <a:pt x="0" y="500"/>
                    <a:pt x="0" y="477"/>
                  </a:cubicBezTo>
                  <a:cubicBezTo>
                    <a:pt x="0" y="453"/>
                    <a:pt x="167" y="417"/>
                    <a:pt x="155" y="393"/>
                  </a:cubicBezTo>
                  <a:cubicBezTo>
                    <a:pt x="155" y="369"/>
                    <a:pt x="12" y="334"/>
                    <a:pt x="12" y="310"/>
                  </a:cubicBezTo>
                  <a:cubicBezTo>
                    <a:pt x="24" y="298"/>
                    <a:pt x="143" y="250"/>
                    <a:pt x="167" y="238"/>
                  </a:cubicBezTo>
                  <a:cubicBezTo>
                    <a:pt x="191" y="227"/>
                    <a:pt x="322" y="167"/>
                    <a:pt x="322" y="155"/>
                  </a:cubicBezTo>
                  <a:cubicBezTo>
                    <a:pt x="322" y="143"/>
                    <a:pt x="179" y="72"/>
                    <a:pt x="191" y="72"/>
                  </a:cubicBezTo>
                  <a:cubicBezTo>
                    <a:pt x="203" y="60"/>
                    <a:pt x="310" y="0"/>
                    <a:pt x="334" y="0"/>
                  </a:cubicBezTo>
                  <a:cubicBezTo>
                    <a:pt x="381" y="0"/>
                    <a:pt x="441" y="84"/>
                    <a:pt x="477" y="84"/>
                  </a:cubicBezTo>
                  <a:cubicBezTo>
                    <a:pt x="536" y="72"/>
                    <a:pt x="572" y="12"/>
                    <a:pt x="631" y="0"/>
                  </a:cubicBezTo>
                  <a:cubicBezTo>
                    <a:pt x="643" y="36"/>
                    <a:pt x="774" y="60"/>
                    <a:pt x="774" y="84"/>
                  </a:cubicBezTo>
                  <a:cubicBezTo>
                    <a:pt x="774" y="96"/>
                    <a:pt x="620" y="167"/>
                    <a:pt x="620" y="167"/>
                  </a:cubicBezTo>
                  <a:cubicBezTo>
                    <a:pt x="608" y="167"/>
                    <a:pt x="477" y="84"/>
                    <a:pt x="477" y="84"/>
                  </a:cubicBezTo>
                  <a:cubicBezTo>
                    <a:pt x="453" y="96"/>
                    <a:pt x="322" y="143"/>
                    <a:pt x="322" y="155"/>
                  </a:cubicBezTo>
                  <a:cubicBezTo>
                    <a:pt x="322" y="179"/>
                    <a:pt x="477" y="215"/>
                    <a:pt x="465" y="238"/>
                  </a:cubicBezTo>
                  <a:cubicBezTo>
                    <a:pt x="453" y="274"/>
                    <a:pt x="322" y="286"/>
                    <a:pt x="310" y="322"/>
                  </a:cubicBezTo>
                  <a:cubicBezTo>
                    <a:pt x="310" y="346"/>
                    <a:pt x="453" y="381"/>
                    <a:pt x="453" y="405"/>
                  </a:cubicBezTo>
                  <a:cubicBezTo>
                    <a:pt x="441" y="429"/>
                    <a:pt x="310" y="453"/>
                    <a:pt x="298" y="4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3510250" y="2955850"/>
              <a:ext cx="18175" cy="12525"/>
            </a:xfrm>
            <a:custGeom>
              <a:rect b="b" l="l" r="r" t="t"/>
              <a:pathLst>
                <a:path extrusionOk="0" h="501" w="727">
                  <a:moveTo>
                    <a:pt x="0" y="322"/>
                  </a:moveTo>
                  <a:cubicBezTo>
                    <a:pt x="12" y="298"/>
                    <a:pt x="155" y="274"/>
                    <a:pt x="155" y="251"/>
                  </a:cubicBezTo>
                  <a:cubicBezTo>
                    <a:pt x="155" y="227"/>
                    <a:pt x="0" y="179"/>
                    <a:pt x="12" y="167"/>
                  </a:cubicBezTo>
                  <a:cubicBezTo>
                    <a:pt x="36" y="131"/>
                    <a:pt x="131" y="108"/>
                    <a:pt x="167" y="84"/>
                  </a:cubicBezTo>
                  <a:cubicBezTo>
                    <a:pt x="179" y="72"/>
                    <a:pt x="310" y="1"/>
                    <a:pt x="322" y="12"/>
                  </a:cubicBezTo>
                  <a:cubicBezTo>
                    <a:pt x="334" y="12"/>
                    <a:pt x="453" y="84"/>
                    <a:pt x="453" y="96"/>
                  </a:cubicBezTo>
                  <a:cubicBezTo>
                    <a:pt x="453" y="108"/>
                    <a:pt x="322" y="155"/>
                    <a:pt x="310" y="167"/>
                  </a:cubicBezTo>
                  <a:cubicBezTo>
                    <a:pt x="250" y="191"/>
                    <a:pt x="203" y="215"/>
                    <a:pt x="155" y="251"/>
                  </a:cubicBezTo>
                  <a:cubicBezTo>
                    <a:pt x="203" y="262"/>
                    <a:pt x="239" y="322"/>
                    <a:pt x="286" y="334"/>
                  </a:cubicBezTo>
                  <a:cubicBezTo>
                    <a:pt x="334" y="346"/>
                    <a:pt x="381" y="417"/>
                    <a:pt x="429" y="417"/>
                  </a:cubicBezTo>
                  <a:cubicBezTo>
                    <a:pt x="453" y="417"/>
                    <a:pt x="572" y="334"/>
                    <a:pt x="584" y="334"/>
                  </a:cubicBezTo>
                  <a:cubicBezTo>
                    <a:pt x="596" y="346"/>
                    <a:pt x="727" y="417"/>
                    <a:pt x="727" y="429"/>
                  </a:cubicBezTo>
                  <a:cubicBezTo>
                    <a:pt x="715" y="453"/>
                    <a:pt x="584" y="477"/>
                    <a:pt x="572" y="501"/>
                  </a:cubicBezTo>
                  <a:cubicBezTo>
                    <a:pt x="524" y="489"/>
                    <a:pt x="477" y="417"/>
                    <a:pt x="429" y="417"/>
                  </a:cubicBezTo>
                  <a:cubicBezTo>
                    <a:pt x="393" y="417"/>
                    <a:pt x="298" y="501"/>
                    <a:pt x="274" y="489"/>
                  </a:cubicBezTo>
                  <a:cubicBezTo>
                    <a:pt x="227" y="477"/>
                    <a:pt x="167" y="429"/>
                    <a:pt x="143" y="4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3479600" y="2934725"/>
              <a:ext cx="18175" cy="6575"/>
            </a:xfrm>
            <a:custGeom>
              <a:rect b="b" l="l" r="r" t="t"/>
              <a:pathLst>
                <a:path extrusionOk="0" h="263" w="727">
                  <a:moveTo>
                    <a:pt x="298" y="95"/>
                  </a:moveTo>
                  <a:cubicBezTo>
                    <a:pt x="262" y="84"/>
                    <a:pt x="179" y="167"/>
                    <a:pt x="143" y="167"/>
                  </a:cubicBezTo>
                  <a:cubicBezTo>
                    <a:pt x="131" y="167"/>
                    <a:pt x="0" y="84"/>
                    <a:pt x="0" y="84"/>
                  </a:cubicBezTo>
                  <a:cubicBezTo>
                    <a:pt x="0" y="72"/>
                    <a:pt x="131" y="12"/>
                    <a:pt x="155" y="12"/>
                  </a:cubicBezTo>
                  <a:cubicBezTo>
                    <a:pt x="179" y="0"/>
                    <a:pt x="262" y="95"/>
                    <a:pt x="298" y="95"/>
                  </a:cubicBezTo>
                  <a:cubicBezTo>
                    <a:pt x="333" y="95"/>
                    <a:pt x="417" y="12"/>
                    <a:pt x="453" y="12"/>
                  </a:cubicBezTo>
                  <a:cubicBezTo>
                    <a:pt x="488" y="24"/>
                    <a:pt x="560" y="84"/>
                    <a:pt x="583" y="95"/>
                  </a:cubicBezTo>
                  <a:cubicBezTo>
                    <a:pt x="607" y="107"/>
                    <a:pt x="726" y="167"/>
                    <a:pt x="726" y="179"/>
                  </a:cubicBezTo>
                  <a:cubicBezTo>
                    <a:pt x="726" y="191"/>
                    <a:pt x="583" y="262"/>
                    <a:pt x="572" y="262"/>
                  </a:cubicBezTo>
                  <a:cubicBezTo>
                    <a:pt x="536" y="262"/>
                    <a:pt x="464" y="191"/>
                    <a:pt x="429" y="179"/>
                  </a:cubicBezTo>
                  <a:cubicBezTo>
                    <a:pt x="381" y="155"/>
                    <a:pt x="345" y="107"/>
                    <a:pt x="298" y="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3639125" y="2945125"/>
              <a:ext cx="18475" cy="10150"/>
            </a:xfrm>
            <a:custGeom>
              <a:rect b="b" l="l" r="r" t="t"/>
              <a:pathLst>
                <a:path extrusionOk="0" h="406" w="739">
                  <a:moveTo>
                    <a:pt x="310" y="168"/>
                  </a:moveTo>
                  <a:cubicBezTo>
                    <a:pt x="358" y="179"/>
                    <a:pt x="394" y="251"/>
                    <a:pt x="441" y="251"/>
                  </a:cubicBezTo>
                  <a:cubicBezTo>
                    <a:pt x="465" y="251"/>
                    <a:pt x="584" y="168"/>
                    <a:pt x="596" y="179"/>
                  </a:cubicBezTo>
                  <a:cubicBezTo>
                    <a:pt x="620" y="179"/>
                    <a:pt x="739" y="251"/>
                    <a:pt x="739" y="263"/>
                  </a:cubicBezTo>
                  <a:cubicBezTo>
                    <a:pt x="739" y="287"/>
                    <a:pt x="596" y="310"/>
                    <a:pt x="584" y="334"/>
                  </a:cubicBezTo>
                  <a:cubicBezTo>
                    <a:pt x="537" y="322"/>
                    <a:pt x="501" y="263"/>
                    <a:pt x="441" y="251"/>
                  </a:cubicBezTo>
                  <a:cubicBezTo>
                    <a:pt x="418" y="251"/>
                    <a:pt x="310" y="322"/>
                    <a:pt x="287" y="334"/>
                  </a:cubicBezTo>
                  <a:lnTo>
                    <a:pt x="144" y="406"/>
                  </a:lnTo>
                  <a:cubicBezTo>
                    <a:pt x="132" y="382"/>
                    <a:pt x="1" y="346"/>
                    <a:pt x="1" y="322"/>
                  </a:cubicBezTo>
                  <a:cubicBezTo>
                    <a:pt x="1" y="299"/>
                    <a:pt x="144" y="275"/>
                    <a:pt x="156" y="251"/>
                  </a:cubicBezTo>
                  <a:cubicBezTo>
                    <a:pt x="168" y="215"/>
                    <a:pt x="298" y="191"/>
                    <a:pt x="310" y="168"/>
                  </a:cubicBezTo>
                  <a:cubicBezTo>
                    <a:pt x="310" y="144"/>
                    <a:pt x="179" y="108"/>
                    <a:pt x="168" y="84"/>
                  </a:cubicBezTo>
                  <a:cubicBezTo>
                    <a:pt x="215" y="84"/>
                    <a:pt x="275" y="1"/>
                    <a:pt x="322" y="1"/>
                  </a:cubicBezTo>
                  <a:cubicBezTo>
                    <a:pt x="334" y="1"/>
                    <a:pt x="465" y="84"/>
                    <a:pt x="453" y="96"/>
                  </a:cubicBezTo>
                  <a:cubicBezTo>
                    <a:pt x="453" y="120"/>
                    <a:pt x="322" y="144"/>
                    <a:pt x="310" y="1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3781425" y="2944825"/>
              <a:ext cx="8350" cy="12250"/>
            </a:xfrm>
            <a:custGeom>
              <a:rect b="b" l="l" r="r" t="t"/>
              <a:pathLst>
                <a:path extrusionOk="0" h="490" w="334">
                  <a:moveTo>
                    <a:pt x="143" y="489"/>
                  </a:moveTo>
                  <a:cubicBezTo>
                    <a:pt x="131" y="465"/>
                    <a:pt x="0" y="430"/>
                    <a:pt x="0" y="406"/>
                  </a:cubicBezTo>
                  <a:cubicBezTo>
                    <a:pt x="12" y="382"/>
                    <a:pt x="167" y="346"/>
                    <a:pt x="155" y="322"/>
                  </a:cubicBezTo>
                  <a:cubicBezTo>
                    <a:pt x="155" y="299"/>
                    <a:pt x="12" y="263"/>
                    <a:pt x="24" y="239"/>
                  </a:cubicBezTo>
                  <a:cubicBezTo>
                    <a:pt x="24" y="215"/>
                    <a:pt x="167" y="191"/>
                    <a:pt x="167" y="168"/>
                  </a:cubicBezTo>
                  <a:cubicBezTo>
                    <a:pt x="179" y="144"/>
                    <a:pt x="24" y="96"/>
                    <a:pt x="36" y="84"/>
                  </a:cubicBezTo>
                  <a:cubicBezTo>
                    <a:pt x="48" y="49"/>
                    <a:pt x="167" y="37"/>
                    <a:pt x="191" y="1"/>
                  </a:cubicBezTo>
                  <a:cubicBezTo>
                    <a:pt x="191" y="25"/>
                    <a:pt x="333" y="61"/>
                    <a:pt x="321" y="84"/>
                  </a:cubicBezTo>
                  <a:cubicBezTo>
                    <a:pt x="321" y="108"/>
                    <a:pt x="167" y="144"/>
                    <a:pt x="167" y="168"/>
                  </a:cubicBezTo>
                  <a:cubicBezTo>
                    <a:pt x="179" y="191"/>
                    <a:pt x="310" y="227"/>
                    <a:pt x="310" y="251"/>
                  </a:cubicBezTo>
                  <a:cubicBezTo>
                    <a:pt x="310" y="275"/>
                    <a:pt x="167" y="299"/>
                    <a:pt x="155" y="322"/>
                  </a:cubicBezTo>
                  <a:cubicBezTo>
                    <a:pt x="155" y="346"/>
                    <a:pt x="310" y="394"/>
                    <a:pt x="298" y="406"/>
                  </a:cubicBezTo>
                  <a:cubicBezTo>
                    <a:pt x="286" y="442"/>
                    <a:pt x="167" y="453"/>
                    <a:pt x="143" y="4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3818925" y="2940075"/>
              <a:ext cx="18475" cy="10150"/>
            </a:xfrm>
            <a:custGeom>
              <a:rect b="b" l="l" r="r" t="t"/>
              <a:pathLst>
                <a:path extrusionOk="0" h="406" w="739">
                  <a:moveTo>
                    <a:pt x="572" y="322"/>
                  </a:moveTo>
                  <a:cubicBezTo>
                    <a:pt x="524" y="322"/>
                    <a:pt x="476" y="405"/>
                    <a:pt x="429" y="405"/>
                  </a:cubicBezTo>
                  <a:cubicBezTo>
                    <a:pt x="417" y="405"/>
                    <a:pt x="286" y="322"/>
                    <a:pt x="286" y="322"/>
                  </a:cubicBezTo>
                  <a:cubicBezTo>
                    <a:pt x="286" y="310"/>
                    <a:pt x="441" y="239"/>
                    <a:pt x="441" y="239"/>
                  </a:cubicBezTo>
                  <a:cubicBezTo>
                    <a:pt x="417" y="227"/>
                    <a:pt x="322" y="155"/>
                    <a:pt x="298" y="155"/>
                  </a:cubicBezTo>
                  <a:cubicBezTo>
                    <a:pt x="298" y="155"/>
                    <a:pt x="250" y="179"/>
                    <a:pt x="215" y="191"/>
                  </a:cubicBezTo>
                  <a:cubicBezTo>
                    <a:pt x="179" y="215"/>
                    <a:pt x="143" y="227"/>
                    <a:pt x="143" y="227"/>
                  </a:cubicBezTo>
                  <a:cubicBezTo>
                    <a:pt x="131" y="215"/>
                    <a:pt x="0" y="167"/>
                    <a:pt x="12" y="143"/>
                  </a:cubicBezTo>
                  <a:cubicBezTo>
                    <a:pt x="12" y="120"/>
                    <a:pt x="143" y="96"/>
                    <a:pt x="155" y="72"/>
                  </a:cubicBezTo>
                  <a:cubicBezTo>
                    <a:pt x="215" y="84"/>
                    <a:pt x="250" y="155"/>
                    <a:pt x="298" y="155"/>
                  </a:cubicBezTo>
                  <a:cubicBezTo>
                    <a:pt x="322" y="155"/>
                    <a:pt x="429" y="84"/>
                    <a:pt x="453" y="72"/>
                  </a:cubicBezTo>
                  <a:cubicBezTo>
                    <a:pt x="476" y="60"/>
                    <a:pt x="572" y="0"/>
                    <a:pt x="607" y="0"/>
                  </a:cubicBezTo>
                  <a:cubicBezTo>
                    <a:pt x="643" y="0"/>
                    <a:pt x="703" y="84"/>
                    <a:pt x="738" y="84"/>
                  </a:cubicBezTo>
                  <a:cubicBezTo>
                    <a:pt x="691" y="108"/>
                    <a:pt x="643" y="131"/>
                    <a:pt x="596" y="167"/>
                  </a:cubicBezTo>
                  <a:cubicBezTo>
                    <a:pt x="572" y="179"/>
                    <a:pt x="441" y="227"/>
                    <a:pt x="441" y="239"/>
                  </a:cubicBezTo>
                  <a:cubicBezTo>
                    <a:pt x="441" y="262"/>
                    <a:pt x="572" y="298"/>
                    <a:pt x="572" y="3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3898400" y="2948100"/>
              <a:ext cx="44375" cy="11950"/>
            </a:xfrm>
            <a:custGeom>
              <a:rect b="b" l="l" r="r" t="t"/>
              <a:pathLst>
                <a:path extrusionOk="0" h="478" w="1775">
                  <a:moveTo>
                    <a:pt x="441" y="322"/>
                  </a:moveTo>
                  <a:cubicBezTo>
                    <a:pt x="453" y="299"/>
                    <a:pt x="595" y="275"/>
                    <a:pt x="595" y="251"/>
                  </a:cubicBezTo>
                  <a:cubicBezTo>
                    <a:pt x="595" y="239"/>
                    <a:pt x="476" y="180"/>
                    <a:pt x="453" y="168"/>
                  </a:cubicBezTo>
                  <a:cubicBezTo>
                    <a:pt x="441" y="156"/>
                    <a:pt x="310" y="84"/>
                    <a:pt x="310" y="84"/>
                  </a:cubicBezTo>
                  <a:cubicBezTo>
                    <a:pt x="322" y="72"/>
                    <a:pt x="453" y="1"/>
                    <a:pt x="465" y="1"/>
                  </a:cubicBezTo>
                  <a:cubicBezTo>
                    <a:pt x="512" y="1"/>
                    <a:pt x="572" y="96"/>
                    <a:pt x="607" y="84"/>
                  </a:cubicBezTo>
                  <a:cubicBezTo>
                    <a:pt x="655" y="84"/>
                    <a:pt x="703" y="13"/>
                    <a:pt x="762" y="13"/>
                  </a:cubicBezTo>
                  <a:cubicBezTo>
                    <a:pt x="810" y="13"/>
                    <a:pt x="857" y="96"/>
                    <a:pt x="905" y="96"/>
                  </a:cubicBezTo>
                  <a:cubicBezTo>
                    <a:pt x="953" y="96"/>
                    <a:pt x="1000" y="13"/>
                    <a:pt x="1048" y="13"/>
                  </a:cubicBezTo>
                  <a:cubicBezTo>
                    <a:pt x="1096" y="13"/>
                    <a:pt x="1143" y="96"/>
                    <a:pt x="1191" y="108"/>
                  </a:cubicBezTo>
                  <a:cubicBezTo>
                    <a:pt x="1238" y="108"/>
                    <a:pt x="1298" y="25"/>
                    <a:pt x="1346" y="25"/>
                  </a:cubicBezTo>
                  <a:cubicBezTo>
                    <a:pt x="1393" y="25"/>
                    <a:pt x="1429" y="108"/>
                    <a:pt x="1488" y="108"/>
                  </a:cubicBezTo>
                  <a:cubicBezTo>
                    <a:pt x="1512" y="108"/>
                    <a:pt x="1608" y="25"/>
                    <a:pt x="1631" y="37"/>
                  </a:cubicBezTo>
                  <a:cubicBezTo>
                    <a:pt x="1655" y="37"/>
                    <a:pt x="1774" y="108"/>
                    <a:pt x="1774" y="120"/>
                  </a:cubicBezTo>
                  <a:cubicBezTo>
                    <a:pt x="1774" y="144"/>
                    <a:pt x="1631" y="168"/>
                    <a:pt x="1619" y="191"/>
                  </a:cubicBezTo>
                  <a:lnTo>
                    <a:pt x="1322" y="346"/>
                  </a:lnTo>
                  <a:cubicBezTo>
                    <a:pt x="1310" y="322"/>
                    <a:pt x="1179" y="287"/>
                    <a:pt x="1179" y="263"/>
                  </a:cubicBezTo>
                  <a:cubicBezTo>
                    <a:pt x="1179" y="251"/>
                    <a:pt x="1334" y="191"/>
                    <a:pt x="1334" y="191"/>
                  </a:cubicBezTo>
                  <a:cubicBezTo>
                    <a:pt x="1322" y="180"/>
                    <a:pt x="1215" y="108"/>
                    <a:pt x="1191" y="108"/>
                  </a:cubicBezTo>
                  <a:cubicBezTo>
                    <a:pt x="1155" y="96"/>
                    <a:pt x="1084" y="180"/>
                    <a:pt x="1036" y="180"/>
                  </a:cubicBezTo>
                  <a:cubicBezTo>
                    <a:pt x="1012" y="180"/>
                    <a:pt x="917" y="84"/>
                    <a:pt x="893" y="96"/>
                  </a:cubicBezTo>
                  <a:cubicBezTo>
                    <a:pt x="846" y="108"/>
                    <a:pt x="786" y="156"/>
                    <a:pt x="750" y="168"/>
                  </a:cubicBezTo>
                  <a:cubicBezTo>
                    <a:pt x="726" y="180"/>
                    <a:pt x="595" y="239"/>
                    <a:pt x="595" y="251"/>
                  </a:cubicBezTo>
                  <a:cubicBezTo>
                    <a:pt x="595" y="275"/>
                    <a:pt x="738" y="311"/>
                    <a:pt x="726" y="334"/>
                  </a:cubicBezTo>
                  <a:cubicBezTo>
                    <a:pt x="726" y="358"/>
                    <a:pt x="595" y="382"/>
                    <a:pt x="584" y="406"/>
                  </a:cubicBezTo>
                  <a:lnTo>
                    <a:pt x="441" y="322"/>
                  </a:lnTo>
                  <a:cubicBezTo>
                    <a:pt x="381" y="334"/>
                    <a:pt x="345" y="394"/>
                    <a:pt x="286" y="406"/>
                  </a:cubicBezTo>
                  <a:cubicBezTo>
                    <a:pt x="238" y="406"/>
                    <a:pt x="179" y="477"/>
                    <a:pt x="131" y="477"/>
                  </a:cubicBezTo>
                  <a:cubicBezTo>
                    <a:pt x="131" y="477"/>
                    <a:pt x="0" y="394"/>
                    <a:pt x="0" y="394"/>
                  </a:cubicBezTo>
                  <a:cubicBezTo>
                    <a:pt x="0" y="382"/>
                    <a:pt x="131" y="322"/>
                    <a:pt x="143" y="322"/>
                  </a:cubicBezTo>
                  <a:cubicBezTo>
                    <a:pt x="179" y="311"/>
                    <a:pt x="274" y="239"/>
                    <a:pt x="298" y="239"/>
                  </a:cubicBezTo>
                  <a:cubicBezTo>
                    <a:pt x="345" y="239"/>
                    <a:pt x="393" y="322"/>
                    <a:pt x="441" y="3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4179675" y="2951375"/>
              <a:ext cx="14600" cy="12250"/>
            </a:xfrm>
            <a:custGeom>
              <a:rect b="b" l="l" r="r" t="t"/>
              <a:pathLst>
                <a:path extrusionOk="0" h="490" w="584">
                  <a:moveTo>
                    <a:pt x="274" y="489"/>
                  </a:moveTo>
                  <a:lnTo>
                    <a:pt x="143" y="406"/>
                  </a:lnTo>
                  <a:cubicBezTo>
                    <a:pt x="120" y="394"/>
                    <a:pt x="1" y="334"/>
                    <a:pt x="1" y="322"/>
                  </a:cubicBezTo>
                  <a:cubicBezTo>
                    <a:pt x="12" y="287"/>
                    <a:pt x="143" y="275"/>
                    <a:pt x="155" y="239"/>
                  </a:cubicBezTo>
                  <a:cubicBezTo>
                    <a:pt x="167" y="215"/>
                    <a:pt x="310" y="191"/>
                    <a:pt x="310" y="168"/>
                  </a:cubicBezTo>
                  <a:cubicBezTo>
                    <a:pt x="310" y="156"/>
                    <a:pt x="155" y="84"/>
                    <a:pt x="167" y="84"/>
                  </a:cubicBezTo>
                  <a:cubicBezTo>
                    <a:pt x="203" y="49"/>
                    <a:pt x="286" y="37"/>
                    <a:pt x="322" y="1"/>
                  </a:cubicBezTo>
                  <a:cubicBezTo>
                    <a:pt x="334" y="25"/>
                    <a:pt x="465" y="60"/>
                    <a:pt x="465" y="84"/>
                  </a:cubicBezTo>
                  <a:cubicBezTo>
                    <a:pt x="453" y="108"/>
                    <a:pt x="298" y="144"/>
                    <a:pt x="310" y="168"/>
                  </a:cubicBezTo>
                  <a:cubicBezTo>
                    <a:pt x="322" y="191"/>
                    <a:pt x="417" y="227"/>
                    <a:pt x="441" y="251"/>
                  </a:cubicBezTo>
                  <a:cubicBezTo>
                    <a:pt x="465" y="263"/>
                    <a:pt x="584" y="322"/>
                    <a:pt x="584" y="334"/>
                  </a:cubicBezTo>
                  <a:cubicBezTo>
                    <a:pt x="584" y="346"/>
                    <a:pt x="453" y="406"/>
                    <a:pt x="429" y="4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4238625" y="2949000"/>
              <a:ext cx="29475" cy="6575"/>
            </a:xfrm>
            <a:custGeom>
              <a:rect b="b" l="l" r="r" t="t"/>
              <a:pathLst>
                <a:path extrusionOk="0" h="263" w="1179">
                  <a:moveTo>
                    <a:pt x="155" y="72"/>
                  </a:moveTo>
                  <a:cubicBezTo>
                    <a:pt x="202" y="72"/>
                    <a:pt x="262" y="1"/>
                    <a:pt x="310" y="1"/>
                  </a:cubicBezTo>
                  <a:cubicBezTo>
                    <a:pt x="357" y="1"/>
                    <a:pt x="405" y="72"/>
                    <a:pt x="452" y="84"/>
                  </a:cubicBezTo>
                  <a:cubicBezTo>
                    <a:pt x="500" y="96"/>
                    <a:pt x="536" y="167"/>
                    <a:pt x="595" y="167"/>
                  </a:cubicBezTo>
                  <a:cubicBezTo>
                    <a:pt x="643" y="167"/>
                    <a:pt x="691" y="84"/>
                    <a:pt x="738" y="96"/>
                  </a:cubicBezTo>
                  <a:cubicBezTo>
                    <a:pt x="786" y="96"/>
                    <a:pt x="833" y="179"/>
                    <a:pt x="881" y="179"/>
                  </a:cubicBezTo>
                  <a:cubicBezTo>
                    <a:pt x="929" y="179"/>
                    <a:pt x="988" y="96"/>
                    <a:pt x="1036" y="96"/>
                  </a:cubicBezTo>
                  <a:cubicBezTo>
                    <a:pt x="1083" y="108"/>
                    <a:pt x="1119" y="167"/>
                    <a:pt x="1179" y="179"/>
                  </a:cubicBezTo>
                  <a:cubicBezTo>
                    <a:pt x="1119" y="191"/>
                    <a:pt x="1072" y="263"/>
                    <a:pt x="1024" y="263"/>
                  </a:cubicBezTo>
                  <a:cubicBezTo>
                    <a:pt x="976" y="263"/>
                    <a:pt x="929" y="179"/>
                    <a:pt x="881" y="179"/>
                  </a:cubicBezTo>
                  <a:cubicBezTo>
                    <a:pt x="833" y="179"/>
                    <a:pt x="774" y="251"/>
                    <a:pt x="726" y="251"/>
                  </a:cubicBezTo>
                  <a:cubicBezTo>
                    <a:pt x="679" y="251"/>
                    <a:pt x="643" y="167"/>
                    <a:pt x="595" y="167"/>
                  </a:cubicBezTo>
                  <a:cubicBezTo>
                    <a:pt x="536" y="167"/>
                    <a:pt x="488" y="251"/>
                    <a:pt x="441" y="239"/>
                  </a:cubicBezTo>
                  <a:cubicBezTo>
                    <a:pt x="393" y="239"/>
                    <a:pt x="333" y="155"/>
                    <a:pt x="298" y="155"/>
                  </a:cubicBezTo>
                  <a:cubicBezTo>
                    <a:pt x="274" y="167"/>
                    <a:pt x="167" y="239"/>
                    <a:pt x="143" y="239"/>
                  </a:cubicBezTo>
                  <a:cubicBezTo>
                    <a:pt x="131" y="227"/>
                    <a:pt x="0" y="155"/>
                    <a:pt x="12" y="155"/>
                  </a:cubicBezTo>
                  <a:cubicBezTo>
                    <a:pt x="12" y="120"/>
                    <a:pt x="143" y="96"/>
                    <a:pt x="155" y="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4263925" y="2951675"/>
              <a:ext cx="25900" cy="10450"/>
            </a:xfrm>
            <a:custGeom>
              <a:rect b="b" l="l" r="r" t="t"/>
              <a:pathLst>
                <a:path extrusionOk="0" h="418" w="1036">
                  <a:moveTo>
                    <a:pt x="0" y="310"/>
                  </a:moveTo>
                  <a:cubicBezTo>
                    <a:pt x="48" y="287"/>
                    <a:pt x="95" y="263"/>
                    <a:pt x="143" y="239"/>
                  </a:cubicBezTo>
                  <a:cubicBezTo>
                    <a:pt x="191" y="215"/>
                    <a:pt x="250" y="191"/>
                    <a:pt x="298" y="156"/>
                  </a:cubicBezTo>
                  <a:lnTo>
                    <a:pt x="452" y="84"/>
                  </a:lnTo>
                  <a:cubicBezTo>
                    <a:pt x="488" y="60"/>
                    <a:pt x="560" y="13"/>
                    <a:pt x="607" y="1"/>
                  </a:cubicBezTo>
                  <a:cubicBezTo>
                    <a:pt x="631" y="1"/>
                    <a:pt x="714" y="84"/>
                    <a:pt x="750" y="96"/>
                  </a:cubicBezTo>
                  <a:cubicBezTo>
                    <a:pt x="774" y="96"/>
                    <a:pt x="881" y="13"/>
                    <a:pt x="893" y="13"/>
                  </a:cubicBezTo>
                  <a:cubicBezTo>
                    <a:pt x="917" y="25"/>
                    <a:pt x="1036" y="84"/>
                    <a:pt x="1036" y="96"/>
                  </a:cubicBezTo>
                  <a:cubicBezTo>
                    <a:pt x="1036" y="120"/>
                    <a:pt x="881" y="156"/>
                    <a:pt x="881" y="179"/>
                  </a:cubicBezTo>
                  <a:cubicBezTo>
                    <a:pt x="893" y="191"/>
                    <a:pt x="1036" y="251"/>
                    <a:pt x="1024" y="263"/>
                  </a:cubicBezTo>
                  <a:cubicBezTo>
                    <a:pt x="1000" y="287"/>
                    <a:pt x="905" y="322"/>
                    <a:pt x="869" y="334"/>
                  </a:cubicBezTo>
                  <a:lnTo>
                    <a:pt x="714" y="418"/>
                  </a:lnTo>
                  <a:cubicBezTo>
                    <a:pt x="714" y="382"/>
                    <a:pt x="572" y="358"/>
                    <a:pt x="583" y="334"/>
                  </a:cubicBezTo>
                  <a:cubicBezTo>
                    <a:pt x="583" y="310"/>
                    <a:pt x="714" y="263"/>
                    <a:pt x="726" y="251"/>
                  </a:cubicBezTo>
                  <a:cubicBezTo>
                    <a:pt x="762" y="239"/>
                    <a:pt x="869" y="191"/>
                    <a:pt x="881" y="179"/>
                  </a:cubicBezTo>
                  <a:cubicBezTo>
                    <a:pt x="893" y="156"/>
                    <a:pt x="750" y="108"/>
                    <a:pt x="750" y="96"/>
                  </a:cubicBezTo>
                  <a:lnTo>
                    <a:pt x="441" y="239"/>
                  </a:lnTo>
                  <a:cubicBezTo>
                    <a:pt x="393" y="275"/>
                    <a:pt x="333" y="298"/>
                    <a:pt x="286" y="322"/>
                  </a:cubicBezTo>
                  <a:cubicBezTo>
                    <a:pt x="262" y="334"/>
                    <a:pt x="167" y="394"/>
                    <a:pt x="131" y="394"/>
                  </a:cubicBezTo>
                  <a:cubicBezTo>
                    <a:pt x="95" y="406"/>
                    <a:pt x="36" y="322"/>
                    <a:pt x="0" y="3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4300525" y="2954650"/>
              <a:ext cx="18175" cy="6275"/>
            </a:xfrm>
            <a:custGeom>
              <a:rect b="b" l="l" r="r" t="t"/>
              <a:pathLst>
                <a:path extrusionOk="0" h="251" w="727">
                  <a:moveTo>
                    <a:pt x="429" y="168"/>
                  </a:moveTo>
                  <a:cubicBezTo>
                    <a:pt x="405" y="156"/>
                    <a:pt x="310" y="251"/>
                    <a:pt x="286" y="239"/>
                  </a:cubicBezTo>
                  <a:cubicBezTo>
                    <a:pt x="239" y="227"/>
                    <a:pt x="179" y="179"/>
                    <a:pt x="143" y="156"/>
                  </a:cubicBezTo>
                  <a:cubicBezTo>
                    <a:pt x="120" y="144"/>
                    <a:pt x="1" y="84"/>
                    <a:pt x="1" y="72"/>
                  </a:cubicBezTo>
                  <a:cubicBezTo>
                    <a:pt x="1" y="72"/>
                    <a:pt x="143" y="1"/>
                    <a:pt x="155" y="1"/>
                  </a:cubicBezTo>
                  <a:cubicBezTo>
                    <a:pt x="203" y="1"/>
                    <a:pt x="251" y="72"/>
                    <a:pt x="298" y="84"/>
                  </a:cubicBezTo>
                  <a:cubicBezTo>
                    <a:pt x="346" y="84"/>
                    <a:pt x="382" y="168"/>
                    <a:pt x="429" y="168"/>
                  </a:cubicBezTo>
                  <a:cubicBezTo>
                    <a:pt x="477" y="168"/>
                    <a:pt x="548" y="84"/>
                    <a:pt x="584" y="84"/>
                  </a:cubicBezTo>
                  <a:cubicBezTo>
                    <a:pt x="596" y="84"/>
                    <a:pt x="727" y="168"/>
                    <a:pt x="727" y="168"/>
                  </a:cubicBezTo>
                  <a:cubicBezTo>
                    <a:pt x="727" y="179"/>
                    <a:pt x="584" y="251"/>
                    <a:pt x="572" y="251"/>
                  </a:cubicBezTo>
                  <a:cubicBezTo>
                    <a:pt x="524" y="251"/>
                    <a:pt x="477" y="168"/>
                    <a:pt x="429" y="1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4337425" y="2949600"/>
              <a:ext cx="18500" cy="14300"/>
            </a:xfrm>
            <a:custGeom>
              <a:rect b="b" l="l" r="r" t="t"/>
              <a:pathLst>
                <a:path extrusionOk="0" h="572" w="740">
                  <a:moveTo>
                    <a:pt x="144" y="239"/>
                  </a:moveTo>
                  <a:cubicBezTo>
                    <a:pt x="132" y="203"/>
                    <a:pt x="1" y="179"/>
                    <a:pt x="1" y="155"/>
                  </a:cubicBezTo>
                  <a:cubicBezTo>
                    <a:pt x="1" y="143"/>
                    <a:pt x="144" y="72"/>
                    <a:pt x="156" y="72"/>
                  </a:cubicBezTo>
                  <a:cubicBezTo>
                    <a:pt x="179" y="72"/>
                    <a:pt x="275" y="167"/>
                    <a:pt x="287" y="155"/>
                  </a:cubicBezTo>
                  <a:cubicBezTo>
                    <a:pt x="346" y="143"/>
                    <a:pt x="406" y="108"/>
                    <a:pt x="441" y="84"/>
                  </a:cubicBezTo>
                  <a:lnTo>
                    <a:pt x="596" y="0"/>
                  </a:lnTo>
                  <a:cubicBezTo>
                    <a:pt x="608" y="36"/>
                    <a:pt x="739" y="60"/>
                    <a:pt x="739" y="84"/>
                  </a:cubicBezTo>
                  <a:cubicBezTo>
                    <a:pt x="739" y="120"/>
                    <a:pt x="596" y="143"/>
                    <a:pt x="584" y="167"/>
                  </a:cubicBezTo>
                  <a:cubicBezTo>
                    <a:pt x="572" y="191"/>
                    <a:pt x="430" y="215"/>
                    <a:pt x="430" y="239"/>
                  </a:cubicBezTo>
                  <a:cubicBezTo>
                    <a:pt x="430" y="262"/>
                    <a:pt x="584" y="310"/>
                    <a:pt x="572" y="334"/>
                  </a:cubicBezTo>
                  <a:cubicBezTo>
                    <a:pt x="560" y="358"/>
                    <a:pt x="441" y="370"/>
                    <a:pt x="418" y="405"/>
                  </a:cubicBezTo>
                  <a:cubicBezTo>
                    <a:pt x="406" y="429"/>
                    <a:pt x="560" y="465"/>
                    <a:pt x="560" y="489"/>
                  </a:cubicBezTo>
                  <a:cubicBezTo>
                    <a:pt x="560" y="501"/>
                    <a:pt x="406" y="572"/>
                    <a:pt x="406" y="572"/>
                  </a:cubicBezTo>
                  <a:cubicBezTo>
                    <a:pt x="346" y="560"/>
                    <a:pt x="322" y="489"/>
                    <a:pt x="263" y="477"/>
                  </a:cubicBezTo>
                  <a:cubicBezTo>
                    <a:pt x="275" y="453"/>
                    <a:pt x="418" y="429"/>
                    <a:pt x="418" y="405"/>
                  </a:cubicBezTo>
                  <a:cubicBezTo>
                    <a:pt x="418" y="381"/>
                    <a:pt x="275" y="346"/>
                    <a:pt x="275" y="322"/>
                  </a:cubicBezTo>
                  <a:cubicBezTo>
                    <a:pt x="287" y="310"/>
                    <a:pt x="441" y="251"/>
                    <a:pt x="430" y="239"/>
                  </a:cubicBezTo>
                  <a:cubicBezTo>
                    <a:pt x="418" y="227"/>
                    <a:pt x="310" y="155"/>
                    <a:pt x="287" y="155"/>
                  </a:cubicBezTo>
                  <a:cubicBezTo>
                    <a:pt x="239" y="155"/>
                    <a:pt x="191" y="227"/>
                    <a:pt x="144" y="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4394275" y="2965375"/>
              <a:ext cx="25925" cy="8350"/>
            </a:xfrm>
            <a:custGeom>
              <a:rect b="b" l="l" r="r" t="t"/>
              <a:pathLst>
                <a:path extrusionOk="0" h="334" w="1037">
                  <a:moveTo>
                    <a:pt x="144" y="310"/>
                  </a:moveTo>
                  <a:cubicBezTo>
                    <a:pt x="132" y="286"/>
                    <a:pt x="1" y="251"/>
                    <a:pt x="1" y="227"/>
                  </a:cubicBezTo>
                  <a:cubicBezTo>
                    <a:pt x="1" y="227"/>
                    <a:pt x="156" y="155"/>
                    <a:pt x="156" y="155"/>
                  </a:cubicBezTo>
                  <a:cubicBezTo>
                    <a:pt x="180" y="155"/>
                    <a:pt x="287" y="239"/>
                    <a:pt x="299" y="239"/>
                  </a:cubicBezTo>
                  <a:cubicBezTo>
                    <a:pt x="346" y="215"/>
                    <a:pt x="406" y="179"/>
                    <a:pt x="453" y="155"/>
                  </a:cubicBezTo>
                  <a:lnTo>
                    <a:pt x="608" y="84"/>
                  </a:lnTo>
                  <a:lnTo>
                    <a:pt x="751" y="1"/>
                  </a:lnTo>
                  <a:lnTo>
                    <a:pt x="1037" y="179"/>
                  </a:lnTo>
                  <a:lnTo>
                    <a:pt x="882" y="251"/>
                  </a:lnTo>
                  <a:cubicBezTo>
                    <a:pt x="846" y="274"/>
                    <a:pt x="775" y="322"/>
                    <a:pt x="727" y="334"/>
                  </a:cubicBezTo>
                  <a:cubicBezTo>
                    <a:pt x="703" y="334"/>
                    <a:pt x="620" y="239"/>
                    <a:pt x="584" y="239"/>
                  </a:cubicBezTo>
                  <a:cubicBezTo>
                    <a:pt x="537" y="239"/>
                    <a:pt x="489" y="322"/>
                    <a:pt x="442" y="322"/>
                  </a:cubicBezTo>
                  <a:cubicBezTo>
                    <a:pt x="394" y="322"/>
                    <a:pt x="346" y="239"/>
                    <a:pt x="299" y="239"/>
                  </a:cubicBezTo>
                  <a:cubicBezTo>
                    <a:pt x="251" y="239"/>
                    <a:pt x="191" y="310"/>
                    <a:pt x="144" y="3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4388025" y="2952875"/>
              <a:ext cx="22350" cy="8050"/>
            </a:xfrm>
            <a:custGeom>
              <a:rect b="b" l="l" r="r" t="t"/>
              <a:pathLst>
                <a:path extrusionOk="0" h="322" w="894">
                  <a:moveTo>
                    <a:pt x="608" y="84"/>
                  </a:moveTo>
                  <a:cubicBezTo>
                    <a:pt x="549" y="108"/>
                    <a:pt x="501" y="143"/>
                    <a:pt x="453" y="167"/>
                  </a:cubicBezTo>
                  <a:cubicBezTo>
                    <a:pt x="430" y="179"/>
                    <a:pt x="334" y="239"/>
                    <a:pt x="299" y="239"/>
                  </a:cubicBezTo>
                  <a:cubicBezTo>
                    <a:pt x="251" y="250"/>
                    <a:pt x="191" y="322"/>
                    <a:pt x="144" y="322"/>
                  </a:cubicBezTo>
                  <a:cubicBezTo>
                    <a:pt x="132" y="322"/>
                    <a:pt x="1" y="239"/>
                    <a:pt x="1" y="239"/>
                  </a:cubicBezTo>
                  <a:cubicBezTo>
                    <a:pt x="13" y="215"/>
                    <a:pt x="132" y="179"/>
                    <a:pt x="156" y="155"/>
                  </a:cubicBezTo>
                  <a:cubicBezTo>
                    <a:pt x="191" y="131"/>
                    <a:pt x="263" y="108"/>
                    <a:pt x="311" y="84"/>
                  </a:cubicBezTo>
                  <a:cubicBezTo>
                    <a:pt x="346" y="60"/>
                    <a:pt x="418" y="12"/>
                    <a:pt x="465" y="0"/>
                  </a:cubicBezTo>
                  <a:cubicBezTo>
                    <a:pt x="489" y="0"/>
                    <a:pt x="572" y="96"/>
                    <a:pt x="608" y="84"/>
                  </a:cubicBezTo>
                  <a:cubicBezTo>
                    <a:pt x="656" y="84"/>
                    <a:pt x="703" y="12"/>
                    <a:pt x="751" y="12"/>
                  </a:cubicBezTo>
                  <a:cubicBezTo>
                    <a:pt x="763" y="12"/>
                    <a:pt x="894" y="96"/>
                    <a:pt x="894" y="96"/>
                  </a:cubicBezTo>
                  <a:cubicBezTo>
                    <a:pt x="894" y="108"/>
                    <a:pt x="751" y="179"/>
                    <a:pt x="739" y="179"/>
                  </a:cubicBezTo>
                  <a:cubicBezTo>
                    <a:pt x="727" y="179"/>
                    <a:pt x="620" y="84"/>
                    <a:pt x="608" y="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4533900" y="2952575"/>
              <a:ext cx="8350" cy="12225"/>
            </a:xfrm>
            <a:custGeom>
              <a:rect b="b" l="l" r="r" t="t"/>
              <a:pathLst>
                <a:path extrusionOk="0" h="489" w="334">
                  <a:moveTo>
                    <a:pt x="143" y="489"/>
                  </a:moveTo>
                  <a:cubicBezTo>
                    <a:pt x="143" y="465"/>
                    <a:pt x="0" y="429"/>
                    <a:pt x="12" y="405"/>
                  </a:cubicBezTo>
                  <a:cubicBezTo>
                    <a:pt x="12" y="382"/>
                    <a:pt x="167" y="346"/>
                    <a:pt x="155" y="322"/>
                  </a:cubicBezTo>
                  <a:cubicBezTo>
                    <a:pt x="155" y="298"/>
                    <a:pt x="24" y="262"/>
                    <a:pt x="24" y="239"/>
                  </a:cubicBezTo>
                  <a:cubicBezTo>
                    <a:pt x="24" y="215"/>
                    <a:pt x="167" y="191"/>
                    <a:pt x="179" y="167"/>
                  </a:cubicBezTo>
                  <a:cubicBezTo>
                    <a:pt x="179" y="143"/>
                    <a:pt x="24" y="96"/>
                    <a:pt x="36" y="84"/>
                  </a:cubicBezTo>
                  <a:cubicBezTo>
                    <a:pt x="48" y="48"/>
                    <a:pt x="167" y="36"/>
                    <a:pt x="191" y="1"/>
                  </a:cubicBezTo>
                  <a:cubicBezTo>
                    <a:pt x="191" y="24"/>
                    <a:pt x="333" y="60"/>
                    <a:pt x="321" y="84"/>
                  </a:cubicBezTo>
                  <a:cubicBezTo>
                    <a:pt x="321" y="108"/>
                    <a:pt x="167" y="143"/>
                    <a:pt x="179" y="167"/>
                  </a:cubicBezTo>
                  <a:cubicBezTo>
                    <a:pt x="179" y="191"/>
                    <a:pt x="310" y="227"/>
                    <a:pt x="310" y="251"/>
                  </a:cubicBezTo>
                  <a:cubicBezTo>
                    <a:pt x="310" y="274"/>
                    <a:pt x="167" y="298"/>
                    <a:pt x="155" y="322"/>
                  </a:cubicBezTo>
                  <a:cubicBezTo>
                    <a:pt x="155" y="346"/>
                    <a:pt x="310" y="393"/>
                    <a:pt x="298" y="405"/>
                  </a:cubicBezTo>
                  <a:cubicBezTo>
                    <a:pt x="286" y="441"/>
                    <a:pt x="167" y="453"/>
                    <a:pt x="143" y="4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4600575" y="2954350"/>
              <a:ext cx="21750" cy="8375"/>
            </a:xfrm>
            <a:custGeom>
              <a:rect b="b" l="l" r="r" t="t"/>
              <a:pathLst>
                <a:path extrusionOk="0" h="335" w="870">
                  <a:moveTo>
                    <a:pt x="417" y="334"/>
                  </a:moveTo>
                  <a:cubicBezTo>
                    <a:pt x="405" y="299"/>
                    <a:pt x="274" y="275"/>
                    <a:pt x="274" y="251"/>
                  </a:cubicBezTo>
                  <a:cubicBezTo>
                    <a:pt x="274" y="215"/>
                    <a:pt x="417" y="191"/>
                    <a:pt x="429" y="168"/>
                  </a:cubicBezTo>
                  <a:cubicBezTo>
                    <a:pt x="381" y="168"/>
                    <a:pt x="333" y="84"/>
                    <a:pt x="286" y="84"/>
                  </a:cubicBezTo>
                  <a:cubicBezTo>
                    <a:pt x="250" y="84"/>
                    <a:pt x="167" y="168"/>
                    <a:pt x="131" y="156"/>
                  </a:cubicBezTo>
                  <a:cubicBezTo>
                    <a:pt x="83" y="156"/>
                    <a:pt x="48" y="84"/>
                    <a:pt x="0" y="72"/>
                  </a:cubicBezTo>
                  <a:cubicBezTo>
                    <a:pt x="48" y="72"/>
                    <a:pt x="95" y="1"/>
                    <a:pt x="143" y="1"/>
                  </a:cubicBezTo>
                  <a:cubicBezTo>
                    <a:pt x="191" y="1"/>
                    <a:pt x="250" y="84"/>
                    <a:pt x="286" y="84"/>
                  </a:cubicBezTo>
                  <a:cubicBezTo>
                    <a:pt x="333" y="84"/>
                    <a:pt x="381" y="13"/>
                    <a:pt x="441" y="13"/>
                  </a:cubicBezTo>
                  <a:cubicBezTo>
                    <a:pt x="488" y="1"/>
                    <a:pt x="536" y="96"/>
                    <a:pt x="583" y="96"/>
                  </a:cubicBezTo>
                  <a:cubicBezTo>
                    <a:pt x="619" y="96"/>
                    <a:pt x="691" y="13"/>
                    <a:pt x="726" y="13"/>
                  </a:cubicBezTo>
                  <a:cubicBezTo>
                    <a:pt x="786" y="25"/>
                    <a:pt x="822" y="84"/>
                    <a:pt x="869" y="96"/>
                  </a:cubicBezTo>
                  <a:cubicBezTo>
                    <a:pt x="822" y="108"/>
                    <a:pt x="762" y="180"/>
                    <a:pt x="714" y="180"/>
                  </a:cubicBezTo>
                  <a:cubicBezTo>
                    <a:pt x="667" y="180"/>
                    <a:pt x="631" y="96"/>
                    <a:pt x="583" y="96"/>
                  </a:cubicBezTo>
                  <a:cubicBezTo>
                    <a:pt x="524" y="120"/>
                    <a:pt x="476" y="144"/>
                    <a:pt x="429" y="168"/>
                  </a:cubicBezTo>
                  <a:cubicBezTo>
                    <a:pt x="429" y="191"/>
                    <a:pt x="572" y="227"/>
                    <a:pt x="560" y="251"/>
                  </a:cubicBezTo>
                  <a:cubicBezTo>
                    <a:pt x="560" y="275"/>
                    <a:pt x="429" y="299"/>
                    <a:pt x="417"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4664550" y="2958525"/>
              <a:ext cx="26825" cy="19975"/>
            </a:xfrm>
            <a:custGeom>
              <a:rect b="b" l="l" r="r" t="t"/>
              <a:pathLst>
                <a:path extrusionOk="0" h="799" w="1073">
                  <a:moveTo>
                    <a:pt x="1" y="620"/>
                  </a:moveTo>
                  <a:lnTo>
                    <a:pt x="156" y="548"/>
                  </a:lnTo>
                  <a:cubicBezTo>
                    <a:pt x="191" y="525"/>
                    <a:pt x="263" y="477"/>
                    <a:pt x="310" y="477"/>
                  </a:cubicBezTo>
                  <a:cubicBezTo>
                    <a:pt x="334" y="465"/>
                    <a:pt x="418" y="560"/>
                    <a:pt x="453" y="560"/>
                  </a:cubicBezTo>
                  <a:cubicBezTo>
                    <a:pt x="477" y="560"/>
                    <a:pt x="584" y="489"/>
                    <a:pt x="608" y="477"/>
                  </a:cubicBezTo>
                  <a:cubicBezTo>
                    <a:pt x="620" y="465"/>
                    <a:pt x="751" y="417"/>
                    <a:pt x="763" y="405"/>
                  </a:cubicBezTo>
                  <a:cubicBezTo>
                    <a:pt x="763" y="382"/>
                    <a:pt x="608" y="334"/>
                    <a:pt x="620" y="322"/>
                  </a:cubicBezTo>
                  <a:cubicBezTo>
                    <a:pt x="644" y="286"/>
                    <a:pt x="739" y="263"/>
                    <a:pt x="775" y="239"/>
                  </a:cubicBezTo>
                  <a:cubicBezTo>
                    <a:pt x="810" y="215"/>
                    <a:pt x="906" y="191"/>
                    <a:pt x="918" y="167"/>
                  </a:cubicBezTo>
                  <a:cubicBezTo>
                    <a:pt x="930" y="155"/>
                    <a:pt x="787" y="96"/>
                    <a:pt x="787" y="84"/>
                  </a:cubicBezTo>
                  <a:cubicBezTo>
                    <a:pt x="787" y="72"/>
                    <a:pt x="930" y="1"/>
                    <a:pt x="941" y="1"/>
                  </a:cubicBezTo>
                  <a:cubicBezTo>
                    <a:pt x="989" y="1"/>
                    <a:pt x="1025" y="72"/>
                    <a:pt x="1072" y="84"/>
                  </a:cubicBezTo>
                  <a:cubicBezTo>
                    <a:pt x="1061" y="108"/>
                    <a:pt x="930" y="132"/>
                    <a:pt x="918" y="167"/>
                  </a:cubicBezTo>
                  <a:cubicBezTo>
                    <a:pt x="918" y="179"/>
                    <a:pt x="1072" y="227"/>
                    <a:pt x="1061" y="251"/>
                  </a:cubicBezTo>
                  <a:cubicBezTo>
                    <a:pt x="1049" y="275"/>
                    <a:pt x="941" y="310"/>
                    <a:pt x="906" y="322"/>
                  </a:cubicBezTo>
                  <a:cubicBezTo>
                    <a:pt x="894" y="334"/>
                    <a:pt x="763" y="382"/>
                    <a:pt x="763" y="405"/>
                  </a:cubicBezTo>
                  <a:cubicBezTo>
                    <a:pt x="751" y="417"/>
                    <a:pt x="906" y="477"/>
                    <a:pt x="894" y="489"/>
                  </a:cubicBezTo>
                  <a:cubicBezTo>
                    <a:pt x="870" y="513"/>
                    <a:pt x="787" y="536"/>
                    <a:pt x="739" y="560"/>
                  </a:cubicBezTo>
                  <a:cubicBezTo>
                    <a:pt x="644" y="620"/>
                    <a:pt x="537" y="667"/>
                    <a:pt x="441" y="715"/>
                  </a:cubicBezTo>
                  <a:cubicBezTo>
                    <a:pt x="382" y="739"/>
                    <a:pt x="334" y="775"/>
                    <a:pt x="287" y="7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4651175" y="2959725"/>
              <a:ext cx="18175" cy="6275"/>
            </a:xfrm>
            <a:custGeom>
              <a:rect b="b" l="l" r="r" t="t"/>
              <a:pathLst>
                <a:path extrusionOk="0" h="251" w="727">
                  <a:moveTo>
                    <a:pt x="286" y="84"/>
                  </a:moveTo>
                  <a:cubicBezTo>
                    <a:pt x="262" y="84"/>
                    <a:pt x="167" y="167"/>
                    <a:pt x="143" y="167"/>
                  </a:cubicBezTo>
                  <a:cubicBezTo>
                    <a:pt x="131" y="167"/>
                    <a:pt x="0" y="84"/>
                    <a:pt x="0" y="72"/>
                  </a:cubicBezTo>
                  <a:cubicBezTo>
                    <a:pt x="0" y="72"/>
                    <a:pt x="131" y="0"/>
                    <a:pt x="155" y="0"/>
                  </a:cubicBezTo>
                  <a:cubicBezTo>
                    <a:pt x="179" y="0"/>
                    <a:pt x="262" y="84"/>
                    <a:pt x="286" y="84"/>
                  </a:cubicBezTo>
                  <a:cubicBezTo>
                    <a:pt x="322" y="84"/>
                    <a:pt x="417" y="0"/>
                    <a:pt x="441" y="12"/>
                  </a:cubicBezTo>
                  <a:cubicBezTo>
                    <a:pt x="488" y="12"/>
                    <a:pt x="548" y="72"/>
                    <a:pt x="583" y="96"/>
                  </a:cubicBezTo>
                  <a:cubicBezTo>
                    <a:pt x="607" y="107"/>
                    <a:pt x="726" y="167"/>
                    <a:pt x="726" y="179"/>
                  </a:cubicBezTo>
                  <a:cubicBezTo>
                    <a:pt x="726" y="179"/>
                    <a:pt x="583" y="250"/>
                    <a:pt x="572" y="250"/>
                  </a:cubicBezTo>
                  <a:cubicBezTo>
                    <a:pt x="536" y="250"/>
                    <a:pt x="464" y="179"/>
                    <a:pt x="429" y="167"/>
                  </a:cubicBezTo>
                  <a:cubicBezTo>
                    <a:pt x="381" y="155"/>
                    <a:pt x="345" y="96"/>
                    <a:pt x="286" y="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4814275" y="2970425"/>
              <a:ext cx="18775" cy="8075"/>
            </a:xfrm>
            <a:custGeom>
              <a:rect b="b" l="l" r="r" t="t"/>
              <a:pathLst>
                <a:path extrusionOk="0" h="323" w="751">
                  <a:moveTo>
                    <a:pt x="453" y="156"/>
                  </a:moveTo>
                  <a:cubicBezTo>
                    <a:pt x="441" y="132"/>
                    <a:pt x="322" y="108"/>
                    <a:pt x="310" y="72"/>
                  </a:cubicBezTo>
                  <a:cubicBezTo>
                    <a:pt x="310" y="72"/>
                    <a:pt x="453" y="1"/>
                    <a:pt x="465" y="1"/>
                  </a:cubicBezTo>
                  <a:cubicBezTo>
                    <a:pt x="513" y="1"/>
                    <a:pt x="560" y="72"/>
                    <a:pt x="608" y="84"/>
                  </a:cubicBezTo>
                  <a:cubicBezTo>
                    <a:pt x="608" y="108"/>
                    <a:pt x="751" y="144"/>
                    <a:pt x="739" y="168"/>
                  </a:cubicBezTo>
                  <a:cubicBezTo>
                    <a:pt x="739" y="180"/>
                    <a:pt x="608" y="227"/>
                    <a:pt x="596" y="239"/>
                  </a:cubicBezTo>
                  <a:cubicBezTo>
                    <a:pt x="560" y="263"/>
                    <a:pt x="489" y="310"/>
                    <a:pt x="441" y="322"/>
                  </a:cubicBezTo>
                  <a:cubicBezTo>
                    <a:pt x="417" y="322"/>
                    <a:pt x="322" y="239"/>
                    <a:pt x="298" y="239"/>
                  </a:cubicBezTo>
                  <a:cubicBezTo>
                    <a:pt x="263" y="239"/>
                    <a:pt x="179" y="322"/>
                    <a:pt x="144" y="310"/>
                  </a:cubicBezTo>
                  <a:cubicBezTo>
                    <a:pt x="132" y="310"/>
                    <a:pt x="1" y="239"/>
                    <a:pt x="13" y="227"/>
                  </a:cubicBezTo>
                  <a:cubicBezTo>
                    <a:pt x="13" y="227"/>
                    <a:pt x="155" y="144"/>
                    <a:pt x="155" y="144"/>
                  </a:cubicBezTo>
                  <a:cubicBezTo>
                    <a:pt x="203" y="156"/>
                    <a:pt x="251" y="239"/>
                    <a:pt x="298" y="239"/>
                  </a:cubicBezTo>
                  <a:cubicBezTo>
                    <a:pt x="358" y="227"/>
                    <a:pt x="394" y="168"/>
                    <a:pt x="453"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4793750" y="2955250"/>
              <a:ext cx="29475" cy="10450"/>
            </a:xfrm>
            <a:custGeom>
              <a:rect b="b" l="l" r="r" t="t"/>
              <a:pathLst>
                <a:path extrusionOk="0" h="418" w="1179">
                  <a:moveTo>
                    <a:pt x="298" y="167"/>
                  </a:moveTo>
                  <a:cubicBezTo>
                    <a:pt x="298" y="191"/>
                    <a:pt x="143" y="227"/>
                    <a:pt x="143" y="251"/>
                  </a:cubicBezTo>
                  <a:cubicBezTo>
                    <a:pt x="143" y="227"/>
                    <a:pt x="0" y="191"/>
                    <a:pt x="12" y="167"/>
                  </a:cubicBezTo>
                  <a:cubicBezTo>
                    <a:pt x="12" y="144"/>
                    <a:pt x="143" y="96"/>
                    <a:pt x="167" y="84"/>
                  </a:cubicBezTo>
                  <a:cubicBezTo>
                    <a:pt x="191" y="72"/>
                    <a:pt x="262" y="25"/>
                    <a:pt x="310" y="13"/>
                  </a:cubicBezTo>
                  <a:cubicBezTo>
                    <a:pt x="334" y="1"/>
                    <a:pt x="429" y="96"/>
                    <a:pt x="453" y="96"/>
                  </a:cubicBezTo>
                  <a:cubicBezTo>
                    <a:pt x="488" y="96"/>
                    <a:pt x="572" y="13"/>
                    <a:pt x="607" y="13"/>
                  </a:cubicBezTo>
                  <a:cubicBezTo>
                    <a:pt x="655" y="25"/>
                    <a:pt x="703" y="84"/>
                    <a:pt x="750" y="108"/>
                  </a:cubicBezTo>
                  <a:cubicBezTo>
                    <a:pt x="798" y="120"/>
                    <a:pt x="834" y="167"/>
                    <a:pt x="881" y="191"/>
                  </a:cubicBezTo>
                  <a:cubicBezTo>
                    <a:pt x="941" y="167"/>
                    <a:pt x="976" y="120"/>
                    <a:pt x="1036" y="108"/>
                  </a:cubicBezTo>
                  <a:cubicBezTo>
                    <a:pt x="1036" y="108"/>
                    <a:pt x="1179" y="191"/>
                    <a:pt x="1179" y="191"/>
                  </a:cubicBezTo>
                  <a:cubicBezTo>
                    <a:pt x="1179" y="203"/>
                    <a:pt x="1036" y="275"/>
                    <a:pt x="1024" y="275"/>
                  </a:cubicBezTo>
                  <a:cubicBezTo>
                    <a:pt x="976" y="263"/>
                    <a:pt x="929" y="191"/>
                    <a:pt x="881" y="191"/>
                  </a:cubicBezTo>
                  <a:cubicBezTo>
                    <a:pt x="834" y="191"/>
                    <a:pt x="786" y="263"/>
                    <a:pt x="726" y="263"/>
                  </a:cubicBezTo>
                  <a:cubicBezTo>
                    <a:pt x="703" y="263"/>
                    <a:pt x="619" y="179"/>
                    <a:pt x="595" y="179"/>
                  </a:cubicBezTo>
                  <a:cubicBezTo>
                    <a:pt x="572" y="179"/>
                    <a:pt x="441" y="251"/>
                    <a:pt x="441" y="251"/>
                  </a:cubicBezTo>
                  <a:cubicBezTo>
                    <a:pt x="441" y="263"/>
                    <a:pt x="572" y="346"/>
                    <a:pt x="584" y="346"/>
                  </a:cubicBezTo>
                  <a:cubicBezTo>
                    <a:pt x="524" y="346"/>
                    <a:pt x="476" y="417"/>
                    <a:pt x="429" y="417"/>
                  </a:cubicBezTo>
                  <a:cubicBezTo>
                    <a:pt x="417" y="417"/>
                    <a:pt x="286" y="334"/>
                    <a:pt x="286" y="334"/>
                  </a:cubicBezTo>
                  <a:cubicBezTo>
                    <a:pt x="298" y="310"/>
                    <a:pt x="441" y="286"/>
                    <a:pt x="441" y="251"/>
                  </a:cubicBezTo>
                  <a:cubicBezTo>
                    <a:pt x="441" y="227"/>
                    <a:pt x="310" y="203"/>
                    <a:pt x="298"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4850900" y="2973400"/>
              <a:ext cx="18475" cy="6000"/>
            </a:xfrm>
            <a:custGeom>
              <a:rect b="b" l="l" r="r" t="t"/>
              <a:pathLst>
                <a:path extrusionOk="0" h="240" w="739">
                  <a:moveTo>
                    <a:pt x="298" y="156"/>
                  </a:moveTo>
                  <a:cubicBezTo>
                    <a:pt x="250" y="156"/>
                    <a:pt x="191" y="227"/>
                    <a:pt x="143" y="227"/>
                  </a:cubicBezTo>
                  <a:cubicBezTo>
                    <a:pt x="131" y="227"/>
                    <a:pt x="0" y="156"/>
                    <a:pt x="0" y="144"/>
                  </a:cubicBezTo>
                  <a:cubicBezTo>
                    <a:pt x="0" y="144"/>
                    <a:pt x="143" y="72"/>
                    <a:pt x="155" y="72"/>
                  </a:cubicBezTo>
                  <a:cubicBezTo>
                    <a:pt x="191" y="72"/>
                    <a:pt x="262" y="156"/>
                    <a:pt x="298" y="156"/>
                  </a:cubicBezTo>
                  <a:cubicBezTo>
                    <a:pt x="334" y="144"/>
                    <a:pt x="417" y="96"/>
                    <a:pt x="441" y="72"/>
                  </a:cubicBezTo>
                  <a:cubicBezTo>
                    <a:pt x="465" y="72"/>
                    <a:pt x="584" y="1"/>
                    <a:pt x="595" y="1"/>
                  </a:cubicBezTo>
                  <a:cubicBezTo>
                    <a:pt x="607" y="1"/>
                    <a:pt x="738" y="84"/>
                    <a:pt x="738" y="84"/>
                  </a:cubicBezTo>
                  <a:cubicBezTo>
                    <a:pt x="738" y="96"/>
                    <a:pt x="607" y="144"/>
                    <a:pt x="584" y="156"/>
                  </a:cubicBezTo>
                  <a:cubicBezTo>
                    <a:pt x="548" y="180"/>
                    <a:pt x="476" y="227"/>
                    <a:pt x="429" y="239"/>
                  </a:cubicBezTo>
                  <a:cubicBezTo>
                    <a:pt x="405" y="239"/>
                    <a:pt x="322" y="156"/>
                    <a:pt x="298"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4833925" y="2960625"/>
              <a:ext cx="18175" cy="6275"/>
            </a:xfrm>
            <a:custGeom>
              <a:rect b="b" l="l" r="r" t="t"/>
              <a:pathLst>
                <a:path extrusionOk="0" h="251" w="727">
                  <a:moveTo>
                    <a:pt x="429" y="167"/>
                  </a:moveTo>
                  <a:cubicBezTo>
                    <a:pt x="393" y="155"/>
                    <a:pt x="310" y="250"/>
                    <a:pt x="274" y="238"/>
                  </a:cubicBezTo>
                  <a:cubicBezTo>
                    <a:pt x="239" y="238"/>
                    <a:pt x="167" y="179"/>
                    <a:pt x="143" y="155"/>
                  </a:cubicBezTo>
                  <a:cubicBezTo>
                    <a:pt x="120" y="143"/>
                    <a:pt x="1" y="83"/>
                    <a:pt x="1" y="71"/>
                  </a:cubicBezTo>
                  <a:cubicBezTo>
                    <a:pt x="1" y="71"/>
                    <a:pt x="143" y="0"/>
                    <a:pt x="155" y="0"/>
                  </a:cubicBezTo>
                  <a:cubicBezTo>
                    <a:pt x="203" y="0"/>
                    <a:pt x="239" y="71"/>
                    <a:pt x="286" y="83"/>
                  </a:cubicBezTo>
                  <a:cubicBezTo>
                    <a:pt x="346" y="83"/>
                    <a:pt x="382" y="167"/>
                    <a:pt x="429" y="167"/>
                  </a:cubicBezTo>
                  <a:cubicBezTo>
                    <a:pt x="477" y="167"/>
                    <a:pt x="548" y="83"/>
                    <a:pt x="584" y="83"/>
                  </a:cubicBezTo>
                  <a:cubicBezTo>
                    <a:pt x="596" y="83"/>
                    <a:pt x="727" y="167"/>
                    <a:pt x="727" y="167"/>
                  </a:cubicBezTo>
                  <a:cubicBezTo>
                    <a:pt x="715" y="179"/>
                    <a:pt x="584" y="250"/>
                    <a:pt x="572" y="250"/>
                  </a:cubicBezTo>
                  <a:cubicBezTo>
                    <a:pt x="524" y="250"/>
                    <a:pt x="477" y="179"/>
                    <a:pt x="429"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5117300" y="2972225"/>
              <a:ext cx="22650" cy="11925"/>
            </a:xfrm>
            <a:custGeom>
              <a:rect b="b" l="l" r="r" t="t"/>
              <a:pathLst>
                <a:path extrusionOk="0" h="477" w="906">
                  <a:moveTo>
                    <a:pt x="143" y="477"/>
                  </a:moveTo>
                  <a:cubicBezTo>
                    <a:pt x="131" y="453"/>
                    <a:pt x="0" y="417"/>
                    <a:pt x="0" y="393"/>
                  </a:cubicBezTo>
                  <a:cubicBezTo>
                    <a:pt x="12" y="369"/>
                    <a:pt x="143" y="346"/>
                    <a:pt x="155" y="322"/>
                  </a:cubicBezTo>
                  <a:cubicBezTo>
                    <a:pt x="167" y="286"/>
                    <a:pt x="310" y="262"/>
                    <a:pt x="310" y="238"/>
                  </a:cubicBezTo>
                  <a:cubicBezTo>
                    <a:pt x="310" y="215"/>
                    <a:pt x="179" y="179"/>
                    <a:pt x="167" y="155"/>
                  </a:cubicBezTo>
                  <a:lnTo>
                    <a:pt x="322" y="72"/>
                  </a:lnTo>
                  <a:cubicBezTo>
                    <a:pt x="357" y="60"/>
                    <a:pt x="429" y="12"/>
                    <a:pt x="477" y="0"/>
                  </a:cubicBezTo>
                  <a:cubicBezTo>
                    <a:pt x="500" y="0"/>
                    <a:pt x="584" y="84"/>
                    <a:pt x="619" y="84"/>
                  </a:cubicBezTo>
                  <a:cubicBezTo>
                    <a:pt x="655" y="84"/>
                    <a:pt x="738" y="0"/>
                    <a:pt x="774" y="12"/>
                  </a:cubicBezTo>
                  <a:cubicBezTo>
                    <a:pt x="822" y="24"/>
                    <a:pt x="858" y="72"/>
                    <a:pt x="905" y="96"/>
                  </a:cubicBezTo>
                  <a:cubicBezTo>
                    <a:pt x="858" y="119"/>
                    <a:pt x="810" y="143"/>
                    <a:pt x="750" y="167"/>
                  </a:cubicBezTo>
                  <a:cubicBezTo>
                    <a:pt x="738" y="179"/>
                    <a:pt x="619" y="250"/>
                    <a:pt x="607" y="250"/>
                  </a:cubicBezTo>
                  <a:cubicBezTo>
                    <a:pt x="560" y="238"/>
                    <a:pt x="500" y="155"/>
                    <a:pt x="465" y="167"/>
                  </a:cubicBezTo>
                  <a:cubicBezTo>
                    <a:pt x="405" y="167"/>
                    <a:pt x="357" y="238"/>
                    <a:pt x="310" y="238"/>
                  </a:cubicBezTo>
                  <a:cubicBezTo>
                    <a:pt x="322" y="262"/>
                    <a:pt x="453" y="298"/>
                    <a:pt x="453" y="322"/>
                  </a:cubicBezTo>
                  <a:cubicBezTo>
                    <a:pt x="453" y="334"/>
                    <a:pt x="322" y="393"/>
                    <a:pt x="298" y="405"/>
                  </a:cubicBezTo>
                  <a:cubicBezTo>
                    <a:pt x="250" y="429"/>
                    <a:pt x="191" y="453"/>
                    <a:pt x="143" y="4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5119675" y="2951675"/>
              <a:ext cx="18175" cy="10450"/>
            </a:xfrm>
            <a:custGeom>
              <a:rect b="b" l="l" r="r" t="t"/>
              <a:pathLst>
                <a:path extrusionOk="0" h="418" w="727">
                  <a:moveTo>
                    <a:pt x="572" y="263"/>
                  </a:moveTo>
                  <a:cubicBezTo>
                    <a:pt x="596" y="275"/>
                    <a:pt x="715" y="334"/>
                    <a:pt x="715" y="346"/>
                  </a:cubicBezTo>
                  <a:cubicBezTo>
                    <a:pt x="715" y="358"/>
                    <a:pt x="572" y="418"/>
                    <a:pt x="560" y="418"/>
                  </a:cubicBezTo>
                  <a:cubicBezTo>
                    <a:pt x="548" y="418"/>
                    <a:pt x="441" y="346"/>
                    <a:pt x="429" y="334"/>
                  </a:cubicBezTo>
                  <a:cubicBezTo>
                    <a:pt x="417" y="334"/>
                    <a:pt x="572" y="275"/>
                    <a:pt x="572" y="263"/>
                  </a:cubicBezTo>
                  <a:cubicBezTo>
                    <a:pt x="572" y="251"/>
                    <a:pt x="453" y="191"/>
                    <a:pt x="441" y="179"/>
                  </a:cubicBezTo>
                  <a:cubicBezTo>
                    <a:pt x="417" y="168"/>
                    <a:pt x="322" y="96"/>
                    <a:pt x="298" y="96"/>
                  </a:cubicBezTo>
                  <a:cubicBezTo>
                    <a:pt x="262" y="96"/>
                    <a:pt x="179" y="179"/>
                    <a:pt x="143" y="168"/>
                  </a:cubicBezTo>
                  <a:cubicBezTo>
                    <a:pt x="131" y="168"/>
                    <a:pt x="1" y="84"/>
                    <a:pt x="12" y="84"/>
                  </a:cubicBezTo>
                  <a:cubicBezTo>
                    <a:pt x="12" y="72"/>
                    <a:pt x="143" y="1"/>
                    <a:pt x="155" y="13"/>
                  </a:cubicBezTo>
                  <a:cubicBezTo>
                    <a:pt x="203" y="13"/>
                    <a:pt x="251" y="84"/>
                    <a:pt x="298" y="96"/>
                  </a:cubicBezTo>
                  <a:cubicBezTo>
                    <a:pt x="322" y="96"/>
                    <a:pt x="417" y="13"/>
                    <a:pt x="453" y="13"/>
                  </a:cubicBezTo>
                  <a:cubicBezTo>
                    <a:pt x="477" y="13"/>
                    <a:pt x="572" y="84"/>
                    <a:pt x="596" y="96"/>
                  </a:cubicBezTo>
                  <a:cubicBezTo>
                    <a:pt x="608" y="108"/>
                    <a:pt x="727" y="168"/>
                    <a:pt x="727" y="179"/>
                  </a:cubicBezTo>
                  <a:cubicBezTo>
                    <a:pt x="727" y="191"/>
                    <a:pt x="572" y="251"/>
                    <a:pt x="572" y="2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 name="Google Shape;172;p24"/>
          <p:cNvPicPr preferRelativeResize="0"/>
          <p:nvPr/>
        </p:nvPicPr>
        <p:blipFill>
          <a:blip r:embed="rId3">
            <a:alphaModFix/>
          </a:blip>
          <a:stretch>
            <a:fillRect/>
          </a:stretch>
        </p:blipFill>
        <p:spPr>
          <a:xfrm>
            <a:off x="165125" y="3048200"/>
            <a:ext cx="3188926" cy="18087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3"/>
          <p:cNvSpPr txBox="1"/>
          <p:nvPr>
            <p:ph type="title"/>
          </p:nvPr>
        </p:nvSpPr>
        <p:spPr>
          <a:xfrm>
            <a:off x="426000" y="1714375"/>
            <a:ext cx="8292000" cy="1816200"/>
          </a:xfrm>
          <a:prstGeom prst="rect">
            <a:avLst/>
          </a:prstGeom>
        </p:spPr>
        <p:txBody>
          <a:bodyPr anchorCtr="0" anchor="ctr" bIns="91425" lIns="91425" spcFirstLastPara="1" rIns="91425" wrap="square" tIns="91425">
            <a:noAutofit/>
          </a:bodyPr>
          <a:lstStyle/>
          <a:p>
            <a:pPr indent="0" lvl="0" marL="0" rtl="0" algn="ctr">
              <a:lnSpc>
                <a:spcPct val="50000"/>
              </a:lnSpc>
              <a:spcBef>
                <a:spcPts val="0"/>
              </a:spcBef>
              <a:spcAft>
                <a:spcPts val="0"/>
              </a:spcAft>
              <a:buNone/>
            </a:pPr>
            <a:r>
              <a:rPr b="0" lang="en"/>
              <a:t>Debugger methods</a:t>
            </a:r>
            <a:endParaRPr/>
          </a:p>
        </p:txBody>
      </p:sp>
      <p:pic>
        <p:nvPicPr>
          <p:cNvPr id="507" name="Google Shape;507;p33"/>
          <p:cNvPicPr preferRelativeResize="0"/>
          <p:nvPr/>
        </p:nvPicPr>
        <p:blipFill>
          <a:blip r:embed="rId3">
            <a:alphaModFix/>
          </a:blip>
          <a:stretch>
            <a:fillRect/>
          </a:stretch>
        </p:blipFill>
        <p:spPr>
          <a:xfrm rot="-598110">
            <a:off x="492275" y="159725"/>
            <a:ext cx="826828" cy="1609152"/>
          </a:xfrm>
          <a:prstGeom prst="rect">
            <a:avLst/>
          </a:prstGeom>
          <a:noFill/>
          <a:ln>
            <a:noFill/>
          </a:ln>
        </p:spPr>
      </p:pic>
      <p:grpSp>
        <p:nvGrpSpPr>
          <p:cNvPr id="508" name="Google Shape;508;p33"/>
          <p:cNvGrpSpPr/>
          <p:nvPr/>
        </p:nvGrpSpPr>
        <p:grpSpPr>
          <a:xfrm rot="880807">
            <a:off x="7324849" y="412315"/>
            <a:ext cx="1111332" cy="1077957"/>
            <a:chOff x="5517350" y="2249475"/>
            <a:chExt cx="436375" cy="473150"/>
          </a:xfrm>
        </p:grpSpPr>
        <p:sp>
          <p:nvSpPr>
            <p:cNvPr id="509" name="Google Shape;509;p33"/>
            <p:cNvSpPr/>
            <p:nvPr/>
          </p:nvSpPr>
          <p:spPr>
            <a:xfrm>
              <a:off x="5606650" y="2407575"/>
              <a:ext cx="1500" cy="625"/>
            </a:xfrm>
            <a:custGeom>
              <a:rect b="b" l="l" r="r" t="t"/>
              <a:pathLst>
                <a:path extrusionOk="0" h="25" w="60">
                  <a:moveTo>
                    <a:pt x="36" y="0"/>
                  </a:moveTo>
                  <a:cubicBezTo>
                    <a:pt x="0" y="0"/>
                    <a:pt x="12" y="24"/>
                    <a:pt x="0" y="24"/>
                  </a:cubicBezTo>
                  <a:cubicBezTo>
                    <a:pt x="60" y="24"/>
                    <a:pt x="24"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0" name="Google Shape;510;p33"/>
            <p:cNvSpPr/>
            <p:nvPr/>
          </p:nvSpPr>
          <p:spPr>
            <a:xfrm>
              <a:off x="5715200" y="2405175"/>
              <a:ext cx="700" cy="250"/>
            </a:xfrm>
            <a:custGeom>
              <a:rect b="b" l="l" r="r" t="t"/>
              <a:pathLst>
                <a:path extrusionOk="0" h="10" w="28">
                  <a:moveTo>
                    <a:pt x="28" y="1"/>
                  </a:moveTo>
                  <a:lnTo>
                    <a:pt x="28" y="1"/>
                  </a:lnTo>
                  <a:cubicBezTo>
                    <a:pt x="4" y="7"/>
                    <a:pt x="1" y="10"/>
                    <a:pt x="5" y="10"/>
                  </a:cubicBezTo>
                  <a:cubicBezTo>
                    <a:pt x="10" y="10"/>
                    <a:pt x="22" y="7"/>
                    <a:pt x="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1" name="Google Shape;511;p33"/>
            <p:cNvSpPr/>
            <p:nvPr/>
          </p:nvSpPr>
          <p:spPr>
            <a:xfrm>
              <a:off x="5604250" y="2403100"/>
              <a:ext cx="1225" cy="1525"/>
            </a:xfrm>
            <a:custGeom>
              <a:rect b="b" l="l" r="r" t="t"/>
              <a:pathLst>
                <a:path extrusionOk="0" h="61" w="49">
                  <a:moveTo>
                    <a:pt x="48" y="1"/>
                  </a:moveTo>
                  <a:lnTo>
                    <a:pt x="48" y="1"/>
                  </a:lnTo>
                  <a:cubicBezTo>
                    <a:pt x="37" y="24"/>
                    <a:pt x="1" y="13"/>
                    <a:pt x="25" y="60"/>
                  </a:cubicBezTo>
                  <a:cubicBezTo>
                    <a:pt x="37" y="48"/>
                    <a:pt x="37" y="24"/>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2" name="Google Shape;512;p33"/>
            <p:cNvSpPr/>
            <p:nvPr/>
          </p:nvSpPr>
          <p:spPr>
            <a:xfrm>
              <a:off x="5782125" y="2317375"/>
              <a:ext cx="2925" cy="1175"/>
            </a:xfrm>
            <a:custGeom>
              <a:rect b="b" l="l" r="r" t="t"/>
              <a:pathLst>
                <a:path extrusionOk="0" h="47" w="117">
                  <a:moveTo>
                    <a:pt x="18" y="1"/>
                  </a:moveTo>
                  <a:cubicBezTo>
                    <a:pt x="6" y="1"/>
                    <a:pt x="6" y="1"/>
                    <a:pt x="6" y="13"/>
                  </a:cubicBezTo>
                  <a:cubicBezTo>
                    <a:pt x="51" y="35"/>
                    <a:pt x="1" y="43"/>
                    <a:pt x="3" y="43"/>
                  </a:cubicBezTo>
                  <a:cubicBezTo>
                    <a:pt x="5" y="43"/>
                    <a:pt x="24" y="41"/>
                    <a:pt x="89" y="36"/>
                  </a:cubicBezTo>
                  <a:cubicBezTo>
                    <a:pt x="106" y="44"/>
                    <a:pt x="113" y="46"/>
                    <a:pt x="114" y="46"/>
                  </a:cubicBezTo>
                  <a:cubicBezTo>
                    <a:pt x="117" y="46"/>
                    <a:pt x="18" y="1"/>
                    <a:pt x="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3" name="Google Shape;513;p33"/>
            <p:cNvSpPr/>
            <p:nvPr/>
          </p:nvSpPr>
          <p:spPr>
            <a:xfrm>
              <a:off x="5914050" y="2407575"/>
              <a:ext cx="2600" cy="625"/>
            </a:xfrm>
            <a:custGeom>
              <a:rect b="b" l="l" r="r" t="t"/>
              <a:pathLst>
                <a:path extrusionOk="0" h="25" w="104">
                  <a:moveTo>
                    <a:pt x="75" y="0"/>
                  </a:moveTo>
                  <a:cubicBezTo>
                    <a:pt x="60" y="0"/>
                    <a:pt x="46" y="9"/>
                    <a:pt x="34" y="16"/>
                  </a:cubicBezTo>
                  <a:lnTo>
                    <a:pt x="34" y="16"/>
                  </a:lnTo>
                  <a:cubicBezTo>
                    <a:pt x="63" y="9"/>
                    <a:pt x="103" y="0"/>
                    <a:pt x="75" y="0"/>
                  </a:cubicBezTo>
                  <a:close/>
                  <a:moveTo>
                    <a:pt x="34" y="16"/>
                  </a:moveTo>
                  <a:cubicBezTo>
                    <a:pt x="15" y="20"/>
                    <a:pt x="1" y="24"/>
                    <a:pt x="15" y="24"/>
                  </a:cubicBezTo>
                  <a:cubicBezTo>
                    <a:pt x="20" y="24"/>
                    <a:pt x="27" y="20"/>
                    <a:pt x="34" y="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4" name="Google Shape;514;p33"/>
            <p:cNvSpPr/>
            <p:nvPr/>
          </p:nvSpPr>
          <p:spPr>
            <a:xfrm>
              <a:off x="5944475" y="2437025"/>
              <a:ext cx="25" cy="2725"/>
            </a:xfrm>
            <a:custGeom>
              <a:rect b="b" l="l" r="r" t="t"/>
              <a:pathLst>
                <a:path extrusionOk="0" h="109" w="1">
                  <a:moveTo>
                    <a:pt x="1" y="108"/>
                  </a:moveTo>
                  <a:cubicBezTo>
                    <a:pt x="1" y="84"/>
                    <a:pt x="1" y="49"/>
                    <a:pt x="1" y="1"/>
                  </a:cubicBezTo>
                  <a:cubicBezTo>
                    <a:pt x="1" y="37"/>
                    <a:pt x="1" y="72"/>
                    <a:pt x="1" y="1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5" name="Google Shape;515;p33"/>
            <p:cNvSpPr/>
            <p:nvPr/>
          </p:nvSpPr>
          <p:spPr>
            <a:xfrm>
              <a:off x="5944475" y="2439125"/>
              <a:ext cx="25" cy="2100"/>
            </a:xfrm>
            <a:custGeom>
              <a:rect b="b" l="l" r="r" t="t"/>
              <a:pathLst>
                <a:path extrusionOk="0" h="84" w="1">
                  <a:moveTo>
                    <a:pt x="1" y="36"/>
                  </a:moveTo>
                  <a:cubicBezTo>
                    <a:pt x="1" y="84"/>
                    <a:pt x="1" y="0"/>
                    <a:pt x="1" y="36"/>
                  </a:cubicBezTo>
                  <a:cubicBezTo>
                    <a:pt x="1" y="12"/>
                    <a:pt x="1" y="24"/>
                    <a:pt x="1" y="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6" name="Google Shape;516;p33"/>
            <p:cNvSpPr/>
            <p:nvPr/>
          </p:nvSpPr>
          <p:spPr>
            <a:xfrm>
              <a:off x="5944475" y="2439425"/>
              <a:ext cx="25" cy="900"/>
            </a:xfrm>
            <a:custGeom>
              <a:rect b="b" l="l" r="r" t="t"/>
              <a:pathLst>
                <a:path extrusionOk="0" h="36" w="1">
                  <a:moveTo>
                    <a:pt x="1" y="36"/>
                  </a:moveTo>
                  <a:cubicBezTo>
                    <a:pt x="1" y="24"/>
                    <a:pt x="1" y="12"/>
                    <a:pt x="1" y="0"/>
                  </a:cubicBezTo>
                  <a:cubicBezTo>
                    <a:pt x="1" y="0"/>
                    <a:pt x="1" y="12"/>
                    <a:pt x="1" y="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7" name="Google Shape;517;p33"/>
            <p:cNvSpPr/>
            <p:nvPr/>
          </p:nvSpPr>
          <p:spPr>
            <a:xfrm>
              <a:off x="5944175" y="2436775"/>
              <a:ext cx="200" cy="1125"/>
            </a:xfrm>
            <a:custGeom>
              <a:rect b="b" l="l" r="r" t="t"/>
              <a:pathLst>
                <a:path extrusionOk="0" h="45" w="8">
                  <a:moveTo>
                    <a:pt x="5" y="1"/>
                  </a:moveTo>
                  <a:cubicBezTo>
                    <a:pt x="4" y="1"/>
                    <a:pt x="3" y="4"/>
                    <a:pt x="1" y="11"/>
                  </a:cubicBezTo>
                  <a:cubicBezTo>
                    <a:pt x="1" y="36"/>
                    <a:pt x="2" y="44"/>
                    <a:pt x="3" y="44"/>
                  </a:cubicBezTo>
                  <a:cubicBezTo>
                    <a:pt x="5" y="44"/>
                    <a:pt x="8" y="1"/>
                    <a:pt x="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8" name="Google Shape;518;p33"/>
            <p:cNvSpPr/>
            <p:nvPr/>
          </p:nvSpPr>
          <p:spPr>
            <a:xfrm>
              <a:off x="5944175" y="2446550"/>
              <a:ext cx="625" cy="5100"/>
            </a:xfrm>
            <a:custGeom>
              <a:rect b="b" l="l" r="r" t="t"/>
              <a:pathLst>
                <a:path extrusionOk="0" h="204" w="25">
                  <a:moveTo>
                    <a:pt x="1" y="1"/>
                  </a:moveTo>
                  <a:cubicBezTo>
                    <a:pt x="1" y="72"/>
                    <a:pt x="1" y="144"/>
                    <a:pt x="1" y="203"/>
                  </a:cubicBezTo>
                  <a:cubicBezTo>
                    <a:pt x="13" y="132"/>
                    <a:pt x="25" y="7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9" name="Google Shape;519;p33"/>
            <p:cNvSpPr/>
            <p:nvPr/>
          </p:nvSpPr>
          <p:spPr>
            <a:xfrm>
              <a:off x="5944775" y="2451625"/>
              <a:ext cx="325" cy="1800"/>
            </a:xfrm>
            <a:custGeom>
              <a:rect b="b" l="l" r="r" t="t"/>
              <a:pathLst>
                <a:path extrusionOk="0" h="72" w="13">
                  <a:moveTo>
                    <a:pt x="13" y="0"/>
                  </a:moveTo>
                  <a:cubicBezTo>
                    <a:pt x="1" y="12"/>
                    <a:pt x="1" y="36"/>
                    <a:pt x="13" y="72"/>
                  </a:cubicBezTo>
                  <a:lnTo>
                    <a:pt x="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0" name="Google Shape;520;p33"/>
            <p:cNvSpPr/>
            <p:nvPr/>
          </p:nvSpPr>
          <p:spPr>
            <a:xfrm>
              <a:off x="5944775" y="2447750"/>
              <a:ext cx="625" cy="3900"/>
            </a:xfrm>
            <a:custGeom>
              <a:rect b="b" l="l" r="r" t="t"/>
              <a:pathLst>
                <a:path extrusionOk="0" h="156" w="25">
                  <a:moveTo>
                    <a:pt x="1" y="1"/>
                  </a:moveTo>
                  <a:cubicBezTo>
                    <a:pt x="1" y="48"/>
                    <a:pt x="1" y="108"/>
                    <a:pt x="13" y="155"/>
                  </a:cubicBezTo>
                  <a:cubicBezTo>
                    <a:pt x="24" y="108"/>
                    <a:pt x="1" y="4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1" name="Google Shape;521;p33"/>
            <p:cNvSpPr/>
            <p:nvPr/>
          </p:nvSpPr>
          <p:spPr>
            <a:xfrm>
              <a:off x="5944775" y="2440025"/>
              <a:ext cx="625" cy="5675"/>
            </a:xfrm>
            <a:custGeom>
              <a:rect b="b" l="l" r="r" t="t"/>
              <a:pathLst>
                <a:path extrusionOk="0" h="227" w="25">
                  <a:moveTo>
                    <a:pt x="13" y="0"/>
                  </a:moveTo>
                  <a:cubicBezTo>
                    <a:pt x="14" y="5"/>
                    <a:pt x="14" y="10"/>
                    <a:pt x="15" y="14"/>
                  </a:cubicBezTo>
                  <a:lnTo>
                    <a:pt x="15" y="14"/>
                  </a:lnTo>
                  <a:cubicBezTo>
                    <a:pt x="15" y="9"/>
                    <a:pt x="14" y="4"/>
                    <a:pt x="13" y="0"/>
                  </a:cubicBezTo>
                  <a:close/>
                  <a:moveTo>
                    <a:pt x="15" y="14"/>
                  </a:moveTo>
                  <a:cubicBezTo>
                    <a:pt x="18" y="42"/>
                    <a:pt x="13" y="90"/>
                    <a:pt x="8" y="136"/>
                  </a:cubicBezTo>
                  <a:lnTo>
                    <a:pt x="8" y="136"/>
                  </a:lnTo>
                  <a:cubicBezTo>
                    <a:pt x="9" y="130"/>
                    <a:pt x="11" y="125"/>
                    <a:pt x="13" y="119"/>
                  </a:cubicBezTo>
                  <a:cubicBezTo>
                    <a:pt x="24" y="131"/>
                    <a:pt x="24" y="167"/>
                    <a:pt x="24" y="179"/>
                  </a:cubicBezTo>
                  <a:cubicBezTo>
                    <a:pt x="24" y="124"/>
                    <a:pt x="24" y="69"/>
                    <a:pt x="15" y="14"/>
                  </a:cubicBezTo>
                  <a:close/>
                  <a:moveTo>
                    <a:pt x="8" y="136"/>
                  </a:moveTo>
                  <a:cubicBezTo>
                    <a:pt x="1" y="166"/>
                    <a:pt x="1" y="196"/>
                    <a:pt x="1" y="226"/>
                  </a:cubicBezTo>
                  <a:cubicBezTo>
                    <a:pt x="1" y="203"/>
                    <a:pt x="4" y="170"/>
                    <a:pt x="8" y="1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2" name="Google Shape;522;p33"/>
            <p:cNvSpPr/>
            <p:nvPr/>
          </p:nvSpPr>
          <p:spPr>
            <a:xfrm>
              <a:off x="5941850" y="2466800"/>
              <a:ext cx="2875" cy="925"/>
            </a:xfrm>
            <a:custGeom>
              <a:rect b="b" l="l" r="r" t="t"/>
              <a:pathLst>
                <a:path extrusionOk="0" h="37" w="115">
                  <a:moveTo>
                    <a:pt x="82" y="1"/>
                  </a:moveTo>
                  <a:cubicBezTo>
                    <a:pt x="82" y="5"/>
                    <a:pt x="83" y="9"/>
                    <a:pt x="86" y="13"/>
                  </a:cubicBezTo>
                  <a:lnTo>
                    <a:pt x="86" y="13"/>
                  </a:lnTo>
                  <a:cubicBezTo>
                    <a:pt x="85" y="9"/>
                    <a:pt x="83" y="5"/>
                    <a:pt x="82" y="1"/>
                  </a:cubicBezTo>
                  <a:close/>
                  <a:moveTo>
                    <a:pt x="86" y="13"/>
                  </a:moveTo>
                  <a:cubicBezTo>
                    <a:pt x="89" y="25"/>
                    <a:pt x="89" y="31"/>
                    <a:pt x="80" y="33"/>
                  </a:cubicBezTo>
                  <a:lnTo>
                    <a:pt x="80" y="33"/>
                  </a:lnTo>
                  <a:cubicBezTo>
                    <a:pt x="100" y="32"/>
                    <a:pt x="115" y="29"/>
                    <a:pt x="106" y="24"/>
                  </a:cubicBezTo>
                  <a:cubicBezTo>
                    <a:pt x="98" y="24"/>
                    <a:pt x="90" y="19"/>
                    <a:pt x="86" y="13"/>
                  </a:cubicBezTo>
                  <a:close/>
                  <a:moveTo>
                    <a:pt x="80" y="33"/>
                  </a:moveTo>
                  <a:lnTo>
                    <a:pt x="80" y="33"/>
                  </a:lnTo>
                  <a:cubicBezTo>
                    <a:pt x="47" y="36"/>
                    <a:pt x="0" y="36"/>
                    <a:pt x="22" y="36"/>
                  </a:cubicBezTo>
                  <a:cubicBezTo>
                    <a:pt x="53" y="36"/>
                    <a:pt x="71" y="36"/>
                    <a:pt x="80" y="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3" name="Google Shape;523;p33"/>
            <p:cNvSpPr/>
            <p:nvPr/>
          </p:nvSpPr>
          <p:spPr>
            <a:xfrm>
              <a:off x="5945375" y="2447750"/>
              <a:ext cx="625" cy="7175"/>
            </a:xfrm>
            <a:custGeom>
              <a:rect b="b" l="l" r="r" t="t"/>
              <a:pathLst>
                <a:path extrusionOk="0" h="287" w="25">
                  <a:moveTo>
                    <a:pt x="0" y="1"/>
                  </a:moveTo>
                  <a:cubicBezTo>
                    <a:pt x="0" y="26"/>
                    <a:pt x="1" y="286"/>
                    <a:pt x="24" y="286"/>
                  </a:cubicBezTo>
                  <a:cubicBezTo>
                    <a:pt x="24" y="286"/>
                    <a:pt x="16" y="227"/>
                    <a:pt x="13" y="216"/>
                  </a:cubicBezTo>
                  <a:lnTo>
                    <a:pt x="13" y="216"/>
                  </a:lnTo>
                  <a:cubicBezTo>
                    <a:pt x="14" y="216"/>
                    <a:pt x="14" y="216"/>
                    <a:pt x="14" y="216"/>
                  </a:cubicBezTo>
                  <a:cubicBezTo>
                    <a:pt x="20" y="216"/>
                    <a:pt x="17" y="180"/>
                    <a:pt x="15" y="180"/>
                  </a:cubicBezTo>
                  <a:lnTo>
                    <a:pt x="15" y="180"/>
                  </a:lnTo>
                  <a:cubicBezTo>
                    <a:pt x="13" y="180"/>
                    <a:pt x="12" y="189"/>
                    <a:pt x="12" y="215"/>
                  </a:cubicBezTo>
                  <a:cubicBezTo>
                    <a:pt x="12" y="214"/>
                    <a:pt x="12" y="214"/>
                    <a:pt x="13" y="214"/>
                  </a:cubicBezTo>
                  <a:cubicBezTo>
                    <a:pt x="13" y="214"/>
                    <a:pt x="13" y="214"/>
                    <a:pt x="13" y="216"/>
                  </a:cubicBezTo>
                  <a:lnTo>
                    <a:pt x="13" y="216"/>
                  </a:lnTo>
                  <a:cubicBezTo>
                    <a:pt x="13" y="215"/>
                    <a:pt x="13" y="215"/>
                    <a:pt x="12" y="215"/>
                  </a:cubicBezTo>
                  <a:cubicBezTo>
                    <a:pt x="12" y="144"/>
                    <a:pt x="0" y="7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4" name="Google Shape;524;p33"/>
            <p:cNvSpPr/>
            <p:nvPr/>
          </p:nvSpPr>
          <p:spPr>
            <a:xfrm>
              <a:off x="5912625" y="2466500"/>
              <a:ext cx="1525" cy="25"/>
            </a:xfrm>
            <a:custGeom>
              <a:rect b="b" l="l" r="r" t="t"/>
              <a:pathLst>
                <a:path extrusionOk="0" h="1" w="61">
                  <a:moveTo>
                    <a:pt x="1" y="1"/>
                  </a:moveTo>
                  <a:cubicBezTo>
                    <a:pt x="13" y="1"/>
                    <a:pt x="36" y="1"/>
                    <a:pt x="60" y="1"/>
                  </a:cubicBezTo>
                  <a:cubicBezTo>
                    <a:pt x="36"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5" name="Google Shape;525;p33"/>
            <p:cNvSpPr/>
            <p:nvPr/>
          </p:nvSpPr>
          <p:spPr>
            <a:xfrm>
              <a:off x="5920075" y="2466500"/>
              <a:ext cx="325" cy="25"/>
            </a:xfrm>
            <a:custGeom>
              <a:rect b="b" l="l" r="r" t="t"/>
              <a:pathLst>
                <a:path extrusionOk="0" h="1" w="13">
                  <a:moveTo>
                    <a:pt x="0" y="1"/>
                  </a:moveTo>
                  <a:cubicBezTo>
                    <a:pt x="12" y="1"/>
                    <a:pt x="12" y="1"/>
                    <a:pt x="12" y="1"/>
                  </a:cubicBezTo>
                  <a:cubicBezTo>
                    <a:pt x="12"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6" name="Google Shape;526;p33"/>
            <p:cNvSpPr/>
            <p:nvPr/>
          </p:nvSpPr>
          <p:spPr>
            <a:xfrm>
              <a:off x="5915600" y="2466500"/>
              <a:ext cx="4500" cy="325"/>
            </a:xfrm>
            <a:custGeom>
              <a:rect b="b" l="l" r="r" t="t"/>
              <a:pathLst>
                <a:path extrusionOk="0" h="13" w="180">
                  <a:moveTo>
                    <a:pt x="1" y="1"/>
                  </a:moveTo>
                  <a:cubicBezTo>
                    <a:pt x="60" y="1"/>
                    <a:pt x="120" y="13"/>
                    <a:pt x="179" y="13"/>
                  </a:cubicBezTo>
                  <a:cubicBezTo>
                    <a:pt x="84" y="1"/>
                    <a:pt x="168"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7" name="Google Shape;527;p33"/>
            <p:cNvSpPr/>
            <p:nvPr/>
          </p:nvSpPr>
          <p:spPr>
            <a:xfrm>
              <a:off x="5934075" y="2467100"/>
              <a:ext cx="2100" cy="325"/>
            </a:xfrm>
            <a:custGeom>
              <a:rect b="b" l="l" r="r" t="t"/>
              <a:pathLst>
                <a:path extrusionOk="0" h="13" w="84">
                  <a:moveTo>
                    <a:pt x="0" y="0"/>
                  </a:moveTo>
                  <a:cubicBezTo>
                    <a:pt x="0" y="9"/>
                    <a:pt x="33" y="12"/>
                    <a:pt x="60" y="12"/>
                  </a:cubicBezTo>
                  <a:lnTo>
                    <a:pt x="60" y="12"/>
                  </a:lnTo>
                  <a:cubicBezTo>
                    <a:pt x="48" y="12"/>
                    <a:pt x="38" y="11"/>
                    <a:pt x="25" y="8"/>
                  </a:cubicBezTo>
                  <a:lnTo>
                    <a:pt x="25" y="8"/>
                  </a:lnTo>
                  <a:cubicBezTo>
                    <a:pt x="22" y="6"/>
                    <a:pt x="14" y="4"/>
                    <a:pt x="0" y="0"/>
                  </a:cubicBezTo>
                  <a:lnTo>
                    <a:pt x="0" y="0"/>
                  </a:lnTo>
                  <a:cubicBezTo>
                    <a:pt x="0" y="0"/>
                    <a:pt x="0" y="0"/>
                    <a:pt x="0" y="0"/>
                  </a:cubicBezTo>
                  <a:close/>
                  <a:moveTo>
                    <a:pt x="60" y="12"/>
                  </a:moveTo>
                  <a:cubicBezTo>
                    <a:pt x="67" y="12"/>
                    <a:pt x="74" y="12"/>
                    <a:pt x="83" y="12"/>
                  </a:cubicBezTo>
                  <a:cubicBezTo>
                    <a:pt x="77" y="12"/>
                    <a:pt x="69" y="12"/>
                    <a:pt x="60"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8" name="Google Shape;528;p33"/>
            <p:cNvSpPr/>
            <p:nvPr/>
          </p:nvSpPr>
          <p:spPr>
            <a:xfrm>
              <a:off x="5936150" y="2467400"/>
              <a:ext cx="625" cy="150"/>
            </a:xfrm>
            <a:custGeom>
              <a:rect b="b" l="l" r="r" t="t"/>
              <a:pathLst>
                <a:path extrusionOk="0" h="6" w="25">
                  <a:moveTo>
                    <a:pt x="0" y="0"/>
                  </a:moveTo>
                  <a:cubicBezTo>
                    <a:pt x="0" y="4"/>
                    <a:pt x="4" y="6"/>
                    <a:pt x="8" y="6"/>
                  </a:cubicBezTo>
                  <a:cubicBezTo>
                    <a:pt x="16" y="6"/>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9" name="Google Shape;529;p33"/>
            <p:cNvSpPr/>
            <p:nvPr/>
          </p:nvSpPr>
          <p:spPr>
            <a:xfrm>
              <a:off x="5945375" y="2464425"/>
              <a:ext cx="1625" cy="3600"/>
            </a:xfrm>
            <a:custGeom>
              <a:rect b="b" l="l" r="r" t="t"/>
              <a:pathLst>
                <a:path extrusionOk="0" h="144" w="65">
                  <a:moveTo>
                    <a:pt x="0" y="0"/>
                  </a:moveTo>
                  <a:cubicBezTo>
                    <a:pt x="0" y="11"/>
                    <a:pt x="0" y="12"/>
                    <a:pt x="9" y="21"/>
                  </a:cubicBezTo>
                  <a:lnTo>
                    <a:pt x="9" y="21"/>
                  </a:lnTo>
                  <a:cubicBezTo>
                    <a:pt x="8" y="37"/>
                    <a:pt x="26" y="143"/>
                    <a:pt x="36" y="143"/>
                  </a:cubicBezTo>
                  <a:cubicBezTo>
                    <a:pt x="65" y="134"/>
                    <a:pt x="32" y="62"/>
                    <a:pt x="12" y="22"/>
                  </a:cubicBezTo>
                  <a:lnTo>
                    <a:pt x="12" y="22"/>
                  </a:lnTo>
                  <a:cubicBezTo>
                    <a:pt x="11" y="20"/>
                    <a:pt x="10" y="19"/>
                    <a:pt x="10" y="19"/>
                  </a:cubicBezTo>
                  <a:lnTo>
                    <a:pt x="10" y="19"/>
                  </a:lnTo>
                  <a:cubicBezTo>
                    <a:pt x="6" y="11"/>
                    <a:pt x="2" y="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0" name="Google Shape;530;p33"/>
            <p:cNvSpPr/>
            <p:nvPr/>
          </p:nvSpPr>
          <p:spPr>
            <a:xfrm>
              <a:off x="5936150" y="2467975"/>
              <a:ext cx="11100" cy="1800"/>
            </a:xfrm>
            <a:custGeom>
              <a:rect b="b" l="l" r="r" t="t"/>
              <a:pathLst>
                <a:path extrusionOk="0" h="72" w="444">
                  <a:moveTo>
                    <a:pt x="54" y="0"/>
                  </a:moveTo>
                  <a:cubicBezTo>
                    <a:pt x="37" y="0"/>
                    <a:pt x="19" y="4"/>
                    <a:pt x="0" y="13"/>
                  </a:cubicBezTo>
                  <a:cubicBezTo>
                    <a:pt x="20" y="13"/>
                    <a:pt x="57" y="5"/>
                    <a:pt x="76" y="2"/>
                  </a:cubicBezTo>
                  <a:lnTo>
                    <a:pt x="76" y="2"/>
                  </a:lnTo>
                  <a:cubicBezTo>
                    <a:pt x="96" y="6"/>
                    <a:pt x="115" y="14"/>
                    <a:pt x="131" y="25"/>
                  </a:cubicBezTo>
                  <a:cubicBezTo>
                    <a:pt x="73" y="25"/>
                    <a:pt x="263" y="71"/>
                    <a:pt x="368" y="71"/>
                  </a:cubicBezTo>
                  <a:cubicBezTo>
                    <a:pt x="414" y="71"/>
                    <a:pt x="443" y="62"/>
                    <a:pt x="429" y="37"/>
                  </a:cubicBezTo>
                  <a:cubicBezTo>
                    <a:pt x="414" y="8"/>
                    <a:pt x="361" y="0"/>
                    <a:pt x="301" y="0"/>
                  </a:cubicBezTo>
                  <a:cubicBezTo>
                    <a:pt x="242" y="0"/>
                    <a:pt x="176" y="7"/>
                    <a:pt x="131" y="7"/>
                  </a:cubicBezTo>
                  <a:cubicBezTo>
                    <a:pt x="109" y="7"/>
                    <a:pt x="93" y="6"/>
                    <a:pt x="84" y="1"/>
                  </a:cubicBezTo>
                  <a:cubicBezTo>
                    <a:pt x="82" y="1"/>
                    <a:pt x="79" y="2"/>
                    <a:pt x="76" y="2"/>
                  </a:cubicBezTo>
                  <a:lnTo>
                    <a:pt x="76" y="2"/>
                  </a:lnTo>
                  <a:cubicBezTo>
                    <a:pt x="69" y="1"/>
                    <a:pt x="61" y="0"/>
                    <a:pt x="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1" name="Google Shape;531;p33"/>
            <p:cNvSpPr/>
            <p:nvPr/>
          </p:nvSpPr>
          <p:spPr>
            <a:xfrm>
              <a:off x="5910250" y="2467075"/>
              <a:ext cx="11625" cy="1375"/>
            </a:xfrm>
            <a:custGeom>
              <a:rect b="b" l="l" r="r" t="t"/>
              <a:pathLst>
                <a:path extrusionOk="0" h="55" w="465">
                  <a:moveTo>
                    <a:pt x="286" y="25"/>
                  </a:moveTo>
                  <a:cubicBezTo>
                    <a:pt x="289" y="25"/>
                    <a:pt x="290" y="25"/>
                    <a:pt x="292" y="26"/>
                  </a:cubicBezTo>
                  <a:lnTo>
                    <a:pt x="292" y="26"/>
                  </a:lnTo>
                  <a:cubicBezTo>
                    <a:pt x="290" y="26"/>
                    <a:pt x="288" y="25"/>
                    <a:pt x="286" y="25"/>
                  </a:cubicBezTo>
                  <a:lnTo>
                    <a:pt x="286" y="25"/>
                  </a:lnTo>
                  <a:cubicBezTo>
                    <a:pt x="286" y="25"/>
                    <a:pt x="286" y="25"/>
                    <a:pt x="286" y="25"/>
                  </a:cubicBezTo>
                  <a:lnTo>
                    <a:pt x="286" y="25"/>
                  </a:lnTo>
                  <a:cubicBezTo>
                    <a:pt x="286" y="25"/>
                    <a:pt x="286" y="25"/>
                    <a:pt x="286" y="25"/>
                  </a:cubicBezTo>
                  <a:close/>
                  <a:moveTo>
                    <a:pt x="167" y="1"/>
                  </a:moveTo>
                  <a:cubicBezTo>
                    <a:pt x="122" y="1"/>
                    <a:pt x="246" y="18"/>
                    <a:pt x="288" y="18"/>
                  </a:cubicBezTo>
                  <a:cubicBezTo>
                    <a:pt x="300" y="18"/>
                    <a:pt x="305" y="17"/>
                    <a:pt x="298" y="13"/>
                  </a:cubicBezTo>
                  <a:lnTo>
                    <a:pt x="298" y="13"/>
                  </a:lnTo>
                  <a:cubicBezTo>
                    <a:pt x="313" y="16"/>
                    <a:pt x="327" y="19"/>
                    <a:pt x="341" y="20"/>
                  </a:cubicBezTo>
                  <a:lnTo>
                    <a:pt x="341" y="20"/>
                  </a:lnTo>
                  <a:cubicBezTo>
                    <a:pt x="329" y="20"/>
                    <a:pt x="317" y="20"/>
                    <a:pt x="305" y="20"/>
                  </a:cubicBezTo>
                  <a:cubicBezTo>
                    <a:pt x="202" y="20"/>
                    <a:pt x="104" y="25"/>
                    <a:pt x="1" y="25"/>
                  </a:cubicBezTo>
                  <a:cubicBezTo>
                    <a:pt x="48" y="31"/>
                    <a:pt x="96" y="34"/>
                    <a:pt x="143" y="34"/>
                  </a:cubicBezTo>
                  <a:cubicBezTo>
                    <a:pt x="191" y="34"/>
                    <a:pt x="239" y="31"/>
                    <a:pt x="286" y="25"/>
                  </a:cubicBezTo>
                  <a:lnTo>
                    <a:pt x="286" y="25"/>
                  </a:lnTo>
                  <a:cubicBezTo>
                    <a:pt x="258" y="37"/>
                    <a:pt x="253" y="41"/>
                    <a:pt x="257" y="41"/>
                  </a:cubicBezTo>
                  <a:cubicBezTo>
                    <a:pt x="264" y="41"/>
                    <a:pt x="301" y="28"/>
                    <a:pt x="292" y="26"/>
                  </a:cubicBezTo>
                  <a:lnTo>
                    <a:pt x="292" y="26"/>
                  </a:lnTo>
                  <a:cubicBezTo>
                    <a:pt x="371" y="34"/>
                    <a:pt x="253" y="55"/>
                    <a:pt x="258" y="55"/>
                  </a:cubicBezTo>
                  <a:cubicBezTo>
                    <a:pt x="261" y="55"/>
                    <a:pt x="307" y="47"/>
                    <a:pt x="465" y="25"/>
                  </a:cubicBezTo>
                  <a:cubicBezTo>
                    <a:pt x="276" y="7"/>
                    <a:pt x="193"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2" name="Google Shape;532;p33"/>
            <p:cNvSpPr/>
            <p:nvPr/>
          </p:nvSpPr>
          <p:spPr>
            <a:xfrm>
              <a:off x="5916200" y="2467100"/>
              <a:ext cx="1525" cy="325"/>
            </a:xfrm>
            <a:custGeom>
              <a:rect b="b" l="l" r="r" t="t"/>
              <a:pathLst>
                <a:path extrusionOk="0" h="13" w="61">
                  <a:moveTo>
                    <a:pt x="36" y="0"/>
                  </a:moveTo>
                  <a:cubicBezTo>
                    <a:pt x="1" y="0"/>
                    <a:pt x="1" y="0"/>
                    <a:pt x="1" y="12"/>
                  </a:cubicBezTo>
                  <a:cubicBezTo>
                    <a:pt x="36" y="0"/>
                    <a:pt x="60"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3" name="Google Shape;533;p33"/>
            <p:cNvSpPr/>
            <p:nvPr/>
          </p:nvSpPr>
          <p:spPr>
            <a:xfrm>
              <a:off x="5917500" y="2467700"/>
              <a:ext cx="850" cy="150"/>
            </a:xfrm>
            <a:custGeom>
              <a:rect b="b" l="l" r="r" t="t"/>
              <a:pathLst>
                <a:path extrusionOk="0" h="6" w="34">
                  <a:moveTo>
                    <a:pt x="8" y="0"/>
                  </a:moveTo>
                  <a:cubicBezTo>
                    <a:pt x="0" y="0"/>
                    <a:pt x="29" y="6"/>
                    <a:pt x="32" y="6"/>
                  </a:cubicBezTo>
                  <a:cubicBezTo>
                    <a:pt x="33" y="6"/>
                    <a:pt x="28" y="4"/>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4" name="Google Shape;534;p33"/>
            <p:cNvSpPr/>
            <p:nvPr/>
          </p:nvSpPr>
          <p:spPr>
            <a:xfrm>
              <a:off x="5917400" y="2467700"/>
              <a:ext cx="325" cy="25"/>
            </a:xfrm>
            <a:custGeom>
              <a:rect b="b" l="l" r="r" t="t"/>
              <a:pathLst>
                <a:path extrusionOk="0" h="1" w="13">
                  <a:moveTo>
                    <a:pt x="12" y="0"/>
                  </a:moveTo>
                  <a:cubicBezTo>
                    <a:pt x="0"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5" name="Google Shape;535;p33"/>
            <p:cNvSpPr/>
            <p:nvPr/>
          </p:nvSpPr>
          <p:spPr>
            <a:xfrm>
              <a:off x="5917700" y="2467700"/>
              <a:ext cx="800" cy="150"/>
            </a:xfrm>
            <a:custGeom>
              <a:rect b="b" l="l" r="r" t="t"/>
              <a:pathLst>
                <a:path extrusionOk="0" h="6" w="32">
                  <a:moveTo>
                    <a:pt x="0" y="0"/>
                  </a:moveTo>
                  <a:cubicBezTo>
                    <a:pt x="12" y="4"/>
                    <a:pt x="20" y="6"/>
                    <a:pt x="24" y="6"/>
                  </a:cubicBezTo>
                  <a:cubicBezTo>
                    <a:pt x="32" y="6"/>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6" name="Google Shape;536;p33"/>
            <p:cNvSpPr/>
            <p:nvPr/>
          </p:nvSpPr>
          <p:spPr>
            <a:xfrm>
              <a:off x="5920075" y="2467700"/>
              <a:ext cx="5675" cy="250"/>
            </a:xfrm>
            <a:custGeom>
              <a:rect b="b" l="l" r="r" t="t"/>
              <a:pathLst>
                <a:path extrusionOk="0" h="10" w="227">
                  <a:moveTo>
                    <a:pt x="227" y="0"/>
                  </a:moveTo>
                  <a:cubicBezTo>
                    <a:pt x="221" y="2"/>
                    <a:pt x="216" y="3"/>
                    <a:pt x="210" y="3"/>
                  </a:cubicBezTo>
                  <a:lnTo>
                    <a:pt x="210" y="3"/>
                  </a:lnTo>
                  <a:cubicBezTo>
                    <a:pt x="217" y="3"/>
                    <a:pt x="223" y="1"/>
                    <a:pt x="227" y="0"/>
                  </a:cubicBezTo>
                  <a:close/>
                  <a:moveTo>
                    <a:pt x="210" y="3"/>
                  </a:moveTo>
                  <a:lnTo>
                    <a:pt x="210" y="3"/>
                  </a:lnTo>
                  <a:cubicBezTo>
                    <a:pt x="207" y="4"/>
                    <a:pt x="203" y="4"/>
                    <a:pt x="199" y="5"/>
                  </a:cubicBezTo>
                  <a:lnTo>
                    <a:pt x="199" y="5"/>
                  </a:lnTo>
                  <a:cubicBezTo>
                    <a:pt x="203" y="4"/>
                    <a:pt x="207" y="4"/>
                    <a:pt x="210" y="3"/>
                  </a:cubicBezTo>
                  <a:close/>
                  <a:moveTo>
                    <a:pt x="72" y="0"/>
                  </a:moveTo>
                  <a:cubicBezTo>
                    <a:pt x="0" y="6"/>
                    <a:pt x="30" y="9"/>
                    <a:pt x="82" y="9"/>
                  </a:cubicBezTo>
                  <a:cubicBezTo>
                    <a:pt x="119" y="9"/>
                    <a:pt x="168" y="8"/>
                    <a:pt x="199" y="5"/>
                  </a:cubicBezTo>
                  <a:lnTo>
                    <a:pt x="199" y="5"/>
                  </a:lnTo>
                  <a:cubicBezTo>
                    <a:pt x="192" y="5"/>
                    <a:pt x="184" y="6"/>
                    <a:pt x="176" y="6"/>
                  </a:cubicBezTo>
                  <a:cubicBezTo>
                    <a:pt x="141" y="6"/>
                    <a:pt x="104" y="0"/>
                    <a:pt x="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7" name="Google Shape;537;p33"/>
            <p:cNvSpPr/>
            <p:nvPr/>
          </p:nvSpPr>
          <p:spPr>
            <a:xfrm>
              <a:off x="5896550" y="2467700"/>
              <a:ext cx="625" cy="25"/>
            </a:xfrm>
            <a:custGeom>
              <a:rect b="b" l="l" r="r" t="t"/>
              <a:pathLst>
                <a:path extrusionOk="0" h="1" w="25">
                  <a:moveTo>
                    <a:pt x="1" y="0"/>
                  </a:moveTo>
                  <a:cubicBezTo>
                    <a:pt x="1" y="0"/>
                    <a:pt x="25"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8" name="Google Shape;538;p33"/>
            <p:cNvSpPr/>
            <p:nvPr/>
          </p:nvSpPr>
          <p:spPr>
            <a:xfrm>
              <a:off x="5907875" y="2468300"/>
              <a:ext cx="1500" cy="25"/>
            </a:xfrm>
            <a:custGeom>
              <a:rect b="b" l="l" r="r" t="t"/>
              <a:pathLst>
                <a:path extrusionOk="0" h="1" w="60">
                  <a:moveTo>
                    <a:pt x="60" y="0"/>
                  </a:moveTo>
                  <a:cubicBezTo>
                    <a:pt x="36" y="0"/>
                    <a:pt x="12" y="0"/>
                    <a:pt x="0" y="0"/>
                  </a:cubicBezTo>
                  <a:cubicBezTo>
                    <a:pt x="12" y="0"/>
                    <a:pt x="24"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9" name="Google Shape;539;p33"/>
            <p:cNvSpPr/>
            <p:nvPr/>
          </p:nvSpPr>
          <p:spPr>
            <a:xfrm>
              <a:off x="5906375" y="2468300"/>
              <a:ext cx="1525" cy="25"/>
            </a:xfrm>
            <a:custGeom>
              <a:rect b="b" l="l" r="r" t="t"/>
              <a:pathLst>
                <a:path extrusionOk="0" h="1" w="61">
                  <a:moveTo>
                    <a:pt x="48" y="0"/>
                  </a:moveTo>
                  <a:cubicBezTo>
                    <a:pt x="36" y="0"/>
                    <a:pt x="25" y="0"/>
                    <a:pt x="1" y="0"/>
                  </a:cubicBezTo>
                  <a:cubicBezTo>
                    <a:pt x="25" y="0"/>
                    <a:pt x="60"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40" name="Google Shape;540;p33"/>
            <p:cNvSpPr/>
            <p:nvPr/>
          </p:nvSpPr>
          <p:spPr>
            <a:xfrm>
              <a:off x="5906675" y="2468300"/>
              <a:ext cx="1825" cy="25"/>
            </a:xfrm>
            <a:custGeom>
              <a:rect b="b" l="l" r="r" t="t"/>
              <a:pathLst>
                <a:path extrusionOk="0" h="1" w="73">
                  <a:moveTo>
                    <a:pt x="72" y="0"/>
                  </a:moveTo>
                  <a:cubicBezTo>
                    <a:pt x="1" y="0"/>
                    <a:pt x="60" y="0"/>
                    <a:pt x="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41" name="Google Shape;541;p33"/>
            <p:cNvSpPr/>
            <p:nvPr/>
          </p:nvSpPr>
          <p:spPr>
            <a:xfrm>
              <a:off x="5902275" y="2468125"/>
              <a:ext cx="2000" cy="350"/>
            </a:xfrm>
            <a:custGeom>
              <a:rect b="b" l="l" r="r" t="t"/>
              <a:pathLst>
                <a:path extrusionOk="0" h="14" w="80">
                  <a:moveTo>
                    <a:pt x="69" y="0"/>
                  </a:moveTo>
                  <a:cubicBezTo>
                    <a:pt x="66" y="0"/>
                    <a:pt x="52" y="2"/>
                    <a:pt x="22" y="7"/>
                  </a:cubicBezTo>
                  <a:cubicBezTo>
                    <a:pt x="4" y="12"/>
                    <a:pt x="0" y="14"/>
                    <a:pt x="4" y="14"/>
                  </a:cubicBezTo>
                  <a:cubicBezTo>
                    <a:pt x="14" y="14"/>
                    <a:pt x="79" y="0"/>
                    <a:pt x="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42" name="Google Shape;542;p33"/>
            <p:cNvSpPr/>
            <p:nvPr/>
          </p:nvSpPr>
          <p:spPr>
            <a:xfrm>
              <a:off x="5898050" y="2466900"/>
              <a:ext cx="44775" cy="2200"/>
            </a:xfrm>
            <a:custGeom>
              <a:rect b="b" l="l" r="r" t="t"/>
              <a:pathLst>
                <a:path extrusionOk="0" h="88" w="1791">
                  <a:moveTo>
                    <a:pt x="280" y="34"/>
                  </a:moveTo>
                  <a:lnTo>
                    <a:pt x="280" y="34"/>
                  </a:lnTo>
                  <a:cubicBezTo>
                    <a:pt x="281" y="34"/>
                    <a:pt x="281" y="34"/>
                    <a:pt x="281" y="34"/>
                  </a:cubicBezTo>
                  <a:lnTo>
                    <a:pt x="281" y="34"/>
                  </a:lnTo>
                  <a:cubicBezTo>
                    <a:pt x="280" y="34"/>
                    <a:pt x="279" y="34"/>
                    <a:pt x="277" y="34"/>
                  </a:cubicBezTo>
                  <a:lnTo>
                    <a:pt x="277" y="34"/>
                  </a:lnTo>
                  <a:cubicBezTo>
                    <a:pt x="279" y="34"/>
                    <a:pt x="280" y="34"/>
                    <a:pt x="280" y="34"/>
                  </a:cubicBezTo>
                  <a:close/>
                  <a:moveTo>
                    <a:pt x="220" y="1"/>
                  </a:moveTo>
                  <a:cubicBezTo>
                    <a:pt x="197" y="1"/>
                    <a:pt x="175" y="4"/>
                    <a:pt x="155" y="8"/>
                  </a:cubicBezTo>
                  <a:cubicBezTo>
                    <a:pt x="203" y="8"/>
                    <a:pt x="238" y="20"/>
                    <a:pt x="286" y="20"/>
                  </a:cubicBezTo>
                  <a:cubicBezTo>
                    <a:pt x="250" y="20"/>
                    <a:pt x="48" y="32"/>
                    <a:pt x="0" y="32"/>
                  </a:cubicBezTo>
                  <a:lnTo>
                    <a:pt x="227" y="32"/>
                  </a:lnTo>
                  <a:cubicBezTo>
                    <a:pt x="219" y="36"/>
                    <a:pt x="225" y="38"/>
                    <a:pt x="236" y="38"/>
                  </a:cubicBezTo>
                  <a:cubicBezTo>
                    <a:pt x="245" y="38"/>
                    <a:pt x="257" y="37"/>
                    <a:pt x="266" y="36"/>
                  </a:cubicBezTo>
                  <a:lnTo>
                    <a:pt x="266" y="36"/>
                  </a:lnTo>
                  <a:cubicBezTo>
                    <a:pt x="238" y="40"/>
                    <a:pt x="211" y="48"/>
                    <a:pt x="179" y="56"/>
                  </a:cubicBezTo>
                  <a:cubicBezTo>
                    <a:pt x="215" y="50"/>
                    <a:pt x="247" y="47"/>
                    <a:pt x="282" y="47"/>
                  </a:cubicBezTo>
                  <a:cubicBezTo>
                    <a:pt x="316" y="47"/>
                    <a:pt x="352" y="50"/>
                    <a:pt x="393" y="56"/>
                  </a:cubicBezTo>
                  <a:cubicBezTo>
                    <a:pt x="358" y="44"/>
                    <a:pt x="358" y="44"/>
                    <a:pt x="381" y="44"/>
                  </a:cubicBezTo>
                  <a:cubicBezTo>
                    <a:pt x="310" y="32"/>
                    <a:pt x="250" y="32"/>
                    <a:pt x="489" y="32"/>
                  </a:cubicBezTo>
                  <a:cubicBezTo>
                    <a:pt x="1439" y="73"/>
                    <a:pt x="1768" y="88"/>
                    <a:pt x="1776" y="88"/>
                  </a:cubicBezTo>
                  <a:cubicBezTo>
                    <a:pt x="1791" y="88"/>
                    <a:pt x="368" y="25"/>
                    <a:pt x="322" y="21"/>
                  </a:cubicBezTo>
                  <a:lnTo>
                    <a:pt x="322" y="21"/>
                  </a:lnTo>
                  <a:cubicBezTo>
                    <a:pt x="321" y="32"/>
                    <a:pt x="274" y="32"/>
                    <a:pt x="262" y="32"/>
                  </a:cubicBezTo>
                  <a:cubicBezTo>
                    <a:pt x="227" y="32"/>
                    <a:pt x="309" y="32"/>
                    <a:pt x="322" y="21"/>
                  </a:cubicBezTo>
                  <a:lnTo>
                    <a:pt x="322" y="21"/>
                  </a:lnTo>
                  <a:cubicBezTo>
                    <a:pt x="322" y="21"/>
                    <a:pt x="322" y="21"/>
                    <a:pt x="322" y="21"/>
                  </a:cubicBezTo>
                  <a:lnTo>
                    <a:pt x="322" y="21"/>
                  </a:lnTo>
                  <a:cubicBezTo>
                    <a:pt x="322" y="21"/>
                    <a:pt x="322" y="20"/>
                    <a:pt x="322" y="20"/>
                  </a:cubicBezTo>
                  <a:lnTo>
                    <a:pt x="322" y="20"/>
                  </a:lnTo>
                  <a:cubicBezTo>
                    <a:pt x="322" y="20"/>
                    <a:pt x="322" y="21"/>
                    <a:pt x="322" y="21"/>
                  </a:cubicBezTo>
                  <a:lnTo>
                    <a:pt x="322" y="21"/>
                  </a:lnTo>
                  <a:cubicBezTo>
                    <a:pt x="320" y="20"/>
                    <a:pt x="320" y="20"/>
                    <a:pt x="322" y="20"/>
                  </a:cubicBezTo>
                  <a:cubicBezTo>
                    <a:pt x="287" y="6"/>
                    <a:pt x="252"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43" name="Google Shape;543;p33"/>
            <p:cNvSpPr/>
            <p:nvPr/>
          </p:nvSpPr>
          <p:spPr>
            <a:xfrm>
              <a:off x="5902500" y="2468300"/>
              <a:ext cx="325" cy="25"/>
            </a:xfrm>
            <a:custGeom>
              <a:rect b="b" l="l" r="r" t="t"/>
              <a:pathLst>
                <a:path extrusionOk="0" h="1" w="13">
                  <a:moveTo>
                    <a:pt x="13" y="0"/>
                  </a:moveTo>
                  <a:cubicBezTo>
                    <a:pt x="13" y="0"/>
                    <a:pt x="13" y="0"/>
                    <a:pt x="1" y="0"/>
                  </a:cubicBez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44" name="Google Shape;544;p33"/>
            <p:cNvSpPr/>
            <p:nvPr/>
          </p:nvSpPr>
          <p:spPr>
            <a:xfrm>
              <a:off x="5945375" y="2469775"/>
              <a:ext cx="925" cy="25"/>
            </a:xfrm>
            <a:custGeom>
              <a:rect b="b" l="l" r="r" t="t"/>
              <a:pathLst>
                <a:path extrusionOk="0" h="1" w="37">
                  <a:moveTo>
                    <a:pt x="36" y="1"/>
                  </a:moveTo>
                  <a:cubicBezTo>
                    <a:pt x="24" y="1"/>
                    <a:pt x="24" y="1"/>
                    <a:pt x="24" y="1"/>
                  </a:cubicBezTo>
                  <a:cubicBezTo>
                    <a:pt x="0" y="1"/>
                    <a:pt x="0"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45" name="Google Shape;545;p33"/>
            <p:cNvSpPr/>
            <p:nvPr/>
          </p:nvSpPr>
          <p:spPr>
            <a:xfrm>
              <a:off x="5942100" y="2469475"/>
              <a:ext cx="925" cy="325"/>
            </a:xfrm>
            <a:custGeom>
              <a:rect b="b" l="l" r="r" t="t"/>
              <a:pathLst>
                <a:path extrusionOk="0" h="13" w="37">
                  <a:moveTo>
                    <a:pt x="0" y="1"/>
                  </a:moveTo>
                  <a:cubicBezTo>
                    <a:pt x="12" y="1"/>
                    <a:pt x="36" y="13"/>
                    <a:pt x="36" y="13"/>
                  </a:cubicBezTo>
                  <a:cubicBezTo>
                    <a:pt x="24"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46" name="Google Shape;546;p33"/>
            <p:cNvSpPr/>
            <p:nvPr/>
          </p:nvSpPr>
          <p:spPr>
            <a:xfrm>
              <a:off x="5917400" y="2468875"/>
              <a:ext cx="6875" cy="475"/>
            </a:xfrm>
            <a:custGeom>
              <a:rect b="b" l="l" r="r" t="t"/>
              <a:pathLst>
                <a:path extrusionOk="0" h="19" w="275">
                  <a:moveTo>
                    <a:pt x="0" y="1"/>
                  </a:moveTo>
                  <a:cubicBezTo>
                    <a:pt x="48" y="13"/>
                    <a:pt x="93" y="19"/>
                    <a:pt x="137" y="19"/>
                  </a:cubicBezTo>
                  <a:cubicBezTo>
                    <a:pt x="182" y="19"/>
                    <a:pt x="226" y="13"/>
                    <a:pt x="2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47" name="Google Shape;547;p33"/>
            <p:cNvSpPr/>
            <p:nvPr/>
          </p:nvSpPr>
          <p:spPr>
            <a:xfrm>
              <a:off x="5876925" y="2467100"/>
              <a:ext cx="2100" cy="325"/>
            </a:xfrm>
            <a:custGeom>
              <a:rect b="b" l="l" r="r" t="t"/>
              <a:pathLst>
                <a:path extrusionOk="0" h="13" w="84">
                  <a:moveTo>
                    <a:pt x="12" y="0"/>
                  </a:moveTo>
                  <a:lnTo>
                    <a:pt x="12" y="0"/>
                  </a:lnTo>
                  <a:cubicBezTo>
                    <a:pt x="24" y="12"/>
                    <a:pt x="24" y="12"/>
                    <a:pt x="0" y="12"/>
                  </a:cubicBezTo>
                  <a:lnTo>
                    <a:pt x="71" y="12"/>
                  </a:lnTo>
                  <a:cubicBezTo>
                    <a:pt x="83" y="12"/>
                    <a:pt x="24"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48" name="Google Shape;548;p33"/>
            <p:cNvSpPr/>
            <p:nvPr/>
          </p:nvSpPr>
          <p:spPr>
            <a:xfrm>
              <a:off x="5843275" y="2467100"/>
              <a:ext cx="1225" cy="25"/>
            </a:xfrm>
            <a:custGeom>
              <a:rect b="b" l="l" r="r" t="t"/>
              <a:pathLst>
                <a:path extrusionOk="0" h="1" w="49">
                  <a:moveTo>
                    <a:pt x="48" y="0"/>
                  </a:moveTo>
                  <a:cubicBezTo>
                    <a:pt x="24" y="0"/>
                    <a:pt x="1" y="0"/>
                    <a:pt x="48" y="0"/>
                  </a:cubicBezTo>
                  <a:cubicBezTo>
                    <a:pt x="48" y="0"/>
                    <a:pt x="48"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49" name="Google Shape;549;p33"/>
            <p:cNvSpPr/>
            <p:nvPr/>
          </p:nvSpPr>
          <p:spPr>
            <a:xfrm>
              <a:off x="5840100" y="2467100"/>
              <a:ext cx="4000" cy="325"/>
            </a:xfrm>
            <a:custGeom>
              <a:rect b="b" l="l" r="r" t="t"/>
              <a:pathLst>
                <a:path extrusionOk="0" h="13" w="160">
                  <a:moveTo>
                    <a:pt x="20" y="0"/>
                  </a:moveTo>
                  <a:cubicBezTo>
                    <a:pt x="25" y="0"/>
                    <a:pt x="34" y="2"/>
                    <a:pt x="44" y="4"/>
                  </a:cubicBezTo>
                  <a:lnTo>
                    <a:pt x="44" y="4"/>
                  </a:lnTo>
                  <a:cubicBezTo>
                    <a:pt x="50" y="4"/>
                    <a:pt x="58" y="3"/>
                    <a:pt x="67" y="3"/>
                  </a:cubicBezTo>
                  <a:cubicBezTo>
                    <a:pt x="81" y="3"/>
                    <a:pt x="96" y="4"/>
                    <a:pt x="110" y="4"/>
                  </a:cubicBezTo>
                  <a:lnTo>
                    <a:pt x="110" y="4"/>
                  </a:lnTo>
                  <a:cubicBezTo>
                    <a:pt x="81" y="0"/>
                    <a:pt x="53" y="0"/>
                    <a:pt x="20" y="0"/>
                  </a:cubicBezTo>
                  <a:close/>
                  <a:moveTo>
                    <a:pt x="44" y="4"/>
                  </a:moveTo>
                  <a:lnTo>
                    <a:pt x="44" y="4"/>
                  </a:lnTo>
                  <a:cubicBezTo>
                    <a:pt x="14" y="5"/>
                    <a:pt x="1" y="8"/>
                    <a:pt x="44" y="12"/>
                  </a:cubicBezTo>
                  <a:cubicBezTo>
                    <a:pt x="75" y="12"/>
                    <a:pt x="61" y="7"/>
                    <a:pt x="44" y="4"/>
                  </a:cubicBezTo>
                  <a:close/>
                  <a:moveTo>
                    <a:pt x="110" y="4"/>
                  </a:moveTo>
                  <a:lnTo>
                    <a:pt x="110" y="4"/>
                  </a:lnTo>
                  <a:cubicBezTo>
                    <a:pt x="123" y="6"/>
                    <a:pt x="137" y="9"/>
                    <a:pt x="151" y="12"/>
                  </a:cubicBezTo>
                  <a:cubicBezTo>
                    <a:pt x="159" y="8"/>
                    <a:pt x="138" y="6"/>
                    <a:pt x="110" y="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50" name="Google Shape;550;p33"/>
            <p:cNvSpPr/>
            <p:nvPr/>
          </p:nvSpPr>
          <p:spPr>
            <a:xfrm>
              <a:off x="5521225" y="2249475"/>
              <a:ext cx="432500" cy="226975"/>
            </a:xfrm>
            <a:custGeom>
              <a:rect b="b" l="l" r="r" t="t"/>
              <a:pathLst>
                <a:path extrusionOk="0" h="9079" w="17300">
                  <a:moveTo>
                    <a:pt x="8549" y="1788"/>
                  </a:moveTo>
                  <a:lnTo>
                    <a:pt x="8549" y="1788"/>
                  </a:lnTo>
                  <a:cubicBezTo>
                    <a:pt x="8558" y="1790"/>
                    <a:pt x="8563" y="1792"/>
                    <a:pt x="8566" y="1792"/>
                  </a:cubicBezTo>
                  <a:lnTo>
                    <a:pt x="8566" y="1792"/>
                  </a:lnTo>
                  <a:cubicBezTo>
                    <a:pt x="8559" y="1790"/>
                    <a:pt x="8553" y="1788"/>
                    <a:pt x="8549" y="1788"/>
                  </a:cubicBezTo>
                  <a:close/>
                  <a:moveTo>
                    <a:pt x="8719" y="1842"/>
                  </a:moveTo>
                  <a:cubicBezTo>
                    <a:pt x="8721" y="1842"/>
                    <a:pt x="8723" y="1844"/>
                    <a:pt x="8727" y="1848"/>
                  </a:cubicBezTo>
                  <a:cubicBezTo>
                    <a:pt x="8719" y="1848"/>
                    <a:pt x="8717" y="1842"/>
                    <a:pt x="8719" y="1842"/>
                  </a:cubicBezTo>
                  <a:close/>
                  <a:moveTo>
                    <a:pt x="8501" y="1919"/>
                  </a:moveTo>
                  <a:lnTo>
                    <a:pt x="8501" y="1919"/>
                  </a:lnTo>
                  <a:cubicBezTo>
                    <a:pt x="8504" y="1922"/>
                    <a:pt x="8506" y="1923"/>
                    <a:pt x="8509" y="1924"/>
                  </a:cubicBezTo>
                  <a:lnTo>
                    <a:pt x="8509" y="1924"/>
                  </a:lnTo>
                  <a:cubicBezTo>
                    <a:pt x="8506" y="1922"/>
                    <a:pt x="8503" y="1921"/>
                    <a:pt x="8501" y="1919"/>
                  </a:cubicBezTo>
                  <a:close/>
                  <a:moveTo>
                    <a:pt x="8662" y="1750"/>
                  </a:moveTo>
                  <a:cubicBezTo>
                    <a:pt x="8622" y="1750"/>
                    <a:pt x="8589" y="1755"/>
                    <a:pt x="8561" y="1776"/>
                  </a:cubicBezTo>
                  <a:lnTo>
                    <a:pt x="8596" y="1776"/>
                  </a:lnTo>
                  <a:cubicBezTo>
                    <a:pt x="8554" y="1784"/>
                    <a:pt x="8572" y="1793"/>
                    <a:pt x="8569" y="1793"/>
                  </a:cubicBezTo>
                  <a:cubicBezTo>
                    <a:pt x="8568" y="1793"/>
                    <a:pt x="8567" y="1793"/>
                    <a:pt x="8566" y="1792"/>
                  </a:cubicBezTo>
                  <a:lnTo>
                    <a:pt x="8566" y="1792"/>
                  </a:lnTo>
                  <a:cubicBezTo>
                    <a:pt x="8577" y="1797"/>
                    <a:pt x="8589" y="1804"/>
                    <a:pt x="8596" y="1812"/>
                  </a:cubicBezTo>
                  <a:cubicBezTo>
                    <a:pt x="8596" y="1816"/>
                    <a:pt x="8591" y="1817"/>
                    <a:pt x="8584" y="1817"/>
                  </a:cubicBezTo>
                  <a:cubicBezTo>
                    <a:pt x="8570" y="1817"/>
                    <a:pt x="8549" y="1812"/>
                    <a:pt x="8549" y="1812"/>
                  </a:cubicBezTo>
                  <a:lnTo>
                    <a:pt x="8549" y="1812"/>
                  </a:lnTo>
                  <a:cubicBezTo>
                    <a:pt x="8549" y="1812"/>
                    <a:pt x="8596" y="1836"/>
                    <a:pt x="8561" y="1836"/>
                  </a:cubicBezTo>
                  <a:lnTo>
                    <a:pt x="8584" y="1836"/>
                  </a:lnTo>
                  <a:cubicBezTo>
                    <a:pt x="8563" y="1846"/>
                    <a:pt x="8551" y="1847"/>
                    <a:pt x="8541" y="1856"/>
                  </a:cubicBezTo>
                  <a:lnTo>
                    <a:pt x="8541" y="1856"/>
                  </a:lnTo>
                  <a:cubicBezTo>
                    <a:pt x="8541" y="1856"/>
                    <a:pt x="8540" y="1856"/>
                    <a:pt x="8540" y="1856"/>
                  </a:cubicBezTo>
                  <a:cubicBezTo>
                    <a:pt x="8537" y="1856"/>
                    <a:pt x="8532" y="1857"/>
                    <a:pt x="8525" y="1859"/>
                  </a:cubicBezTo>
                  <a:cubicBezTo>
                    <a:pt x="8529" y="1859"/>
                    <a:pt x="8533" y="1860"/>
                    <a:pt x="8537" y="1860"/>
                  </a:cubicBezTo>
                  <a:lnTo>
                    <a:pt x="8537" y="1860"/>
                  </a:lnTo>
                  <a:cubicBezTo>
                    <a:pt x="8537" y="1862"/>
                    <a:pt x="8538" y="1863"/>
                    <a:pt x="8539" y="1863"/>
                  </a:cubicBezTo>
                  <a:cubicBezTo>
                    <a:pt x="8540" y="1863"/>
                    <a:pt x="8541" y="1862"/>
                    <a:pt x="8542" y="1862"/>
                  </a:cubicBezTo>
                  <a:lnTo>
                    <a:pt x="8542" y="1862"/>
                  </a:lnTo>
                  <a:cubicBezTo>
                    <a:pt x="8555" y="1865"/>
                    <a:pt x="8564" y="1871"/>
                    <a:pt x="8573" y="1871"/>
                  </a:cubicBezTo>
                  <a:cubicBezTo>
                    <a:pt x="8564" y="1876"/>
                    <a:pt x="8557" y="1879"/>
                    <a:pt x="8552" y="1880"/>
                  </a:cubicBezTo>
                  <a:lnTo>
                    <a:pt x="8552" y="1880"/>
                  </a:lnTo>
                  <a:cubicBezTo>
                    <a:pt x="8550" y="1880"/>
                    <a:pt x="8548" y="1880"/>
                    <a:pt x="8547" y="1880"/>
                  </a:cubicBezTo>
                  <a:cubicBezTo>
                    <a:pt x="8540" y="1880"/>
                    <a:pt x="8538" y="1882"/>
                    <a:pt x="8542" y="1882"/>
                  </a:cubicBezTo>
                  <a:cubicBezTo>
                    <a:pt x="8544" y="1882"/>
                    <a:pt x="8547" y="1882"/>
                    <a:pt x="8552" y="1880"/>
                  </a:cubicBezTo>
                  <a:lnTo>
                    <a:pt x="8552" y="1880"/>
                  </a:lnTo>
                  <a:cubicBezTo>
                    <a:pt x="8555" y="1881"/>
                    <a:pt x="8557" y="1882"/>
                    <a:pt x="8561" y="1883"/>
                  </a:cubicBezTo>
                  <a:cubicBezTo>
                    <a:pt x="8555" y="1889"/>
                    <a:pt x="8546" y="1892"/>
                    <a:pt x="8537" y="1892"/>
                  </a:cubicBezTo>
                  <a:cubicBezTo>
                    <a:pt x="8528" y="1892"/>
                    <a:pt x="8519" y="1889"/>
                    <a:pt x="8513" y="1883"/>
                  </a:cubicBezTo>
                  <a:lnTo>
                    <a:pt x="8513" y="1883"/>
                  </a:lnTo>
                  <a:cubicBezTo>
                    <a:pt x="8513" y="1895"/>
                    <a:pt x="8525" y="1895"/>
                    <a:pt x="8513" y="1895"/>
                  </a:cubicBezTo>
                  <a:cubicBezTo>
                    <a:pt x="8525" y="1895"/>
                    <a:pt x="8561" y="1895"/>
                    <a:pt x="8549" y="1919"/>
                  </a:cubicBezTo>
                  <a:cubicBezTo>
                    <a:pt x="8533" y="1919"/>
                    <a:pt x="8522" y="1924"/>
                    <a:pt x="8513" y="1924"/>
                  </a:cubicBezTo>
                  <a:cubicBezTo>
                    <a:pt x="8512" y="1924"/>
                    <a:pt x="8511" y="1924"/>
                    <a:pt x="8509" y="1924"/>
                  </a:cubicBezTo>
                  <a:lnTo>
                    <a:pt x="8509" y="1924"/>
                  </a:lnTo>
                  <a:cubicBezTo>
                    <a:pt x="8527" y="1931"/>
                    <a:pt x="8563" y="1931"/>
                    <a:pt x="8573" y="1931"/>
                  </a:cubicBezTo>
                  <a:cubicBezTo>
                    <a:pt x="8561" y="1943"/>
                    <a:pt x="8561" y="1943"/>
                    <a:pt x="8573" y="1943"/>
                  </a:cubicBezTo>
                  <a:cubicBezTo>
                    <a:pt x="8549" y="1943"/>
                    <a:pt x="8537" y="1955"/>
                    <a:pt x="8513" y="1955"/>
                  </a:cubicBezTo>
                  <a:cubicBezTo>
                    <a:pt x="8537" y="1955"/>
                    <a:pt x="8561" y="1967"/>
                    <a:pt x="8584" y="1967"/>
                  </a:cubicBezTo>
                  <a:cubicBezTo>
                    <a:pt x="8576" y="1971"/>
                    <a:pt x="8569" y="1973"/>
                    <a:pt x="8563" y="1975"/>
                  </a:cubicBezTo>
                  <a:lnTo>
                    <a:pt x="8563" y="1975"/>
                  </a:lnTo>
                  <a:cubicBezTo>
                    <a:pt x="8552" y="1972"/>
                    <a:pt x="8542" y="1969"/>
                    <a:pt x="8537" y="1967"/>
                  </a:cubicBezTo>
                  <a:lnTo>
                    <a:pt x="8537" y="1967"/>
                  </a:lnTo>
                  <a:cubicBezTo>
                    <a:pt x="8543" y="1973"/>
                    <a:pt x="8549" y="1975"/>
                    <a:pt x="8556" y="1975"/>
                  </a:cubicBezTo>
                  <a:cubicBezTo>
                    <a:pt x="8558" y="1975"/>
                    <a:pt x="8561" y="1975"/>
                    <a:pt x="8563" y="1975"/>
                  </a:cubicBezTo>
                  <a:lnTo>
                    <a:pt x="8563" y="1975"/>
                  </a:lnTo>
                  <a:cubicBezTo>
                    <a:pt x="8601" y="1983"/>
                    <a:pt x="8661" y="1990"/>
                    <a:pt x="8680" y="1990"/>
                  </a:cubicBezTo>
                  <a:cubicBezTo>
                    <a:pt x="8692" y="1990"/>
                    <a:pt x="8715" y="1967"/>
                    <a:pt x="8680" y="1967"/>
                  </a:cubicBezTo>
                  <a:cubicBezTo>
                    <a:pt x="8704" y="1967"/>
                    <a:pt x="8739" y="1967"/>
                    <a:pt x="8763" y="1955"/>
                  </a:cubicBezTo>
                  <a:cubicBezTo>
                    <a:pt x="8751" y="1955"/>
                    <a:pt x="8668" y="1919"/>
                    <a:pt x="8727" y="1919"/>
                  </a:cubicBezTo>
                  <a:cubicBezTo>
                    <a:pt x="8715" y="1919"/>
                    <a:pt x="8704" y="1919"/>
                    <a:pt x="8692" y="1907"/>
                  </a:cubicBezTo>
                  <a:cubicBezTo>
                    <a:pt x="8727" y="1907"/>
                    <a:pt x="8858" y="1883"/>
                    <a:pt x="8656" y="1883"/>
                  </a:cubicBezTo>
                  <a:cubicBezTo>
                    <a:pt x="8668" y="1883"/>
                    <a:pt x="8727" y="1883"/>
                    <a:pt x="8739" y="1859"/>
                  </a:cubicBezTo>
                  <a:cubicBezTo>
                    <a:pt x="8733" y="1853"/>
                    <a:pt x="8733" y="1853"/>
                    <a:pt x="8736" y="1853"/>
                  </a:cubicBezTo>
                  <a:cubicBezTo>
                    <a:pt x="8739" y="1853"/>
                    <a:pt x="8745" y="1853"/>
                    <a:pt x="8751" y="1848"/>
                  </a:cubicBezTo>
                  <a:cubicBezTo>
                    <a:pt x="8692" y="1836"/>
                    <a:pt x="8834" y="1836"/>
                    <a:pt x="8692" y="1836"/>
                  </a:cubicBezTo>
                  <a:cubicBezTo>
                    <a:pt x="8751" y="1836"/>
                    <a:pt x="8632" y="1824"/>
                    <a:pt x="8739" y="1812"/>
                  </a:cubicBezTo>
                  <a:cubicBezTo>
                    <a:pt x="8704" y="1800"/>
                    <a:pt x="8715" y="1764"/>
                    <a:pt x="8751" y="1752"/>
                  </a:cubicBezTo>
                  <a:cubicBezTo>
                    <a:pt x="8718" y="1752"/>
                    <a:pt x="8688" y="1750"/>
                    <a:pt x="8662" y="1750"/>
                  </a:cubicBezTo>
                  <a:close/>
                  <a:moveTo>
                    <a:pt x="8411" y="2007"/>
                  </a:moveTo>
                  <a:cubicBezTo>
                    <a:pt x="8394" y="2007"/>
                    <a:pt x="8415" y="2011"/>
                    <a:pt x="8528" y="2023"/>
                  </a:cubicBezTo>
                  <a:lnTo>
                    <a:pt x="8528" y="2023"/>
                  </a:lnTo>
                  <a:cubicBezTo>
                    <a:pt x="8523" y="2020"/>
                    <a:pt x="8518" y="2017"/>
                    <a:pt x="8513" y="2014"/>
                  </a:cubicBezTo>
                  <a:lnTo>
                    <a:pt x="8513" y="2014"/>
                  </a:lnTo>
                  <a:cubicBezTo>
                    <a:pt x="8534" y="2016"/>
                    <a:pt x="8544" y="2016"/>
                    <a:pt x="8546" y="2016"/>
                  </a:cubicBezTo>
                  <a:cubicBezTo>
                    <a:pt x="8554" y="2016"/>
                    <a:pt x="8437" y="2007"/>
                    <a:pt x="8411" y="2007"/>
                  </a:cubicBezTo>
                  <a:close/>
                  <a:moveTo>
                    <a:pt x="8699" y="2027"/>
                  </a:moveTo>
                  <a:cubicBezTo>
                    <a:pt x="8700" y="2028"/>
                    <a:pt x="8700" y="2029"/>
                    <a:pt x="8701" y="2030"/>
                  </a:cubicBezTo>
                  <a:lnTo>
                    <a:pt x="8701" y="2030"/>
                  </a:lnTo>
                  <a:cubicBezTo>
                    <a:pt x="8703" y="2029"/>
                    <a:pt x="8703" y="2028"/>
                    <a:pt x="8699" y="2027"/>
                  </a:cubicBezTo>
                  <a:close/>
                  <a:moveTo>
                    <a:pt x="8704" y="2026"/>
                  </a:moveTo>
                  <a:cubicBezTo>
                    <a:pt x="8705" y="2028"/>
                    <a:pt x="8707" y="2029"/>
                    <a:pt x="8708" y="2030"/>
                  </a:cubicBezTo>
                  <a:lnTo>
                    <a:pt x="8708" y="2030"/>
                  </a:lnTo>
                  <a:cubicBezTo>
                    <a:pt x="8708" y="2031"/>
                    <a:pt x="8710" y="2032"/>
                    <a:pt x="8712" y="2035"/>
                  </a:cubicBezTo>
                  <a:lnTo>
                    <a:pt x="8712" y="2035"/>
                  </a:lnTo>
                  <a:cubicBezTo>
                    <a:pt x="8707" y="2033"/>
                    <a:pt x="8704" y="2032"/>
                    <a:pt x="8701" y="2030"/>
                  </a:cubicBezTo>
                  <a:lnTo>
                    <a:pt x="8701" y="2030"/>
                  </a:lnTo>
                  <a:cubicBezTo>
                    <a:pt x="8697" y="2033"/>
                    <a:pt x="8678" y="2038"/>
                    <a:pt x="8715" y="2038"/>
                  </a:cubicBezTo>
                  <a:cubicBezTo>
                    <a:pt x="8714" y="2037"/>
                    <a:pt x="8713" y="2036"/>
                    <a:pt x="8712" y="2035"/>
                  </a:cubicBezTo>
                  <a:lnTo>
                    <a:pt x="8712" y="2035"/>
                  </a:lnTo>
                  <a:cubicBezTo>
                    <a:pt x="8716" y="2036"/>
                    <a:pt x="8721" y="2037"/>
                    <a:pt x="8727" y="2038"/>
                  </a:cubicBezTo>
                  <a:cubicBezTo>
                    <a:pt x="8720" y="2035"/>
                    <a:pt x="8716" y="2032"/>
                    <a:pt x="8712" y="2031"/>
                  </a:cubicBezTo>
                  <a:lnTo>
                    <a:pt x="8712" y="2031"/>
                  </a:lnTo>
                  <a:cubicBezTo>
                    <a:pt x="8713" y="2029"/>
                    <a:pt x="8710" y="2026"/>
                    <a:pt x="8704" y="2026"/>
                  </a:cubicBezTo>
                  <a:close/>
                  <a:moveTo>
                    <a:pt x="8549" y="2038"/>
                  </a:moveTo>
                  <a:cubicBezTo>
                    <a:pt x="8554" y="2041"/>
                    <a:pt x="8558" y="2044"/>
                    <a:pt x="8561" y="2047"/>
                  </a:cubicBezTo>
                  <a:lnTo>
                    <a:pt x="8561" y="2047"/>
                  </a:lnTo>
                  <a:cubicBezTo>
                    <a:pt x="8561" y="2045"/>
                    <a:pt x="8557" y="2042"/>
                    <a:pt x="8549" y="2038"/>
                  </a:cubicBezTo>
                  <a:close/>
                  <a:moveTo>
                    <a:pt x="8561" y="2047"/>
                  </a:moveTo>
                  <a:cubicBezTo>
                    <a:pt x="8561" y="2050"/>
                    <a:pt x="8548" y="2050"/>
                    <a:pt x="8525" y="2050"/>
                  </a:cubicBezTo>
                  <a:cubicBezTo>
                    <a:pt x="8542" y="2050"/>
                    <a:pt x="8563" y="2052"/>
                    <a:pt x="8572" y="2055"/>
                  </a:cubicBezTo>
                  <a:lnTo>
                    <a:pt x="8572" y="2055"/>
                  </a:lnTo>
                  <a:cubicBezTo>
                    <a:pt x="8570" y="2053"/>
                    <a:pt x="8566" y="2050"/>
                    <a:pt x="8561" y="2047"/>
                  </a:cubicBezTo>
                  <a:close/>
                  <a:moveTo>
                    <a:pt x="8572" y="2055"/>
                  </a:moveTo>
                  <a:cubicBezTo>
                    <a:pt x="8574" y="2056"/>
                    <a:pt x="8575" y="2057"/>
                    <a:pt x="8576" y="2058"/>
                  </a:cubicBezTo>
                  <a:lnTo>
                    <a:pt x="8576" y="2058"/>
                  </a:lnTo>
                  <a:cubicBezTo>
                    <a:pt x="8577" y="2057"/>
                    <a:pt x="8575" y="2056"/>
                    <a:pt x="8572" y="2055"/>
                  </a:cubicBezTo>
                  <a:close/>
                  <a:moveTo>
                    <a:pt x="10251" y="2050"/>
                  </a:moveTo>
                  <a:cubicBezTo>
                    <a:pt x="10251" y="2050"/>
                    <a:pt x="10261" y="2055"/>
                    <a:pt x="10271" y="2059"/>
                  </a:cubicBezTo>
                  <a:lnTo>
                    <a:pt x="10271" y="2059"/>
                  </a:lnTo>
                  <a:cubicBezTo>
                    <a:pt x="10264" y="2053"/>
                    <a:pt x="10258" y="2050"/>
                    <a:pt x="10251" y="2050"/>
                  </a:cubicBezTo>
                  <a:close/>
                  <a:moveTo>
                    <a:pt x="8576" y="2058"/>
                  </a:moveTo>
                  <a:cubicBezTo>
                    <a:pt x="8574" y="2060"/>
                    <a:pt x="8560" y="2062"/>
                    <a:pt x="8525" y="2062"/>
                  </a:cubicBezTo>
                  <a:lnTo>
                    <a:pt x="8596" y="2062"/>
                  </a:lnTo>
                  <a:cubicBezTo>
                    <a:pt x="8584" y="2062"/>
                    <a:pt x="8581" y="2062"/>
                    <a:pt x="8576" y="2058"/>
                  </a:cubicBezTo>
                  <a:close/>
                  <a:moveTo>
                    <a:pt x="8561" y="2062"/>
                  </a:moveTo>
                  <a:cubicBezTo>
                    <a:pt x="8555" y="2062"/>
                    <a:pt x="8549" y="2062"/>
                    <a:pt x="8543" y="2063"/>
                  </a:cubicBezTo>
                  <a:lnTo>
                    <a:pt x="8543" y="2063"/>
                  </a:lnTo>
                  <a:cubicBezTo>
                    <a:pt x="8550" y="2062"/>
                    <a:pt x="8558" y="2062"/>
                    <a:pt x="8561" y="2062"/>
                  </a:cubicBezTo>
                  <a:close/>
                  <a:moveTo>
                    <a:pt x="10264" y="2066"/>
                  </a:moveTo>
                  <a:cubicBezTo>
                    <a:pt x="10260" y="2066"/>
                    <a:pt x="10273" y="2073"/>
                    <a:pt x="10286" y="2074"/>
                  </a:cubicBezTo>
                  <a:lnTo>
                    <a:pt x="10286" y="2074"/>
                  </a:lnTo>
                  <a:cubicBezTo>
                    <a:pt x="10273" y="2068"/>
                    <a:pt x="10266" y="2066"/>
                    <a:pt x="10264" y="2066"/>
                  </a:cubicBezTo>
                  <a:close/>
                  <a:moveTo>
                    <a:pt x="8625" y="2084"/>
                  </a:moveTo>
                  <a:cubicBezTo>
                    <a:pt x="8627" y="2085"/>
                    <a:pt x="8629" y="2085"/>
                    <a:pt x="8632" y="2086"/>
                  </a:cubicBezTo>
                  <a:cubicBezTo>
                    <a:pt x="8622" y="2086"/>
                    <a:pt x="8622" y="2085"/>
                    <a:pt x="8625" y="2084"/>
                  </a:cubicBezTo>
                  <a:close/>
                  <a:moveTo>
                    <a:pt x="10228" y="2086"/>
                  </a:moveTo>
                  <a:cubicBezTo>
                    <a:pt x="10228" y="2086"/>
                    <a:pt x="10228" y="2086"/>
                    <a:pt x="10228" y="2086"/>
                  </a:cubicBezTo>
                  <a:lnTo>
                    <a:pt x="10228" y="2086"/>
                  </a:lnTo>
                  <a:cubicBezTo>
                    <a:pt x="10232" y="2088"/>
                    <a:pt x="10236" y="2089"/>
                    <a:pt x="10241" y="2090"/>
                  </a:cubicBezTo>
                  <a:lnTo>
                    <a:pt x="10241" y="2090"/>
                  </a:lnTo>
                  <a:cubicBezTo>
                    <a:pt x="10242" y="2089"/>
                    <a:pt x="10239" y="2086"/>
                    <a:pt x="10228" y="2086"/>
                  </a:cubicBezTo>
                  <a:close/>
                  <a:moveTo>
                    <a:pt x="8625" y="2092"/>
                  </a:moveTo>
                  <a:cubicBezTo>
                    <a:pt x="8629" y="2092"/>
                    <a:pt x="8640" y="2094"/>
                    <a:pt x="8668" y="2098"/>
                  </a:cubicBezTo>
                  <a:cubicBezTo>
                    <a:pt x="8646" y="2097"/>
                    <a:pt x="8624" y="2097"/>
                    <a:pt x="8602" y="2097"/>
                  </a:cubicBezTo>
                  <a:lnTo>
                    <a:pt x="8602" y="2097"/>
                  </a:lnTo>
                  <a:cubicBezTo>
                    <a:pt x="8623" y="2095"/>
                    <a:pt x="8617" y="2092"/>
                    <a:pt x="8625" y="2092"/>
                  </a:cubicBezTo>
                  <a:close/>
                  <a:moveTo>
                    <a:pt x="10216" y="2205"/>
                  </a:moveTo>
                  <a:lnTo>
                    <a:pt x="10216" y="2205"/>
                  </a:lnTo>
                  <a:cubicBezTo>
                    <a:pt x="10217" y="2206"/>
                    <a:pt x="10218" y="2208"/>
                    <a:pt x="10219" y="2209"/>
                  </a:cubicBezTo>
                  <a:lnTo>
                    <a:pt x="10219" y="2209"/>
                  </a:lnTo>
                  <a:cubicBezTo>
                    <a:pt x="10219" y="2209"/>
                    <a:pt x="10220" y="2209"/>
                    <a:pt x="10220" y="2209"/>
                  </a:cubicBezTo>
                  <a:cubicBezTo>
                    <a:pt x="10222" y="2209"/>
                    <a:pt x="10220" y="2208"/>
                    <a:pt x="10216" y="2205"/>
                  </a:cubicBezTo>
                  <a:close/>
                  <a:moveTo>
                    <a:pt x="10176" y="2191"/>
                  </a:moveTo>
                  <a:lnTo>
                    <a:pt x="10176" y="2191"/>
                  </a:lnTo>
                  <a:cubicBezTo>
                    <a:pt x="10175" y="2191"/>
                    <a:pt x="10187" y="2196"/>
                    <a:pt x="10224" y="2215"/>
                  </a:cubicBezTo>
                  <a:lnTo>
                    <a:pt x="10224" y="2215"/>
                  </a:lnTo>
                  <a:cubicBezTo>
                    <a:pt x="10222" y="2213"/>
                    <a:pt x="10220" y="2211"/>
                    <a:pt x="10219" y="2209"/>
                  </a:cubicBezTo>
                  <a:lnTo>
                    <a:pt x="10219" y="2209"/>
                  </a:lnTo>
                  <a:cubicBezTo>
                    <a:pt x="10210" y="2207"/>
                    <a:pt x="10177" y="2191"/>
                    <a:pt x="10176" y="2191"/>
                  </a:cubicBezTo>
                  <a:close/>
                  <a:moveTo>
                    <a:pt x="10204" y="2217"/>
                  </a:moveTo>
                  <a:cubicBezTo>
                    <a:pt x="10209" y="2220"/>
                    <a:pt x="10214" y="2224"/>
                    <a:pt x="10218" y="2226"/>
                  </a:cubicBezTo>
                  <a:lnTo>
                    <a:pt x="10218" y="2226"/>
                  </a:lnTo>
                  <a:cubicBezTo>
                    <a:pt x="10215" y="2223"/>
                    <a:pt x="10210" y="2220"/>
                    <a:pt x="10204" y="2217"/>
                  </a:cubicBezTo>
                  <a:close/>
                  <a:moveTo>
                    <a:pt x="10263" y="2240"/>
                  </a:moveTo>
                  <a:lnTo>
                    <a:pt x="10263" y="2240"/>
                  </a:lnTo>
                  <a:cubicBezTo>
                    <a:pt x="10266" y="2241"/>
                    <a:pt x="10269" y="2242"/>
                    <a:pt x="10271" y="2243"/>
                  </a:cubicBezTo>
                  <a:lnTo>
                    <a:pt x="10271" y="2243"/>
                  </a:lnTo>
                  <a:cubicBezTo>
                    <a:pt x="10269" y="2241"/>
                    <a:pt x="10267" y="2240"/>
                    <a:pt x="10263" y="2240"/>
                  </a:cubicBezTo>
                  <a:close/>
                  <a:moveTo>
                    <a:pt x="10217" y="2251"/>
                  </a:moveTo>
                  <a:lnTo>
                    <a:pt x="10217" y="2251"/>
                  </a:lnTo>
                  <a:cubicBezTo>
                    <a:pt x="10217" y="2251"/>
                    <a:pt x="10217" y="2251"/>
                    <a:pt x="10218" y="2251"/>
                  </a:cubicBezTo>
                  <a:lnTo>
                    <a:pt x="10218" y="2251"/>
                  </a:lnTo>
                  <a:cubicBezTo>
                    <a:pt x="10217" y="2251"/>
                    <a:pt x="10217" y="2251"/>
                    <a:pt x="10217" y="2251"/>
                  </a:cubicBezTo>
                  <a:close/>
                  <a:moveTo>
                    <a:pt x="10144" y="2229"/>
                  </a:moveTo>
                  <a:cubicBezTo>
                    <a:pt x="10202" y="2253"/>
                    <a:pt x="10217" y="2259"/>
                    <a:pt x="10218" y="2259"/>
                  </a:cubicBezTo>
                  <a:cubicBezTo>
                    <a:pt x="10219" y="2259"/>
                    <a:pt x="10202" y="2250"/>
                    <a:pt x="10213" y="2250"/>
                  </a:cubicBezTo>
                  <a:cubicBezTo>
                    <a:pt x="10214" y="2250"/>
                    <a:pt x="10215" y="2250"/>
                    <a:pt x="10217" y="2251"/>
                  </a:cubicBezTo>
                  <a:lnTo>
                    <a:pt x="10217" y="2251"/>
                  </a:lnTo>
                  <a:cubicBezTo>
                    <a:pt x="10185" y="2247"/>
                    <a:pt x="10172" y="2238"/>
                    <a:pt x="10144" y="2229"/>
                  </a:cubicBezTo>
                  <a:close/>
                  <a:moveTo>
                    <a:pt x="10195" y="2268"/>
                  </a:moveTo>
                  <a:cubicBezTo>
                    <a:pt x="10197" y="2270"/>
                    <a:pt x="10199" y="2272"/>
                    <a:pt x="10202" y="2275"/>
                  </a:cubicBezTo>
                  <a:lnTo>
                    <a:pt x="10202" y="2275"/>
                  </a:lnTo>
                  <a:cubicBezTo>
                    <a:pt x="10200" y="2274"/>
                    <a:pt x="10198" y="2273"/>
                    <a:pt x="10196" y="2272"/>
                  </a:cubicBezTo>
                  <a:lnTo>
                    <a:pt x="10196" y="2272"/>
                  </a:lnTo>
                  <a:cubicBezTo>
                    <a:pt x="10197" y="2271"/>
                    <a:pt x="10196" y="2270"/>
                    <a:pt x="10195" y="2268"/>
                  </a:cubicBezTo>
                  <a:close/>
                  <a:moveTo>
                    <a:pt x="10169" y="2265"/>
                  </a:moveTo>
                  <a:lnTo>
                    <a:pt x="10169" y="2265"/>
                  </a:lnTo>
                  <a:cubicBezTo>
                    <a:pt x="10175" y="2266"/>
                    <a:pt x="10183" y="2269"/>
                    <a:pt x="10195" y="2273"/>
                  </a:cubicBezTo>
                  <a:lnTo>
                    <a:pt x="10195" y="2273"/>
                  </a:lnTo>
                  <a:cubicBezTo>
                    <a:pt x="10195" y="2273"/>
                    <a:pt x="10195" y="2273"/>
                    <a:pt x="10196" y="2273"/>
                  </a:cubicBezTo>
                  <a:lnTo>
                    <a:pt x="10196" y="2273"/>
                  </a:lnTo>
                  <a:cubicBezTo>
                    <a:pt x="10198" y="2274"/>
                    <a:pt x="10200" y="2275"/>
                    <a:pt x="10204" y="2276"/>
                  </a:cubicBezTo>
                  <a:cubicBezTo>
                    <a:pt x="10203" y="2276"/>
                    <a:pt x="10203" y="2275"/>
                    <a:pt x="10202" y="2275"/>
                  </a:cubicBezTo>
                  <a:lnTo>
                    <a:pt x="10202" y="2275"/>
                  </a:lnTo>
                  <a:cubicBezTo>
                    <a:pt x="10205" y="2276"/>
                    <a:pt x="10208" y="2277"/>
                    <a:pt x="10211" y="2278"/>
                  </a:cubicBezTo>
                  <a:lnTo>
                    <a:pt x="10211" y="2278"/>
                  </a:lnTo>
                  <a:cubicBezTo>
                    <a:pt x="10210" y="2277"/>
                    <a:pt x="10208" y="2276"/>
                    <a:pt x="10207" y="2275"/>
                  </a:cubicBezTo>
                  <a:lnTo>
                    <a:pt x="10207" y="2275"/>
                  </a:lnTo>
                  <a:cubicBezTo>
                    <a:pt x="10211" y="2277"/>
                    <a:pt x="10215" y="2279"/>
                    <a:pt x="10219" y="2281"/>
                  </a:cubicBezTo>
                  <a:lnTo>
                    <a:pt x="10219" y="2281"/>
                  </a:lnTo>
                  <a:cubicBezTo>
                    <a:pt x="10216" y="2280"/>
                    <a:pt x="10213" y="2279"/>
                    <a:pt x="10211" y="2278"/>
                  </a:cubicBezTo>
                  <a:lnTo>
                    <a:pt x="10211" y="2278"/>
                  </a:lnTo>
                  <a:cubicBezTo>
                    <a:pt x="10211" y="2278"/>
                    <a:pt x="10212" y="2279"/>
                    <a:pt x="10212" y="2279"/>
                  </a:cubicBezTo>
                  <a:lnTo>
                    <a:pt x="10212" y="2279"/>
                  </a:lnTo>
                  <a:cubicBezTo>
                    <a:pt x="10207" y="2277"/>
                    <a:pt x="10204" y="2276"/>
                    <a:pt x="10204" y="2276"/>
                  </a:cubicBezTo>
                  <a:lnTo>
                    <a:pt x="10204" y="2276"/>
                  </a:lnTo>
                  <a:cubicBezTo>
                    <a:pt x="10204" y="2276"/>
                    <a:pt x="10204" y="2276"/>
                    <a:pt x="10204" y="2276"/>
                  </a:cubicBezTo>
                  <a:cubicBezTo>
                    <a:pt x="10201" y="2275"/>
                    <a:pt x="10198" y="2274"/>
                    <a:pt x="10195" y="2273"/>
                  </a:cubicBezTo>
                  <a:lnTo>
                    <a:pt x="10195" y="2273"/>
                  </a:lnTo>
                  <a:cubicBezTo>
                    <a:pt x="10195" y="2273"/>
                    <a:pt x="10194" y="2273"/>
                    <a:pt x="10193" y="2273"/>
                  </a:cubicBezTo>
                  <a:cubicBezTo>
                    <a:pt x="10189" y="2273"/>
                    <a:pt x="10180" y="2270"/>
                    <a:pt x="10169" y="2265"/>
                  </a:cubicBezTo>
                  <a:close/>
                  <a:moveTo>
                    <a:pt x="10251" y="2276"/>
                  </a:moveTo>
                  <a:cubicBezTo>
                    <a:pt x="10271" y="2285"/>
                    <a:pt x="10278" y="2288"/>
                    <a:pt x="10277" y="2288"/>
                  </a:cubicBezTo>
                  <a:cubicBezTo>
                    <a:pt x="10277" y="2288"/>
                    <a:pt x="10265" y="2283"/>
                    <a:pt x="10251" y="2278"/>
                  </a:cubicBezTo>
                  <a:lnTo>
                    <a:pt x="10251" y="2278"/>
                  </a:lnTo>
                  <a:cubicBezTo>
                    <a:pt x="10251" y="2279"/>
                    <a:pt x="10252" y="2279"/>
                    <a:pt x="10252" y="2279"/>
                  </a:cubicBezTo>
                  <a:cubicBezTo>
                    <a:pt x="10253" y="2279"/>
                    <a:pt x="10253" y="2278"/>
                    <a:pt x="10251" y="2276"/>
                  </a:cubicBezTo>
                  <a:close/>
                  <a:moveTo>
                    <a:pt x="10323" y="2300"/>
                  </a:moveTo>
                  <a:cubicBezTo>
                    <a:pt x="10331" y="2303"/>
                    <a:pt x="10333" y="2304"/>
                    <a:pt x="10332" y="2304"/>
                  </a:cubicBezTo>
                  <a:cubicBezTo>
                    <a:pt x="10331" y="2304"/>
                    <a:pt x="10330" y="2303"/>
                    <a:pt x="10328" y="2303"/>
                  </a:cubicBezTo>
                  <a:lnTo>
                    <a:pt x="10328" y="2303"/>
                  </a:lnTo>
                  <a:cubicBezTo>
                    <a:pt x="10326" y="2302"/>
                    <a:pt x="10325" y="2301"/>
                    <a:pt x="10323" y="2300"/>
                  </a:cubicBezTo>
                  <a:close/>
                  <a:moveTo>
                    <a:pt x="10231" y="2315"/>
                  </a:moveTo>
                  <a:cubicBezTo>
                    <a:pt x="10231" y="2315"/>
                    <a:pt x="10232" y="2315"/>
                    <a:pt x="10233" y="2315"/>
                  </a:cubicBezTo>
                  <a:lnTo>
                    <a:pt x="10233" y="2315"/>
                  </a:lnTo>
                  <a:cubicBezTo>
                    <a:pt x="10232" y="2316"/>
                    <a:pt x="10232" y="2316"/>
                    <a:pt x="10232" y="2316"/>
                  </a:cubicBezTo>
                  <a:lnTo>
                    <a:pt x="10232" y="2316"/>
                  </a:lnTo>
                  <a:cubicBezTo>
                    <a:pt x="10232" y="2316"/>
                    <a:pt x="10232" y="2315"/>
                    <a:pt x="10231" y="2315"/>
                  </a:cubicBezTo>
                  <a:close/>
                  <a:moveTo>
                    <a:pt x="10204" y="2276"/>
                  </a:moveTo>
                  <a:cubicBezTo>
                    <a:pt x="10208" y="2279"/>
                    <a:pt x="10211" y="2279"/>
                    <a:pt x="10212" y="2279"/>
                  </a:cubicBezTo>
                  <a:cubicBezTo>
                    <a:pt x="10212" y="2279"/>
                    <a:pt x="10212" y="2279"/>
                    <a:pt x="10212" y="2279"/>
                  </a:cubicBezTo>
                  <a:lnTo>
                    <a:pt x="10212" y="2279"/>
                  </a:lnTo>
                  <a:cubicBezTo>
                    <a:pt x="10215" y="2280"/>
                    <a:pt x="10218" y="2281"/>
                    <a:pt x="10221" y="2282"/>
                  </a:cubicBezTo>
                  <a:lnTo>
                    <a:pt x="10221" y="2282"/>
                  </a:lnTo>
                  <a:cubicBezTo>
                    <a:pt x="10220" y="2282"/>
                    <a:pt x="10220" y="2282"/>
                    <a:pt x="10219" y="2281"/>
                  </a:cubicBezTo>
                  <a:lnTo>
                    <a:pt x="10219" y="2281"/>
                  </a:lnTo>
                  <a:cubicBezTo>
                    <a:pt x="10261" y="2298"/>
                    <a:pt x="10332" y="2328"/>
                    <a:pt x="10330" y="2328"/>
                  </a:cubicBezTo>
                  <a:cubicBezTo>
                    <a:pt x="10329" y="2328"/>
                    <a:pt x="10316" y="2323"/>
                    <a:pt x="10287" y="2312"/>
                  </a:cubicBezTo>
                  <a:cubicBezTo>
                    <a:pt x="10282" y="2310"/>
                    <a:pt x="10279" y="2309"/>
                    <a:pt x="10279" y="2309"/>
                  </a:cubicBezTo>
                  <a:lnTo>
                    <a:pt x="10279" y="2309"/>
                  </a:lnTo>
                  <a:cubicBezTo>
                    <a:pt x="10278" y="2309"/>
                    <a:pt x="10283" y="2311"/>
                    <a:pt x="10288" y="2313"/>
                  </a:cubicBezTo>
                  <a:lnTo>
                    <a:pt x="10288" y="2313"/>
                  </a:lnTo>
                  <a:cubicBezTo>
                    <a:pt x="10289" y="2314"/>
                    <a:pt x="10288" y="2314"/>
                    <a:pt x="10288" y="2314"/>
                  </a:cubicBezTo>
                  <a:cubicBezTo>
                    <a:pt x="10282" y="2314"/>
                    <a:pt x="10252" y="2300"/>
                    <a:pt x="10228" y="2288"/>
                  </a:cubicBezTo>
                  <a:lnTo>
                    <a:pt x="10228" y="2288"/>
                  </a:lnTo>
                  <a:cubicBezTo>
                    <a:pt x="10233" y="2288"/>
                    <a:pt x="10228" y="2285"/>
                    <a:pt x="10221" y="2282"/>
                  </a:cubicBezTo>
                  <a:lnTo>
                    <a:pt x="10221" y="2282"/>
                  </a:lnTo>
                  <a:cubicBezTo>
                    <a:pt x="10223" y="2284"/>
                    <a:pt x="10225" y="2286"/>
                    <a:pt x="10227" y="2288"/>
                  </a:cubicBezTo>
                  <a:lnTo>
                    <a:pt x="10227" y="2288"/>
                  </a:lnTo>
                  <a:cubicBezTo>
                    <a:pt x="10218" y="2283"/>
                    <a:pt x="10209" y="2279"/>
                    <a:pt x="10204" y="2276"/>
                  </a:cubicBezTo>
                  <a:close/>
                  <a:moveTo>
                    <a:pt x="10198" y="2298"/>
                  </a:moveTo>
                  <a:lnTo>
                    <a:pt x="10198" y="2298"/>
                  </a:lnTo>
                  <a:cubicBezTo>
                    <a:pt x="10201" y="2298"/>
                    <a:pt x="10224" y="2307"/>
                    <a:pt x="10298" y="2337"/>
                  </a:cubicBezTo>
                  <a:lnTo>
                    <a:pt x="10298" y="2337"/>
                  </a:lnTo>
                  <a:cubicBezTo>
                    <a:pt x="10291" y="2335"/>
                    <a:pt x="10283" y="2332"/>
                    <a:pt x="10275" y="2329"/>
                  </a:cubicBezTo>
                  <a:lnTo>
                    <a:pt x="10275" y="2329"/>
                  </a:lnTo>
                  <a:cubicBezTo>
                    <a:pt x="10271" y="2326"/>
                    <a:pt x="10246" y="2315"/>
                    <a:pt x="10236" y="2315"/>
                  </a:cubicBezTo>
                  <a:lnTo>
                    <a:pt x="10236" y="2315"/>
                  </a:lnTo>
                  <a:cubicBezTo>
                    <a:pt x="10230" y="2313"/>
                    <a:pt x="10225" y="2311"/>
                    <a:pt x="10220" y="2309"/>
                  </a:cubicBezTo>
                  <a:lnTo>
                    <a:pt x="10220" y="2309"/>
                  </a:lnTo>
                  <a:cubicBezTo>
                    <a:pt x="10209" y="2304"/>
                    <a:pt x="10196" y="2298"/>
                    <a:pt x="10198" y="2298"/>
                  </a:cubicBezTo>
                  <a:close/>
                  <a:moveTo>
                    <a:pt x="4554" y="3506"/>
                  </a:moveTo>
                  <a:lnTo>
                    <a:pt x="4554" y="3506"/>
                  </a:lnTo>
                  <a:cubicBezTo>
                    <a:pt x="4551" y="3506"/>
                    <a:pt x="4139" y="4003"/>
                    <a:pt x="4142" y="4003"/>
                  </a:cubicBezTo>
                  <a:cubicBezTo>
                    <a:pt x="4143" y="4003"/>
                    <a:pt x="4143" y="4003"/>
                    <a:pt x="4143" y="4003"/>
                  </a:cubicBezTo>
                  <a:lnTo>
                    <a:pt x="4143" y="4003"/>
                  </a:lnTo>
                  <a:cubicBezTo>
                    <a:pt x="4143" y="4004"/>
                    <a:pt x="4143" y="4005"/>
                    <a:pt x="4143" y="4007"/>
                  </a:cubicBezTo>
                  <a:lnTo>
                    <a:pt x="4143" y="4007"/>
                  </a:lnTo>
                  <a:cubicBezTo>
                    <a:pt x="4453" y="3631"/>
                    <a:pt x="4555" y="3506"/>
                    <a:pt x="4554" y="3506"/>
                  </a:cubicBezTo>
                  <a:close/>
                  <a:moveTo>
                    <a:pt x="4358" y="4014"/>
                  </a:moveTo>
                  <a:lnTo>
                    <a:pt x="4358" y="4014"/>
                  </a:lnTo>
                  <a:cubicBezTo>
                    <a:pt x="4354" y="4019"/>
                    <a:pt x="4342" y="4032"/>
                    <a:pt x="4329" y="4047"/>
                  </a:cubicBezTo>
                  <a:lnTo>
                    <a:pt x="4329" y="4047"/>
                  </a:lnTo>
                  <a:cubicBezTo>
                    <a:pt x="4338" y="4038"/>
                    <a:pt x="4347" y="4027"/>
                    <a:pt x="4358" y="4014"/>
                  </a:cubicBezTo>
                  <a:close/>
                  <a:moveTo>
                    <a:pt x="3940" y="4086"/>
                  </a:moveTo>
                  <a:lnTo>
                    <a:pt x="3940" y="4086"/>
                  </a:lnTo>
                  <a:cubicBezTo>
                    <a:pt x="3934" y="4099"/>
                    <a:pt x="3933" y="4103"/>
                    <a:pt x="3934" y="4103"/>
                  </a:cubicBezTo>
                  <a:cubicBezTo>
                    <a:pt x="3936" y="4103"/>
                    <a:pt x="3944" y="4090"/>
                    <a:pt x="3940" y="4086"/>
                  </a:cubicBezTo>
                  <a:close/>
                  <a:moveTo>
                    <a:pt x="4322" y="4098"/>
                  </a:moveTo>
                  <a:cubicBezTo>
                    <a:pt x="4316" y="4098"/>
                    <a:pt x="4313" y="4101"/>
                    <a:pt x="4312" y="4107"/>
                  </a:cubicBezTo>
                  <a:lnTo>
                    <a:pt x="4312" y="4107"/>
                  </a:lnTo>
                  <a:cubicBezTo>
                    <a:pt x="4318" y="4101"/>
                    <a:pt x="4321" y="4098"/>
                    <a:pt x="4322" y="4098"/>
                  </a:cubicBezTo>
                  <a:close/>
                  <a:moveTo>
                    <a:pt x="3950" y="4100"/>
                  </a:moveTo>
                  <a:cubicBezTo>
                    <a:pt x="3945" y="4103"/>
                    <a:pt x="3941" y="4106"/>
                    <a:pt x="3941" y="4110"/>
                  </a:cubicBezTo>
                  <a:cubicBezTo>
                    <a:pt x="3944" y="4106"/>
                    <a:pt x="3947" y="4103"/>
                    <a:pt x="3950" y="4100"/>
                  </a:cubicBezTo>
                  <a:close/>
                  <a:moveTo>
                    <a:pt x="4235" y="4118"/>
                  </a:moveTo>
                  <a:cubicBezTo>
                    <a:pt x="4230" y="4124"/>
                    <a:pt x="4226" y="4130"/>
                    <a:pt x="4224" y="4132"/>
                  </a:cubicBezTo>
                  <a:lnTo>
                    <a:pt x="4224" y="4132"/>
                  </a:lnTo>
                  <a:cubicBezTo>
                    <a:pt x="4226" y="4127"/>
                    <a:pt x="4230" y="4122"/>
                    <a:pt x="4235" y="4118"/>
                  </a:cubicBezTo>
                  <a:close/>
                  <a:moveTo>
                    <a:pt x="3975" y="4125"/>
                  </a:moveTo>
                  <a:lnTo>
                    <a:pt x="3975" y="4125"/>
                  </a:lnTo>
                  <a:cubicBezTo>
                    <a:pt x="3972" y="4128"/>
                    <a:pt x="3969" y="4130"/>
                    <a:pt x="3965" y="4134"/>
                  </a:cubicBezTo>
                  <a:cubicBezTo>
                    <a:pt x="3969" y="4131"/>
                    <a:pt x="3972" y="4128"/>
                    <a:pt x="3975" y="4125"/>
                  </a:cubicBezTo>
                  <a:close/>
                  <a:moveTo>
                    <a:pt x="4224" y="4132"/>
                  </a:moveTo>
                  <a:cubicBezTo>
                    <a:pt x="4224" y="4133"/>
                    <a:pt x="4224" y="4134"/>
                    <a:pt x="4224" y="4134"/>
                  </a:cubicBezTo>
                  <a:lnTo>
                    <a:pt x="4224" y="4134"/>
                  </a:lnTo>
                  <a:cubicBezTo>
                    <a:pt x="4224" y="4134"/>
                    <a:pt x="4224" y="4134"/>
                    <a:pt x="4224" y="4132"/>
                  </a:cubicBezTo>
                  <a:close/>
                  <a:moveTo>
                    <a:pt x="3993" y="4165"/>
                  </a:moveTo>
                  <a:cubicBezTo>
                    <a:pt x="3991" y="4167"/>
                    <a:pt x="3990" y="4168"/>
                    <a:pt x="3989" y="4169"/>
                  </a:cubicBezTo>
                  <a:cubicBezTo>
                    <a:pt x="3989" y="4171"/>
                    <a:pt x="3989" y="4172"/>
                    <a:pt x="3989" y="4172"/>
                  </a:cubicBezTo>
                  <a:cubicBezTo>
                    <a:pt x="3990" y="4172"/>
                    <a:pt x="3991" y="4169"/>
                    <a:pt x="3993" y="4165"/>
                  </a:cubicBezTo>
                  <a:close/>
                  <a:moveTo>
                    <a:pt x="4220" y="4171"/>
                  </a:moveTo>
                  <a:cubicBezTo>
                    <a:pt x="4214" y="4177"/>
                    <a:pt x="4209" y="4184"/>
                    <a:pt x="4203" y="4190"/>
                  </a:cubicBezTo>
                  <a:lnTo>
                    <a:pt x="4203" y="4190"/>
                  </a:lnTo>
                  <a:cubicBezTo>
                    <a:pt x="4209" y="4183"/>
                    <a:pt x="4214" y="4177"/>
                    <a:pt x="4220" y="4171"/>
                  </a:cubicBezTo>
                  <a:close/>
                  <a:moveTo>
                    <a:pt x="4009" y="4188"/>
                  </a:moveTo>
                  <a:cubicBezTo>
                    <a:pt x="4005" y="4188"/>
                    <a:pt x="4001" y="4193"/>
                    <a:pt x="4001" y="4193"/>
                  </a:cubicBezTo>
                  <a:cubicBezTo>
                    <a:pt x="4004" y="4191"/>
                    <a:pt x="4006" y="4189"/>
                    <a:pt x="4009" y="4188"/>
                  </a:cubicBezTo>
                  <a:close/>
                  <a:moveTo>
                    <a:pt x="4018" y="4183"/>
                  </a:moveTo>
                  <a:cubicBezTo>
                    <a:pt x="4016" y="4183"/>
                    <a:pt x="4013" y="4185"/>
                    <a:pt x="4009" y="4188"/>
                  </a:cubicBezTo>
                  <a:lnTo>
                    <a:pt x="4009" y="4188"/>
                  </a:lnTo>
                  <a:cubicBezTo>
                    <a:pt x="4009" y="4188"/>
                    <a:pt x="4009" y="4188"/>
                    <a:pt x="4009" y="4188"/>
                  </a:cubicBezTo>
                  <a:cubicBezTo>
                    <a:pt x="4011" y="4188"/>
                    <a:pt x="4012" y="4189"/>
                    <a:pt x="4012" y="4193"/>
                  </a:cubicBezTo>
                  <a:cubicBezTo>
                    <a:pt x="4015" y="4188"/>
                    <a:pt x="4017" y="4185"/>
                    <a:pt x="4018" y="4183"/>
                  </a:cubicBezTo>
                  <a:close/>
                  <a:moveTo>
                    <a:pt x="4198" y="4224"/>
                  </a:moveTo>
                  <a:lnTo>
                    <a:pt x="4198" y="4224"/>
                  </a:lnTo>
                  <a:cubicBezTo>
                    <a:pt x="4198" y="4224"/>
                    <a:pt x="4198" y="4224"/>
                    <a:pt x="4197" y="4225"/>
                  </a:cubicBezTo>
                  <a:lnTo>
                    <a:pt x="4197" y="4225"/>
                  </a:lnTo>
                  <a:cubicBezTo>
                    <a:pt x="4197" y="4224"/>
                    <a:pt x="4198" y="4224"/>
                    <a:pt x="4198" y="4224"/>
                  </a:cubicBezTo>
                  <a:lnTo>
                    <a:pt x="4198" y="4224"/>
                  </a:lnTo>
                  <a:cubicBezTo>
                    <a:pt x="4198" y="4224"/>
                    <a:pt x="4198" y="4224"/>
                    <a:pt x="4198" y="4224"/>
                  </a:cubicBezTo>
                  <a:close/>
                  <a:moveTo>
                    <a:pt x="4028" y="4228"/>
                  </a:moveTo>
                  <a:cubicBezTo>
                    <a:pt x="4026" y="4228"/>
                    <a:pt x="4025" y="4229"/>
                    <a:pt x="4024" y="4229"/>
                  </a:cubicBezTo>
                  <a:cubicBezTo>
                    <a:pt x="4025" y="4229"/>
                    <a:pt x="4027" y="4228"/>
                    <a:pt x="4028" y="4228"/>
                  </a:cubicBezTo>
                  <a:close/>
                  <a:moveTo>
                    <a:pt x="4203" y="4190"/>
                  </a:moveTo>
                  <a:lnTo>
                    <a:pt x="4203" y="4190"/>
                  </a:lnTo>
                  <a:cubicBezTo>
                    <a:pt x="4193" y="4203"/>
                    <a:pt x="4183" y="4217"/>
                    <a:pt x="4174" y="4231"/>
                  </a:cubicBezTo>
                  <a:lnTo>
                    <a:pt x="4174" y="4231"/>
                  </a:lnTo>
                  <a:cubicBezTo>
                    <a:pt x="4175" y="4227"/>
                    <a:pt x="4176" y="4223"/>
                    <a:pt x="4179" y="4218"/>
                  </a:cubicBezTo>
                  <a:lnTo>
                    <a:pt x="4179" y="4218"/>
                  </a:lnTo>
                  <a:cubicBezTo>
                    <a:pt x="4179" y="4218"/>
                    <a:pt x="4179" y="4218"/>
                    <a:pt x="4179" y="4218"/>
                  </a:cubicBezTo>
                  <a:lnTo>
                    <a:pt x="4179" y="4218"/>
                  </a:lnTo>
                  <a:cubicBezTo>
                    <a:pt x="4179" y="4218"/>
                    <a:pt x="4179" y="4217"/>
                    <a:pt x="4179" y="4217"/>
                  </a:cubicBezTo>
                  <a:lnTo>
                    <a:pt x="4179" y="4217"/>
                  </a:lnTo>
                  <a:cubicBezTo>
                    <a:pt x="4179" y="4217"/>
                    <a:pt x="4179" y="4218"/>
                    <a:pt x="4179" y="4218"/>
                  </a:cubicBezTo>
                  <a:lnTo>
                    <a:pt x="4179" y="4218"/>
                  </a:lnTo>
                  <a:cubicBezTo>
                    <a:pt x="4187" y="4209"/>
                    <a:pt x="4195" y="4199"/>
                    <a:pt x="4203" y="4190"/>
                  </a:cubicBezTo>
                  <a:close/>
                  <a:moveTo>
                    <a:pt x="4149" y="4252"/>
                  </a:moveTo>
                  <a:cubicBezTo>
                    <a:pt x="4147" y="4252"/>
                    <a:pt x="4145" y="4253"/>
                    <a:pt x="4143" y="4253"/>
                  </a:cubicBezTo>
                  <a:cubicBezTo>
                    <a:pt x="4145" y="4253"/>
                    <a:pt x="4147" y="4253"/>
                    <a:pt x="4148" y="4253"/>
                  </a:cubicBezTo>
                  <a:lnTo>
                    <a:pt x="4148" y="4253"/>
                  </a:lnTo>
                  <a:cubicBezTo>
                    <a:pt x="4148" y="4252"/>
                    <a:pt x="4148" y="4252"/>
                    <a:pt x="4149" y="4252"/>
                  </a:cubicBezTo>
                  <a:close/>
                  <a:moveTo>
                    <a:pt x="4177" y="4260"/>
                  </a:moveTo>
                  <a:lnTo>
                    <a:pt x="4177" y="4260"/>
                  </a:lnTo>
                  <a:cubicBezTo>
                    <a:pt x="4170" y="4269"/>
                    <a:pt x="4163" y="4278"/>
                    <a:pt x="4155" y="4288"/>
                  </a:cubicBezTo>
                  <a:cubicBezTo>
                    <a:pt x="4158" y="4285"/>
                    <a:pt x="4160" y="4285"/>
                    <a:pt x="4161" y="4285"/>
                  </a:cubicBezTo>
                  <a:cubicBezTo>
                    <a:pt x="4162" y="4285"/>
                    <a:pt x="4162" y="4285"/>
                    <a:pt x="4163" y="4285"/>
                  </a:cubicBezTo>
                  <a:cubicBezTo>
                    <a:pt x="4164" y="4285"/>
                    <a:pt x="4167" y="4282"/>
                    <a:pt x="4179" y="4264"/>
                  </a:cubicBezTo>
                  <a:lnTo>
                    <a:pt x="4179" y="4264"/>
                  </a:lnTo>
                  <a:cubicBezTo>
                    <a:pt x="4173" y="4272"/>
                    <a:pt x="4171" y="4275"/>
                    <a:pt x="4170" y="4275"/>
                  </a:cubicBezTo>
                  <a:cubicBezTo>
                    <a:pt x="4169" y="4275"/>
                    <a:pt x="4173" y="4269"/>
                    <a:pt x="4177" y="4260"/>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3179" y="5527"/>
                  </a:moveTo>
                  <a:cubicBezTo>
                    <a:pt x="3178" y="5530"/>
                    <a:pt x="3177" y="5533"/>
                    <a:pt x="3177" y="5536"/>
                  </a:cubicBezTo>
                  <a:lnTo>
                    <a:pt x="3177" y="5536"/>
                  </a:lnTo>
                  <a:cubicBezTo>
                    <a:pt x="3178" y="5533"/>
                    <a:pt x="3179" y="5530"/>
                    <a:pt x="3179" y="5527"/>
                  </a:cubicBezTo>
                  <a:close/>
                  <a:moveTo>
                    <a:pt x="13787" y="5527"/>
                  </a:moveTo>
                  <a:cubicBezTo>
                    <a:pt x="13787" y="5527"/>
                    <a:pt x="13791" y="5532"/>
                    <a:pt x="13795" y="5539"/>
                  </a:cubicBezTo>
                  <a:lnTo>
                    <a:pt x="13795" y="5539"/>
                  </a:lnTo>
                  <a:cubicBezTo>
                    <a:pt x="13796" y="5537"/>
                    <a:pt x="13793" y="5532"/>
                    <a:pt x="13787" y="5527"/>
                  </a:cubicBezTo>
                  <a:close/>
                  <a:moveTo>
                    <a:pt x="3239" y="5550"/>
                  </a:moveTo>
                  <a:cubicBezTo>
                    <a:pt x="3239" y="5550"/>
                    <a:pt x="3239" y="5550"/>
                    <a:pt x="3239" y="5550"/>
                  </a:cubicBezTo>
                  <a:cubicBezTo>
                    <a:pt x="3239" y="5550"/>
                    <a:pt x="3239" y="5550"/>
                    <a:pt x="3239" y="5550"/>
                  </a:cubicBezTo>
                  <a:close/>
                  <a:moveTo>
                    <a:pt x="13752" y="5550"/>
                  </a:moveTo>
                  <a:cubicBezTo>
                    <a:pt x="13752" y="5551"/>
                    <a:pt x="13753" y="5552"/>
                    <a:pt x="13753" y="5553"/>
                  </a:cubicBezTo>
                  <a:lnTo>
                    <a:pt x="13753" y="5553"/>
                  </a:lnTo>
                  <a:cubicBezTo>
                    <a:pt x="13753" y="5552"/>
                    <a:pt x="13752" y="5551"/>
                    <a:pt x="13752" y="5550"/>
                  </a:cubicBezTo>
                  <a:close/>
                  <a:moveTo>
                    <a:pt x="13896" y="5552"/>
                  </a:moveTo>
                  <a:lnTo>
                    <a:pt x="13896" y="5552"/>
                  </a:lnTo>
                  <a:cubicBezTo>
                    <a:pt x="13896" y="5552"/>
                    <a:pt x="13896" y="5554"/>
                    <a:pt x="13897" y="5556"/>
                  </a:cubicBezTo>
                  <a:lnTo>
                    <a:pt x="13897" y="5556"/>
                  </a:lnTo>
                  <a:cubicBezTo>
                    <a:pt x="13896" y="5553"/>
                    <a:pt x="13896" y="5552"/>
                    <a:pt x="13896" y="5552"/>
                  </a:cubicBezTo>
                  <a:close/>
                  <a:moveTo>
                    <a:pt x="13907" y="5539"/>
                  </a:moveTo>
                  <a:lnTo>
                    <a:pt x="13907" y="5539"/>
                  </a:lnTo>
                  <a:cubicBezTo>
                    <a:pt x="13907" y="5557"/>
                    <a:pt x="13909" y="5564"/>
                    <a:pt x="13911" y="5564"/>
                  </a:cubicBezTo>
                  <a:cubicBezTo>
                    <a:pt x="13912" y="5564"/>
                    <a:pt x="13913" y="5551"/>
                    <a:pt x="13907" y="5539"/>
                  </a:cubicBezTo>
                  <a:close/>
                  <a:moveTo>
                    <a:pt x="3464" y="5561"/>
                  </a:moveTo>
                  <a:cubicBezTo>
                    <a:pt x="3463" y="5561"/>
                    <a:pt x="3462" y="5563"/>
                    <a:pt x="3460" y="5565"/>
                  </a:cubicBezTo>
                  <a:lnTo>
                    <a:pt x="3460" y="5565"/>
                  </a:lnTo>
                  <a:cubicBezTo>
                    <a:pt x="3461" y="5564"/>
                    <a:pt x="3463" y="5563"/>
                    <a:pt x="3465" y="5562"/>
                  </a:cubicBezTo>
                  <a:cubicBezTo>
                    <a:pt x="3465" y="5561"/>
                    <a:pt x="3465" y="5561"/>
                    <a:pt x="3464" y="5561"/>
                  </a:cubicBezTo>
                  <a:close/>
                  <a:moveTo>
                    <a:pt x="3460" y="5565"/>
                  </a:moveTo>
                  <a:cubicBezTo>
                    <a:pt x="3451" y="5571"/>
                    <a:pt x="3447" y="5578"/>
                    <a:pt x="3445" y="5585"/>
                  </a:cubicBezTo>
                  <a:lnTo>
                    <a:pt x="3445" y="5585"/>
                  </a:lnTo>
                  <a:cubicBezTo>
                    <a:pt x="3451" y="5577"/>
                    <a:pt x="3456" y="5570"/>
                    <a:pt x="3460" y="5565"/>
                  </a:cubicBezTo>
                  <a:close/>
                  <a:moveTo>
                    <a:pt x="13704" y="5586"/>
                  </a:moveTo>
                  <a:cubicBezTo>
                    <a:pt x="13704" y="5589"/>
                    <a:pt x="13705" y="5592"/>
                    <a:pt x="13705" y="5595"/>
                  </a:cubicBezTo>
                  <a:lnTo>
                    <a:pt x="13705" y="5595"/>
                  </a:lnTo>
                  <a:cubicBezTo>
                    <a:pt x="13705" y="5592"/>
                    <a:pt x="13705" y="5589"/>
                    <a:pt x="13704" y="5586"/>
                  </a:cubicBezTo>
                  <a:close/>
                  <a:moveTo>
                    <a:pt x="3442" y="5598"/>
                  </a:moveTo>
                  <a:cubicBezTo>
                    <a:pt x="3444" y="5598"/>
                    <a:pt x="3443" y="5604"/>
                    <a:pt x="3441" y="5610"/>
                  </a:cubicBezTo>
                  <a:lnTo>
                    <a:pt x="3441" y="5610"/>
                  </a:lnTo>
                  <a:cubicBezTo>
                    <a:pt x="3441" y="5605"/>
                    <a:pt x="3440" y="5602"/>
                    <a:pt x="3439" y="5602"/>
                  </a:cubicBezTo>
                  <a:cubicBezTo>
                    <a:pt x="3438" y="5602"/>
                    <a:pt x="3438" y="5602"/>
                    <a:pt x="3438" y="5602"/>
                  </a:cubicBezTo>
                  <a:lnTo>
                    <a:pt x="3438" y="5602"/>
                  </a:lnTo>
                  <a:cubicBezTo>
                    <a:pt x="3440" y="5599"/>
                    <a:pt x="3441" y="5598"/>
                    <a:pt x="3442" y="5598"/>
                  </a:cubicBezTo>
                  <a:close/>
                  <a:moveTo>
                    <a:pt x="3441" y="5610"/>
                  </a:moveTo>
                  <a:cubicBezTo>
                    <a:pt x="3441" y="5613"/>
                    <a:pt x="3441" y="5617"/>
                    <a:pt x="3441" y="5622"/>
                  </a:cubicBezTo>
                  <a:cubicBezTo>
                    <a:pt x="3440" y="5620"/>
                    <a:pt x="3439" y="5618"/>
                    <a:pt x="3438" y="5617"/>
                  </a:cubicBezTo>
                  <a:lnTo>
                    <a:pt x="3438" y="5617"/>
                  </a:lnTo>
                  <a:cubicBezTo>
                    <a:pt x="3436" y="5621"/>
                    <a:pt x="3434" y="5623"/>
                    <a:pt x="3432" y="5623"/>
                  </a:cubicBezTo>
                  <a:cubicBezTo>
                    <a:pt x="3431" y="5623"/>
                    <a:pt x="3430" y="5623"/>
                    <a:pt x="3429" y="5622"/>
                  </a:cubicBezTo>
                  <a:cubicBezTo>
                    <a:pt x="3430" y="5618"/>
                    <a:pt x="3432" y="5615"/>
                    <a:pt x="3433" y="5613"/>
                  </a:cubicBezTo>
                  <a:lnTo>
                    <a:pt x="3433" y="5613"/>
                  </a:lnTo>
                  <a:cubicBezTo>
                    <a:pt x="3435" y="5613"/>
                    <a:pt x="3436" y="5615"/>
                    <a:pt x="3438" y="5617"/>
                  </a:cubicBezTo>
                  <a:lnTo>
                    <a:pt x="3438" y="5617"/>
                  </a:lnTo>
                  <a:cubicBezTo>
                    <a:pt x="3439" y="5615"/>
                    <a:pt x="3440" y="5613"/>
                    <a:pt x="3441" y="5610"/>
                  </a:cubicBezTo>
                  <a:close/>
                  <a:moveTo>
                    <a:pt x="13728" y="5610"/>
                  </a:moveTo>
                  <a:cubicBezTo>
                    <a:pt x="13734" y="5622"/>
                    <a:pt x="13737" y="5628"/>
                    <a:pt x="13738" y="5628"/>
                  </a:cubicBezTo>
                  <a:cubicBezTo>
                    <a:pt x="13737" y="5622"/>
                    <a:pt x="13734" y="5616"/>
                    <a:pt x="13728" y="5610"/>
                  </a:cubicBezTo>
                  <a:close/>
                  <a:moveTo>
                    <a:pt x="13668" y="5622"/>
                  </a:moveTo>
                  <a:cubicBezTo>
                    <a:pt x="13668" y="5622"/>
                    <a:pt x="13668" y="5634"/>
                    <a:pt x="13680" y="5646"/>
                  </a:cubicBezTo>
                  <a:cubicBezTo>
                    <a:pt x="13677" y="5639"/>
                    <a:pt x="13675" y="5633"/>
                    <a:pt x="13674" y="5629"/>
                  </a:cubicBezTo>
                  <a:lnTo>
                    <a:pt x="13674" y="5629"/>
                  </a:lnTo>
                  <a:cubicBezTo>
                    <a:pt x="13674" y="5631"/>
                    <a:pt x="13673" y="5632"/>
                    <a:pt x="13673" y="5632"/>
                  </a:cubicBezTo>
                  <a:cubicBezTo>
                    <a:pt x="13672" y="5632"/>
                    <a:pt x="13671" y="5629"/>
                    <a:pt x="13668" y="5622"/>
                  </a:cubicBezTo>
                  <a:close/>
                  <a:moveTo>
                    <a:pt x="3155" y="5669"/>
                  </a:moveTo>
                  <a:cubicBezTo>
                    <a:pt x="3155" y="5669"/>
                    <a:pt x="3167" y="5669"/>
                    <a:pt x="3155" y="5681"/>
                  </a:cubicBezTo>
                  <a:cubicBezTo>
                    <a:pt x="3155" y="5669"/>
                    <a:pt x="3155" y="5669"/>
                    <a:pt x="3155" y="5669"/>
                  </a:cubicBezTo>
                  <a:close/>
                  <a:moveTo>
                    <a:pt x="13688" y="5706"/>
                  </a:moveTo>
                  <a:cubicBezTo>
                    <a:pt x="13689" y="5709"/>
                    <a:pt x="13691" y="5712"/>
                    <a:pt x="13692" y="5717"/>
                  </a:cubicBezTo>
                  <a:cubicBezTo>
                    <a:pt x="13690" y="5712"/>
                    <a:pt x="13689" y="5709"/>
                    <a:pt x="13688" y="5706"/>
                  </a:cubicBezTo>
                  <a:close/>
                  <a:moveTo>
                    <a:pt x="3166" y="5714"/>
                  </a:moveTo>
                  <a:lnTo>
                    <a:pt x="3166" y="5714"/>
                  </a:lnTo>
                  <a:cubicBezTo>
                    <a:pt x="3165" y="5716"/>
                    <a:pt x="3164" y="5717"/>
                    <a:pt x="3164" y="5717"/>
                  </a:cubicBezTo>
                  <a:cubicBezTo>
                    <a:pt x="3165" y="5717"/>
                    <a:pt x="3165" y="5716"/>
                    <a:pt x="3166" y="5714"/>
                  </a:cubicBezTo>
                  <a:close/>
                  <a:moveTo>
                    <a:pt x="3422" y="5711"/>
                  </a:moveTo>
                  <a:cubicBezTo>
                    <a:pt x="3421" y="5714"/>
                    <a:pt x="3421" y="5716"/>
                    <a:pt x="3420" y="5719"/>
                  </a:cubicBezTo>
                  <a:lnTo>
                    <a:pt x="3420" y="5719"/>
                  </a:lnTo>
                  <a:cubicBezTo>
                    <a:pt x="3420" y="5718"/>
                    <a:pt x="3420" y="5718"/>
                    <a:pt x="3421" y="5718"/>
                  </a:cubicBezTo>
                  <a:lnTo>
                    <a:pt x="3421" y="5718"/>
                  </a:lnTo>
                  <a:cubicBezTo>
                    <a:pt x="3420" y="5718"/>
                    <a:pt x="3420" y="5719"/>
                    <a:pt x="3420" y="5720"/>
                  </a:cubicBezTo>
                  <a:lnTo>
                    <a:pt x="3420" y="5720"/>
                  </a:lnTo>
                  <a:cubicBezTo>
                    <a:pt x="3420" y="5720"/>
                    <a:pt x="3420" y="5719"/>
                    <a:pt x="3420" y="5719"/>
                  </a:cubicBezTo>
                  <a:lnTo>
                    <a:pt x="3420" y="5719"/>
                  </a:lnTo>
                  <a:cubicBezTo>
                    <a:pt x="3420" y="5719"/>
                    <a:pt x="3420" y="5720"/>
                    <a:pt x="3419" y="5721"/>
                  </a:cubicBezTo>
                  <a:lnTo>
                    <a:pt x="3419" y="5721"/>
                  </a:lnTo>
                  <a:cubicBezTo>
                    <a:pt x="3420" y="5719"/>
                    <a:pt x="3420" y="5717"/>
                    <a:pt x="3421" y="5716"/>
                  </a:cubicBezTo>
                  <a:lnTo>
                    <a:pt x="3421" y="5716"/>
                  </a:lnTo>
                  <a:cubicBezTo>
                    <a:pt x="3421" y="5714"/>
                    <a:pt x="3422" y="5713"/>
                    <a:pt x="3422" y="5711"/>
                  </a:cubicBezTo>
                  <a:close/>
                  <a:moveTo>
                    <a:pt x="1310" y="5717"/>
                  </a:moveTo>
                  <a:lnTo>
                    <a:pt x="1310" y="5717"/>
                  </a:lnTo>
                  <a:cubicBezTo>
                    <a:pt x="1309" y="5722"/>
                    <a:pt x="1307" y="5726"/>
                    <a:pt x="1306" y="5731"/>
                  </a:cubicBezTo>
                  <a:lnTo>
                    <a:pt x="1306" y="5731"/>
                  </a:lnTo>
                  <a:cubicBezTo>
                    <a:pt x="1307" y="5726"/>
                    <a:pt x="1308" y="5722"/>
                    <a:pt x="1310" y="5717"/>
                  </a:cubicBezTo>
                  <a:close/>
                  <a:moveTo>
                    <a:pt x="3441" y="5717"/>
                  </a:moveTo>
                  <a:cubicBezTo>
                    <a:pt x="3434" y="5731"/>
                    <a:pt x="3431" y="5737"/>
                    <a:pt x="3430" y="5737"/>
                  </a:cubicBezTo>
                  <a:cubicBezTo>
                    <a:pt x="3429" y="5737"/>
                    <a:pt x="3429" y="5736"/>
                    <a:pt x="3429" y="5733"/>
                  </a:cubicBezTo>
                  <a:lnTo>
                    <a:pt x="3429" y="5733"/>
                  </a:lnTo>
                  <a:cubicBezTo>
                    <a:pt x="3432" y="5730"/>
                    <a:pt x="3436" y="5724"/>
                    <a:pt x="3441" y="5717"/>
                  </a:cubicBezTo>
                  <a:close/>
                  <a:moveTo>
                    <a:pt x="3369" y="5724"/>
                  </a:moveTo>
                  <a:cubicBezTo>
                    <a:pt x="3370" y="5724"/>
                    <a:pt x="3370" y="5725"/>
                    <a:pt x="3370" y="5729"/>
                  </a:cubicBezTo>
                  <a:cubicBezTo>
                    <a:pt x="3370" y="5729"/>
                    <a:pt x="3370" y="5741"/>
                    <a:pt x="3358" y="5741"/>
                  </a:cubicBezTo>
                  <a:cubicBezTo>
                    <a:pt x="3366" y="5732"/>
                    <a:pt x="3368" y="5724"/>
                    <a:pt x="3369" y="5724"/>
                  </a:cubicBezTo>
                  <a:close/>
                  <a:moveTo>
                    <a:pt x="13787" y="5729"/>
                  </a:moveTo>
                  <a:cubicBezTo>
                    <a:pt x="13799" y="5741"/>
                    <a:pt x="13799" y="5741"/>
                    <a:pt x="13787" y="5741"/>
                  </a:cubicBezTo>
                  <a:cubicBezTo>
                    <a:pt x="13787" y="5741"/>
                    <a:pt x="13787" y="5729"/>
                    <a:pt x="13787" y="5729"/>
                  </a:cubicBezTo>
                  <a:close/>
                  <a:moveTo>
                    <a:pt x="3419" y="5660"/>
                  </a:moveTo>
                  <a:lnTo>
                    <a:pt x="3419" y="5660"/>
                  </a:lnTo>
                  <a:cubicBezTo>
                    <a:pt x="3419" y="5660"/>
                    <a:pt x="3419" y="5663"/>
                    <a:pt x="3417" y="5669"/>
                  </a:cubicBezTo>
                  <a:cubicBezTo>
                    <a:pt x="3408" y="5696"/>
                    <a:pt x="3399" y="5723"/>
                    <a:pt x="3385" y="5745"/>
                  </a:cubicBezTo>
                  <a:lnTo>
                    <a:pt x="3385" y="5745"/>
                  </a:lnTo>
                  <a:cubicBezTo>
                    <a:pt x="3400" y="5715"/>
                    <a:pt x="3418" y="5660"/>
                    <a:pt x="3419" y="5660"/>
                  </a:cubicBezTo>
                  <a:close/>
                  <a:moveTo>
                    <a:pt x="3384" y="5747"/>
                  </a:moveTo>
                  <a:lnTo>
                    <a:pt x="3384" y="5747"/>
                  </a:lnTo>
                  <a:cubicBezTo>
                    <a:pt x="3384" y="5747"/>
                    <a:pt x="3383" y="5748"/>
                    <a:pt x="3383" y="5749"/>
                  </a:cubicBezTo>
                  <a:lnTo>
                    <a:pt x="3383" y="5749"/>
                  </a:lnTo>
                  <a:cubicBezTo>
                    <a:pt x="3383" y="5747"/>
                    <a:pt x="3384" y="5747"/>
                    <a:pt x="3384" y="5747"/>
                  </a:cubicBezTo>
                  <a:close/>
                  <a:moveTo>
                    <a:pt x="13665" y="5744"/>
                  </a:moveTo>
                  <a:cubicBezTo>
                    <a:pt x="13666" y="5747"/>
                    <a:pt x="13667" y="5750"/>
                    <a:pt x="13668" y="5753"/>
                  </a:cubicBezTo>
                  <a:cubicBezTo>
                    <a:pt x="13668" y="5749"/>
                    <a:pt x="13667" y="5747"/>
                    <a:pt x="13665" y="5744"/>
                  </a:cubicBezTo>
                  <a:close/>
                  <a:moveTo>
                    <a:pt x="3327" y="5761"/>
                  </a:moveTo>
                  <a:cubicBezTo>
                    <a:pt x="3326" y="5764"/>
                    <a:pt x="3324" y="5769"/>
                    <a:pt x="3322" y="5777"/>
                  </a:cubicBezTo>
                  <a:cubicBezTo>
                    <a:pt x="3326" y="5769"/>
                    <a:pt x="3327" y="5764"/>
                    <a:pt x="3327" y="5761"/>
                  </a:cubicBezTo>
                  <a:close/>
                  <a:moveTo>
                    <a:pt x="3361" y="5761"/>
                  </a:moveTo>
                  <a:cubicBezTo>
                    <a:pt x="3358" y="5766"/>
                    <a:pt x="3358" y="5768"/>
                    <a:pt x="3358" y="5777"/>
                  </a:cubicBezTo>
                  <a:cubicBezTo>
                    <a:pt x="3359" y="5770"/>
                    <a:pt x="3361" y="5765"/>
                    <a:pt x="3361" y="5761"/>
                  </a:cubicBezTo>
                  <a:close/>
                  <a:moveTo>
                    <a:pt x="13692" y="5646"/>
                  </a:moveTo>
                  <a:lnTo>
                    <a:pt x="13692" y="5646"/>
                  </a:lnTo>
                  <a:cubicBezTo>
                    <a:pt x="13704" y="5681"/>
                    <a:pt x="13716" y="5729"/>
                    <a:pt x="13740" y="5777"/>
                  </a:cubicBezTo>
                  <a:cubicBezTo>
                    <a:pt x="13716" y="5729"/>
                    <a:pt x="13704" y="5693"/>
                    <a:pt x="13692" y="5646"/>
                  </a:cubicBezTo>
                  <a:close/>
                  <a:moveTo>
                    <a:pt x="13758" y="5760"/>
                  </a:moveTo>
                  <a:cubicBezTo>
                    <a:pt x="13760" y="5768"/>
                    <a:pt x="13761" y="5777"/>
                    <a:pt x="13764" y="5788"/>
                  </a:cubicBezTo>
                  <a:cubicBezTo>
                    <a:pt x="13764" y="5784"/>
                    <a:pt x="13764" y="5780"/>
                    <a:pt x="13764" y="5777"/>
                  </a:cubicBezTo>
                  <a:cubicBezTo>
                    <a:pt x="13761" y="5770"/>
                    <a:pt x="13760" y="5764"/>
                    <a:pt x="13758" y="5760"/>
                  </a:cubicBezTo>
                  <a:close/>
                  <a:moveTo>
                    <a:pt x="13844" y="5784"/>
                  </a:moveTo>
                  <a:cubicBezTo>
                    <a:pt x="13845" y="5787"/>
                    <a:pt x="13846" y="5788"/>
                    <a:pt x="13847" y="5788"/>
                  </a:cubicBezTo>
                  <a:cubicBezTo>
                    <a:pt x="13846" y="5787"/>
                    <a:pt x="13845" y="5786"/>
                    <a:pt x="13844" y="5784"/>
                  </a:cubicBezTo>
                  <a:close/>
                  <a:moveTo>
                    <a:pt x="3268" y="5789"/>
                  </a:moveTo>
                  <a:cubicBezTo>
                    <a:pt x="3264" y="5793"/>
                    <a:pt x="3262" y="5798"/>
                    <a:pt x="3262" y="5800"/>
                  </a:cubicBezTo>
                  <a:cubicBezTo>
                    <a:pt x="3272" y="5791"/>
                    <a:pt x="3274" y="5789"/>
                    <a:pt x="3268" y="5789"/>
                  </a:cubicBezTo>
                  <a:close/>
                  <a:moveTo>
                    <a:pt x="13795" y="5771"/>
                  </a:moveTo>
                  <a:cubicBezTo>
                    <a:pt x="13797" y="5782"/>
                    <a:pt x="13803" y="5792"/>
                    <a:pt x="13811" y="5800"/>
                  </a:cubicBezTo>
                  <a:cubicBezTo>
                    <a:pt x="13806" y="5790"/>
                    <a:pt x="13801" y="5780"/>
                    <a:pt x="13795" y="5771"/>
                  </a:cubicBezTo>
                  <a:close/>
                  <a:moveTo>
                    <a:pt x="3363" y="5785"/>
                  </a:moveTo>
                  <a:cubicBezTo>
                    <a:pt x="3358" y="5794"/>
                    <a:pt x="3358" y="5803"/>
                    <a:pt x="3358" y="5812"/>
                  </a:cubicBezTo>
                  <a:cubicBezTo>
                    <a:pt x="3358" y="5803"/>
                    <a:pt x="3364" y="5788"/>
                    <a:pt x="3363" y="5785"/>
                  </a:cubicBezTo>
                  <a:close/>
                  <a:moveTo>
                    <a:pt x="3381" y="5801"/>
                  </a:moveTo>
                  <a:lnTo>
                    <a:pt x="3381" y="5801"/>
                  </a:lnTo>
                  <a:cubicBezTo>
                    <a:pt x="3377" y="5808"/>
                    <a:pt x="3373" y="5816"/>
                    <a:pt x="3370" y="5824"/>
                  </a:cubicBezTo>
                  <a:cubicBezTo>
                    <a:pt x="3379" y="5815"/>
                    <a:pt x="3381" y="5813"/>
                    <a:pt x="3381" y="5801"/>
                  </a:cubicBezTo>
                  <a:close/>
                  <a:moveTo>
                    <a:pt x="3306" y="5938"/>
                  </a:moveTo>
                  <a:cubicBezTo>
                    <a:pt x="3304" y="5944"/>
                    <a:pt x="3301" y="5949"/>
                    <a:pt x="3298" y="5955"/>
                  </a:cubicBezTo>
                  <a:cubicBezTo>
                    <a:pt x="3297" y="5957"/>
                    <a:pt x="3297" y="5958"/>
                    <a:pt x="3297" y="5958"/>
                  </a:cubicBezTo>
                  <a:cubicBezTo>
                    <a:pt x="3298" y="5958"/>
                    <a:pt x="3301" y="5950"/>
                    <a:pt x="3306" y="5938"/>
                  </a:cubicBezTo>
                  <a:close/>
                  <a:moveTo>
                    <a:pt x="1310" y="5719"/>
                  </a:moveTo>
                  <a:cubicBezTo>
                    <a:pt x="1321" y="5825"/>
                    <a:pt x="1297" y="5908"/>
                    <a:pt x="1226" y="5991"/>
                  </a:cubicBezTo>
                  <a:cubicBezTo>
                    <a:pt x="1249" y="5900"/>
                    <a:pt x="1283" y="5820"/>
                    <a:pt x="1306" y="5731"/>
                  </a:cubicBezTo>
                  <a:lnTo>
                    <a:pt x="1306" y="5731"/>
                  </a:lnTo>
                  <a:cubicBezTo>
                    <a:pt x="1298" y="5767"/>
                    <a:pt x="1302" y="5789"/>
                    <a:pt x="1306" y="5789"/>
                  </a:cubicBezTo>
                  <a:cubicBezTo>
                    <a:pt x="1310" y="5789"/>
                    <a:pt x="1315" y="5768"/>
                    <a:pt x="1310" y="5719"/>
                  </a:cubicBezTo>
                  <a:close/>
                  <a:moveTo>
                    <a:pt x="11656" y="6134"/>
                  </a:moveTo>
                  <a:cubicBezTo>
                    <a:pt x="11652" y="6134"/>
                    <a:pt x="11647" y="6134"/>
                    <a:pt x="11641" y="6134"/>
                  </a:cubicBezTo>
                  <a:cubicBezTo>
                    <a:pt x="11635" y="6134"/>
                    <a:pt x="11628" y="6134"/>
                    <a:pt x="11620" y="6134"/>
                  </a:cubicBezTo>
                  <a:close/>
                  <a:moveTo>
                    <a:pt x="8462" y="2335"/>
                  </a:moveTo>
                  <a:cubicBezTo>
                    <a:pt x="8931" y="2335"/>
                    <a:pt x="9398" y="2388"/>
                    <a:pt x="9835" y="2479"/>
                  </a:cubicBezTo>
                  <a:cubicBezTo>
                    <a:pt x="9823" y="2479"/>
                    <a:pt x="9811" y="2479"/>
                    <a:pt x="9787" y="2490"/>
                  </a:cubicBezTo>
                  <a:cubicBezTo>
                    <a:pt x="9906" y="2514"/>
                    <a:pt x="10692" y="2645"/>
                    <a:pt x="10692" y="2800"/>
                  </a:cubicBezTo>
                  <a:cubicBezTo>
                    <a:pt x="10685" y="2797"/>
                    <a:pt x="10679" y="2795"/>
                    <a:pt x="10673" y="2795"/>
                  </a:cubicBezTo>
                  <a:cubicBezTo>
                    <a:pt x="10660" y="2795"/>
                    <a:pt x="10649" y="2803"/>
                    <a:pt x="10632" y="2812"/>
                  </a:cubicBezTo>
                  <a:cubicBezTo>
                    <a:pt x="10954" y="3014"/>
                    <a:pt x="11311" y="3169"/>
                    <a:pt x="11632" y="3372"/>
                  </a:cubicBezTo>
                  <a:cubicBezTo>
                    <a:pt x="11668" y="3550"/>
                    <a:pt x="11966" y="3717"/>
                    <a:pt x="12097" y="3836"/>
                  </a:cubicBezTo>
                  <a:cubicBezTo>
                    <a:pt x="12394" y="4098"/>
                    <a:pt x="12704" y="4407"/>
                    <a:pt x="12918" y="4741"/>
                  </a:cubicBezTo>
                  <a:cubicBezTo>
                    <a:pt x="13049" y="4943"/>
                    <a:pt x="13537" y="5657"/>
                    <a:pt x="13466" y="5872"/>
                  </a:cubicBezTo>
                  <a:cubicBezTo>
                    <a:pt x="13454" y="5788"/>
                    <a:pt x="13430" y="5717"/>
                    <a:pt x="13383" y="5646"/>
                  </a:cubicBezTo>
                  <a:lnTo>
                    <a:pt x="13383" y="5646"/>
                  </a:lnTo>
                  <a:cubicBezTo>
                    <a:pt x="13430" y="5812"/>
                    <a:pt x="13454" y="5967"/>
                    <a:pt x="13502" y="6134"/>
                  </a:cubicBezTo>
                  <a:cubicBezTo>
                    <a:pt x="13418" y="6138"/>
                    <a:pt x="13334" y="6138"/>
                    <a:pt x="13249" y="6138"/>
                  </a:cubicBezTo>
                  <a:lnTo>
                    <a:pt x="13249" y="6138"/>
                  </a:lnTo>
                  <a:cubicBezTo>
                    <a:pt x="13078" y="6138"/>
                    <a:pt x="12906" y="6138"/>
                    <a:pt x="12740" y="6169"/>
                  </a:cubicBezTo>
                  <a:cubicBezTo>
                    <a:pt x="12764" y="6158"/>
                    <a:pt x="12787" y="6146"/>
                    <a:pt x="12799" y="6134"/>
                  </a:cubicBezTo>
                  <a:lnTo>
                    <a:pt x="12799" y="6134"/>
                  </a:lnTo>
                  <a:cubicBezTo>
                    <a:pt x="12748" y="6153"/>
                    <a:pt x="12689" y="6160"/>
                    <a:pt x="12624" y="6160"/>
                  </a:cubicBezTo>
                  <a:cubicBezTo>
                    <a:pt x="12399" y="6160"/>
                    <a:pt x="12108" y="6072"/>
                    <a:pt x="11872" y="6072"/>
                  </a:cubicBezTo>
                  <a:cubicBezTo>
                    <a:pt x="11792" y="6072"/>
                    <a:pt x="11718" y="6083"/>
                    <a:pt x="11656" y="6110"/>
                  </a:cubicBezTo>
                  <a:cubicBezTo>
                    <a:pt x="11701" y="6121"/>
                    <a:pt x="11682" y="6122"/>
                    <a:pt x="11590" y="6132"/>
                  </a:cubicBezTo>
                  <a:lnTo>
                    <a:pt x="11590" y="6132"/>
                  </a:lnTo>
                  <a:cubicBezTo>
                    <a:pt x="11404" y="6119"/>
                    <a:pt x="10923" y="6054"/>
                    <a:pt x="10616" y="6054"/>
                  </a:cubicBezTo>
                  <a:cubicBezTo>
                    <a:pt x="10470" y="6054"/>
                    <a:pt x="10364" y="6069"/>
                    <a:pt x="10347" y="6110"/>
                  </a:cubicBezTo>
                  <a:cubicBezTo>
                    <a:pt x="10347" y="6158"/>
                    <a:pt x="10370" y="6169"/>
                    <a:pt x="10394" y="6181"/>
                  </a:cubicBezTo>
                  <a:cubicBezTo>
                    <a:pt x="10370" y="6193"/>
                    <a:pt x="10287" y="6193"/>
                    <a:pt x="10251" y="6193"/>
                  </a:cubicBezTo>
                  <a:cubicBezTo>
                    <a:pt x="10287" y="6134"/>
                    <a:pt x="9489" y="6169"/>
                    <a:pt x="9394" y="6146"/>
                  </a:cubicBezTo>
                  <a:cubicBezTo>
                    <a:pt x="9362" y="6139"/>
                    <a:pt x="9176" y="6118"/>
                    <a:pt x="9003" y="6118"/>
                  </a:cubicBezTo>
                  <a:cubicBezTo>
                    <a:pt x="8859" y="6118"/>
                    <a:pt x="8724" y="6133"/>
                    <a:pt x="8692" y="6181"/>
                  </a:cubicBezTo>
                  <a:cubicBezTo>
                    <a:pt x="8686" y="6187"/>
                    <a:pt x="8690" y="6190"/>
                    <a:pt x="8700" y="6190"/>
                  </a:cubicBezTo>
                  <a:cubicBezTo>
                    <a:pt x="8718" y="6190"/>
                    <a:pt x="8755" y="6181"/>
                    <a:pt x="8772" y="6175"/>
                  </a:cubicBezTo>
                  <a:lnTo>
                    <a:pt x="8772" y="6175"/>
                  </a:lnTo>
                  <a:cubicBezTo>
                    <a:pt x="8763" y="6195"/>
                    <a:pt x="8765" y="6207"/>
                    <a:pt x="8787" y="6229"/>
                  </a:cubicBezTo>
                  <a:cubicBezTo>
                    <a:pt x="8745" y="6234"/>
                    <a:pt x="8704" y="6236"/>
                    <a:pt x="8666" y="6236"/>
                  </a:cubicBezTo>
                  <a:cubicBezTo>
                    <a:pt x="8491" y="6236"/>
                    <a:pt x="8344" y="6193"/>
                    <a:pt x="8158" y="6193"/>
                  </a:cubicBezTo>
                  <a:cubicBezTo>
                    <a:pt x="8105" y="6193"/>
                    <a:pt x="8049" y="6196"/>
                    <a:pt x="7989" y="6205"/>
                  </a:cubicBezTo>
                  <a:cubicBezTo>
                    <a:pt x="7899" y="6224"/>
                    <a:pt x="7812" y="6230"/>
                    <a:pt x="7727" y="6230"/>
                  </a:cubicBezTo>
                  <a:cubicBezTo>
                    <a:pt x="7599" y="6230"/>
                    <a:pt x="7475" y="6217"/>
                    <a:pt x="7346" y="6217"/>
                  </a:cubicBezTo>
                  <a:cubicBezTo>
                    <a:pt x="7278" y="6217"/>
                    <a:pt x="7024" y="6162"/>
                    <a:pt x="6847" y="6162"/>
                  </a:cubicBezTo>
                  <a:cubicBezTo>
                    <a:pt x="6778" y="6162"/>
                    <a:pt x="6721" y="6170"/>
                    <a:pt x="6691" y="6193"/>
                  </a:cubicBezTo>
                  <a:cubicBezTo>
                    <a:pt x="6636" y="6236"/>
                    <a:pt x="6505" y="6249"/>
                    <a:pt x="6350" y="6249"/>
                  </a:cubicBezTo>
                  <a:cubicBezTo>
                    <a:pt x="6071" y="6249"/>
                    <a:pt x="5714" y="6205"/>
                    <a:pt x="5584" y="6205"/>
                  </a:cubicBezTo>
                  <a:cubicBezTo>
                    <a:pt x="5523" y="6203"/>
                    <a:pt x="5460" y="6203"/>
                    <a:pt x="5398" y="6203"/>
                  </a:cubicBezTo>
                  <a:cubicBezTo>
                    <a:pt x="5273" y="6203"/>
                    <a:pt x="5146" y="6205"/>
                    <a:pt x="5019" y="6205"/>
                  </a:cubicBezTo>
                  <a:cubicBezTo>
                    <a:pt x="4828" y="6205"/>
                    <a:pt x="4638" y="6199"/>
                    <a:pt x="4453" y="6169"/>
                  </a:cubicBezTo>
                  <a:cubicBezTo>
                    <a:pt x="4311" y="6146"/>
                    <a:pt x="3996" y="6054"/>
                    <a:pt x="3754" y="6054"/>
                  </a:cubicBezTo>
                  <a:cubicBezTo>
                    <a:pt x="3634" y="6054"/>
                    <a:pt x="3532" y="6077"/>
                    <a:pt x="3479" y="6143"/>
                  </a:cubicBezTo>
                  <a:lnTo>
                    <a:pt x="3479" y="6143"/>
                  </a:lnTo>
                  <a:cubicBezTo>
                    <a:pt x="3575" y="6017"/>
                    <a:pt x="3775" y="5489"/>
                    <a:pt x="3870" y="5253"/>
                  </a:cubicBezTo>
                  <a:cubicBezTo>
                    <a:pt x="4001" y="4895"/>
                    <a:pt x="4251" y="4562"/>
                    <a:pt x="4513" y="4288"/>
                  </a:cubicBezTo>
                  <a:cubicBezTo>
                    <a:pt x="4691" y="4205"/>
                    <a:pt x="4870" y="3836"/>
                    <a:pt x="5013" y="3693"/>
                  </a:cubicBezTo>
                  <a:cubicBezTo>
                    <a:pt x="5358" y="3348"/>
                    <a:pt x="5739" y="3145"/>
                    <a:pt x="6120" y="2907"/>
                  </a:cubicBezTo>
                  <a:cubicBezTo>
                    <a:pt x="6810" y="2498"/>
                    <a:pt x="7640" y="2335"/>
                    <a:pt x="8462" y="2335"/>
                  </a:cubicBezTo>
                  <a:close/>
                  <a:moveTo>
                    <a:pt x="16456" y="6309"/>
                  </a:moveTo>
                  <a:cubicBezTo>
                    <a:pt x="16467" y="6311"/>
                    <a:pt x="16478" y="6312"/>
                    <a:pt x="16490" y="6312"/>
                  </a:cubicBezTo>
                  <a:cubicBezTo>
                    <a:pt x="16479" y="6311"/>
                    <a:pt x="16468" y="6310"/>
                    <a:pt x="16456" y="6309"/>
                  </a:cubicBezTo>
                  <a:close/>
                  <a:moveTo>
                    <a:pt x="17005" y="7742"/>
                  </a:moveTo>
                  <a:lnTo>
                    <a:pt x="17005" y="7742"/>
                  </a:lnTo>
                  <a:cubicBezTo>
                    <a:pt x="17004" y="7742"/>
                    <a:pt x="17002" y="7751"/>
                    <a:pt x="17002" y="7777"/>
                  </a:cubicBezTo>
                  <a:cubicBezTo>
                    <a:pt x="17010" y="7777"/>
                    <a:pt x="17008" y="7772"/>
                    <a:pt x="17005" y="7772"/>
                  </a:cubicBezTo>
                  <a:lnTo>
                    <a:pt x="17005" y="7772"/>
                  </a:lnTo>
                  <a:cubicBezTo>
                    <a:pt x="17009" y="7761"/>
                    <a:pt x="17007" y="7742"/>
                    <a:pt x="17005" y="7742"/>
                  </a:cubicBezTo>
                  <a:close/>
                  <a:moveTo>
                    <a:pt x="743" y="8151"/>
                  </a:moveTo>
                  <a:cubicBezTo>
                    <a:pt x="731" y="8154"/>
                    <a:pt x="731" y="8155"/>
                    <a:pt x="734" y="8155"/>
                  </a:cubicBezTo>
                  <a:cubicBezTo>
                    <a:pt x="737" y="8155"/>
                    <a:pt x="743" y="8154"/>
                    <a:pt x="743" y="8151"/>
                  </a:cubicBezTo>
                  <a:close/>
                  <a:moveTo>
                    <a:pt x="5530" y="8151"/>
                  </a:moveTo>
                  <a:cubicBezTo>
                    <a:pt x="5517" y="8154"/>
                    <a:pt x="5517" y="8155"/>
                    <a:pt x="5520" y="8155"/>
                  </a:cubicBezTo>
                  <a:cubicBezTo>
                    <a:pt x="5523" y="8155"/>
                    <a:pt x="5529" y="8154"/>
                    <a:pt x="5530" y="8151"/>
                  </a:cubicBezTo>
                  <a:close/>
                  <a:moveTo>
                    <a:pt x="6715" y="8170"/>
                  </a:moveTo>
                  <a:cubicBezTo>
                    <a:pt x="6716" y="8170"/>
                    <a:pt x="6716" y="8171"/>
                    <a:pt x="6717" y="8171"/>
                  </a:cubicBezTo>
                  <a:lnTo>
                    <a:pt x="6717" y="8171"/>
                  </a:lnTo>
                  <a:cubicBezTo>
                    <a:pt x="6716" y="8171"/>
                    <a:pt x="6716" y="8170"/>
                    <a:pt x="6715" y="8170"/>
                  </a:cubicBezTo>
                  <a:close/>
                  <a:moveTo>
                    <a:pt x="9108" y="8217"/>
                  </a:moveTo>
                  <a:cubicBezTo>
                    <a:pt x="9111" y="8221"/>
                    <a:pt x="9113" y="8223"/>
                    <a:pt x="9115" y="8224"/>
                  </a:cubicBezTo>
                  <a:lnTo>
                    <a:pt x="9115" y="8224"/>
                  </a:lnTo>
                  <a:cubicBezTo>
                    <a:pt x="9113" y="8222"/>
                    <a:pt x="9111" y="8220"/>
                    <a:pt x="9108" y="8217"/>
                  </a:cubicBezTo>
                  <a:close/>
                  <a:moveTo>
                    <a:pt x="6732" y="8272"/>
                  </a:moveTo>
                  <a:cubicBezTo>
                    <a:pt x="6735" y="8272"/>
                    <a:pt x="6735" y="8273"/>
                    <a:pt x="6727" y="8277"/>
                  </a:cubicBezTo>
                  <a:cubicBezTo>
                    <a:pt x="6711" y="8277"/>
                    <a:pt x="6727" y="8272"/>
                    <a:pt x="6732" y="8272"/>
                  </a:cubicBezTo>
                  <a:close/>
                  <a:moveTo>
                    <a:pt x="13875" y="8283"/>
                  </a:moveTo>
                  <a:lnTo>
                    <a:pt x="13875" y="8283"/>
                  </a:lnTo>
                  <a:cubicBezTo>
                    <a:pt x="13867" y="8285"/>
                    <a:pt x="13859" y="8286"/>
                    <a:pt x="13850" y="8288"/>
                  </a:cubicBezTo>
                  <a:lnTo>
                    <a:pt x="13850" y="8288"/>
                  </a:lnTo>
                  <a:cubicBezTo>
                    <a:pt x="13860" y="8287"/>
                    <a:pt x="13868" y="8286"/>
                    <a:pt x="13875" y="8283"/>
                  </a:cubicBezTo>
                  <a:close/>
                  <a:moveTo>
                    <a:pt x="682" y="8288"/>
                  </a:moveTo>
                  <a:cubicBezTo>
                    <a:pt x="681" y="8289"/>
                    <a:pt x="680" y="8289"/>
                    <a:pt x="679" y="8289"/>
                  </a:cubicBezTo>
                  <a:cubicBezTo>
                    <a:pt x="680" y="8289"/>
                    <a:pt x="681" y="8289"/>
                    <a:pt x="682" y="8288"/>
                  </a:cubicBezTo>
                  <a:close/>
                  <a:moveTo>
                    <a:pt x="9073" y="8287"/>
                  </a:moveTo>
                  <a:cubicBezTo>
                    <a:pt x="9064" y="8288"/>
                    <a:pt x="9056" y="8289"/>
                    <a:pt x="9049" y="8289"/>
                  </a:cubicBezTo>
                  <a:cubicBezTo>
                    <a:pt x="9058" y="8289"/>
                    <a:pt x="9066" y="8288"/>
                    <a:pt x="9073" y="8287"/>
                  </a:cubicBezTo>
                  <a:close/>
                  <a:moveTo>
                    <a:pt x="10270" y="8287"/>
                  </a:moveTo>
                  <a:lnTo>
                    <a:pt x="10270" y="8287"/>
                  </a:lnTo>
                  <a:cubicBezTo>
                    <a:pt x="10263" y="8288"/>
                    <a:pt x="10257" y="8289"/>
                    <a:pt x="10251" y="8289"/>
                  </a:cubicBezTo>
                  <a:cubicBezTo>
                    <a:pt x="10258" y="8289"/>
                    <a:pt x="10264" y="8288"/>
                    <a:pt x="10270" y="8287"/>
                  </a:cubicBezTo>
                  <a:close/>
                  <a:moveTo>
                    <a:pt x="13850" y="8288"/>
                  </a:moveTo>
                  <a:cubicBezTo>
                    <a:pt x="13845" y="8289"/>
                    <a:pt x="13841" y="8289"/>
                    <a:pt x="13835" y="8289"/>
                  </a:cubicBezTo>
                  <a:lnTo>
                    <a:pt x="13847" y="8289"/>
                  </a:lnTo>
                  <a:cubicBezTo>
                    <a:pt x="13848" y="8289"/>
                    <a:pt x="13849" y="8288"/>
                    <a:pt x="13850" y="8288"/>
                  </a:cubicBezTo>
                  <a:close/>
                  <a:moveTo>
                    <a:pt x="9105" y="8319"/>
                  </a:moveTo>
                  <a:lnTo>
                    <a:pt x="9105" y="8319"/>
                  </a:lnTo>
                  <a:cubicBezTo>
                    <a:pt x="9100" y="8319"/>
                    <a:pt x="9096" y="8321"/>
                    <a:pt x="9096" y="8324"/>
                  </a:cubicBezTo>
                  <a:cubicBezTo>
                    <a:pt x="9101" y="8324"/>
                    <a:pt x="9104" y="8322"/>
                    <a:pt x="9105" y="8319"/>
                  </a:cubicBezTo>
                  <a:close/>
                  <a:moveTo>
                    <a:pt x="9073" y="8324"/>
                  </a:moveTo>
                  <a:cubicBezTo>
                    <a:pt x="9077" y="8327"/>
                    <a:pt x="9081" y="8328"/>
                    <a:pt x="9085" y="8329"/>
                  </a:cubicBezTo>
                  <a:lnTo>
                    <a:pt x="9085" y="8329"/>
                  </a:lnTo>
                  <a:cubicBezTo>
                    <a:pt x="9085" y="8327"/>
                    <a:pt x="9085" y="8326"/>
                    <a:pt x="9085" y="8324"/>
                  </a:cubicBezTo>
                  <a:close/>
                  <a:moveTo>
                    <a:pt x="5489" y="8324"/>
                  </a:moveTo>
                  <a:lnTo>
                    <a:pt x="5489" y="8324"/>
                  </a:lnTo>
                  <a:cubicBezTo>
                    <a:pt x="5491" y="8327"/>
                    <a:pt x="5494" y="8329"/>
                    <a:pt x="5497" y="8329"/>
                  </a:cubicBezTo>
                  <a:lnTo>
                    <a:pt x="5497" y="8329"/>
                  </a:lnTo>
                  <a:cubicBezTo>
                    <a:pt x="5495" y="8328"/>
                    <a:pt x="5493" y="8326"/>
                    <a:pt x="5489" y="8324"/>
                  </a:cubicBezTo>
                  <a:close/>
                  <a:moveTo>
                    <a:pt x="13859" y="8324"/>
                  </a:moveTo>
                  <a:lnTo>
                    <a:pt x="13859" y="8324"/>
                  </a:lnTo>
                  <a:cubicBezTo>
                    <a:pt x="13863" y="8328"/>
                    <a:pt x="13867" y="8330"/>
                    <a:pt x="13871" y="8330"/>
                  </a:cubicBezTo>
                  <a:cubicBezTo>
                    <a:pt x="13871" y="8330"/>
                    <a:pt x="13871" y="8330"/>
                    <a:pt x="13872" y="8330"/>
                  </a:cubicBezTo>
                  <a:lnTo>
                    <a:pt x="13872" y="8330"/>
                  </a:lnTo>
                  <a:cubicBezTo>
                    <a:pt x="13869" y="8328"/>
                    <a:pt x="13865" y="8327"/>
                    <a:pt x="13859" y="8324"/>
                  </a:cubicBezTo>
                  <a:close/>
                  <a:moveTo>
                    <a:pt x="694" y="8346"/>
                  </a:moveTo>
                  <a:cubicBezTo>
                    <a:pt x="692" y="8346"/>
                    <a:pt x="691" y="8347"/>
                    <a:pt x="691" y="8348"/>
                  </a:cubicBezTo>
                  <a:cubicBezTo>
                    <a:pt x="692" y="8347"/>
                    <a:pt x="693" y="8346"/>
                    <a:pt x="694" y="8346"/>
                  </a:cubicBezTo>
                  <a:lnTo>
                    <a:pt x="694" y="8346"/>
                  </a:lnTo>
                  <a:cubicBezTo>
                    <a:pt x="694" y="8346"/>
                    <a:pt x="694" y="8346"/>
                    <a:pt x="694" y="8346"/>
                  </a:cubicBezTo>
                  <a:close/>
                  <a:moveTo>
                    <a:pt x="9073" y="8372"/>
                  </a:moveTo>
                  <a:cubicBezTo>
                    <a:pt x="9075" y="8372"/>
                    <a:pt x="9078" y="8372"/>
                    <a:pt x="9080" y="8373"/>
                  </a:cubicBezTo>
                  <a:lnTo>
                    <a:pt x="9080" y="8373"/>
                  </a:lnTo>
                  <a:cubicBezTo>
                    <a:pt x="9079" y="8372"/>
                    <a:pt x="9076" y="8372"/>
                    <a:pt x="9073" y="8372"/>
                  </a:cubicBezTo>
                  <a:close/>
                  <a:moveTo>
                    <a:pt x="703" y="8372"/>
                  </a:moveTo>
                  <a:cubicBezTo>
                    <a:pt x="703" y="8373"/>
                    <a:pt x="704" y="8373"/>
                    <a:pt x="704" y="8374"/>
                  </a:cubicBezTo>
                  <a:lnTo>
                    <a:pt x="704" y="8374"/>
                  </a:lnTo>
                  <a:cubicBezTo>
                    <a:pt x="708" y="8372"/>
                    <a:pt x="708" y="8372"/>
                    <a:pt x="703" y="8372"/>
                  </a:cubicBezTo>
                  <a:close/>
                  <a:moveTo>
                    <a:pt x="5489" y="8372"/>
                  </a:moveTo>
                  <a:cubicBezTo>
                    <a:pt x="5489" y="8373"/>
                    <a:pt x="5490" y="8373"/>
                    <a:pt x="5490" y="8374"/>
                  </a:cubicBezTo>
                  <a:lnTo>
                    <a:pt x="5490" y="8374"/>
                  </a:lnTo>
                  <a:cubicBezTo>
                    <a:pt x="5495" y="8372"/>
                    <a:pt x="5495" y="8372"/>
                    <a:pt x="5489" y="8372"/>
                  </a:cubicBezTo>
                  <a:close/>
                  <a:moveTo>
                    <a:pt x="6679" y="8372"/>
                  </a:moveTo>
                  <a:cubicBezTo>
                    <a:pt x="6681" y="8373"/>
                    <a:pt x="6683" y="8374"/>
                    <a:pt x="6685" y="8375"/>
                  </a:cubicBezTo>
                  <a:lnTo>
                    <a:pt x="6685" y="8375"/>
                  </a:lnTo>
                  <a:cubicBezTo>
                    <a:pt x="6690" y="8372"/>
                    <a:pt x="6687" y="8372"/>
                    <a:pt x="6679" y="8372"/>
                  </a:cubicBezTo>
                  <a:close/>
                  <a:moveTo>
                    <a:pt x="10538" y="8419"/>
                  </a:moveTo>
                  <a:cubicBezTo>
                    <a:pt x="10541" y="8419"/>
                    <a:pt x="10545" y="8420"/>
                    <a:pt x="10549" y="8420"/>
                  </a:cubicBezTo>
                  <a:cubicBezTo>
                    <a:pt x="10547" y="8420"/>
                    <a:pt x="10543" y="8419"/>
                    <a:pt x="10538" y="8419"/>
                  </a:cubicBezTo>
                  <a:close/>
                  <a:moveTo>
                    <a:pt x="10299" y="8408"/>
                  </a:moveTo>
                  <a:cubicBezTo>
                    <a:pt x="10275" y="8408"/>
                    <a:pt x="10263" y="8408"/>
                    <a:pt x="10251" y="8420"/>
                  </a:cubicBezTo>
                  <a:cubicBezTo>
                    <a:pt x="10252" y="8420"/>
                    <a:pt x="10252" y="8420"/>
                    <a:pt x="10252" y="8420"/>
                  </a:cubicBezTo>
                  <a:lnTo>
                    <a:pt x="10252" y="8420"/>
                  </a:lnTo>
                  <a:cubicBezTo>
                    <a:pt x="10256" y="8416"/>
                    <a:pt x="10269" y="8412"/>
                    <a:pt x="10299" y="8408"/>
                  </a:cubicBezTo>
                  <a:close/>
                  <a:moveTo>
                    <a:pt x="10252" y="8420"/>
                  </a:moveTo>
                  <a:cubicBezTo>
                    <a:pt x="10247" y="8425"/>
                    <a:pt x="10257" y="8429"/>
                    <a:pt x="10266" y="8431"/>
                  </a:cubicBezTo>
                  <a:lnTo>
                    <a:pt x="10266" y="8431"/>
                  </a:lnTo>
                  <a:cubicBezTo>
                    <a:pt x="10261" y="8427"/>
                    <a:pt x="10257" y="8423"/>
                    <a:pt x="10252" y="8420"/>
                  </a:cubicBezTo>
                  <a:close/>
                  <a:moveTo>
                    <a:pt x="963" y="8425"/>
                  </a:moveTo>
                  <a:cubicBezTo>
                    <a:pt x="967" y="8428"/>
                    <a:pt x="972" y="8430"/>
                    <a:pt x="976" y="8432"/>
                  </a:cubicBezTo>
                  <a:cubicBezTo>
                    <a:pt x="974" y="8429"/>
                    <a:pt x="969" y="8427"/>
                    <a:pt x="963" y="8425"/>
                  </a:cubicBezTo>
                  <a:close/>
                  <a:moveTo>
                    <a:pt x="5754" y="8427"/>
                  </a:moveTo>
                  <a:cubicBezTo>
                    <a:pt x="5757" y="8429"/>
                    <a:pt x="5760" y="8430"/>
                    <a:pt x="5763" y="8432"/>
                  </a:cubicBezTo>
                  <a:cubicBezTo>
                    <a:pt x="5761" y="8430"/>
                    <a:pt x="5758" y="8429"/>
                    <a:pt x="5754" y="8427"/>
                  </a:cubicBezTo>
                  <a:close/>
                  <a:moveTo>
                    <a:pt x="6954" y="8427"/>
                  </a:moveTo>
                  <a:cubicBezTo>
                    <a:pt x="6957" y="8429"/>
                    <a:pt x="6961" y="8430"/>
                    <a:pt x="6965" y="8432"/>
                  </a:cubicBezTo>
                  <a:cubicBezTo>
                    <a:pt x="6962" y="8430"/>
                    <a:pt x="6958" y="8429"/>
                    <a:pt x="6954" y="8427"/>
                  </a:cubicBezTo>
                  <a:close/>
                  <a:moveTo>
                    <a:pt x="14137" y="8424"/>
                  </a:moveTo>
                  <a:cubicBezTo>
                    <a:pt x="14144" y="8427"/>
                    <a:pt x="14150" y="8430"/>
                    <a:pt x="14157" y="8432"/>
                  </a:cubicBezTo>
                  <a:cubicBezTo>
                    <a:pt x="14150" y="8428"/>
                    <a:pt x="14143" y="8426"/>
                    <a:pt x="14137" y="8424"/>
                  </a:cubicBezTo>
                  <a:close/>
                  <a:moveTo>
                    <a:pt x="6719" y="8450"/>
                  </a:moveTo>
                  <a:cubicBezTo>
                    <a:pt x="6721" y="8452"/>
                    <a:pt x="6724" y="8454"/>
                    <a:pt x="6727" y="8455"/>
                  </a:cubicBezTo>
                  <a:cubicBezTo>
                    <a:pt x="6721" y="8452"/>
                    <a:pt x="6719" y="8451"/>
                    <a:pt x="6719" y="8450"/>
                  </a:cubicBezTo>
                  <a:close/>
                  <a:moveTo>
                    <a:pt x="6729" y="8454"/>
                  </a:moveTo>
                  <a:lnTo>
                    <a:pt x="6729" y="8454"/>
                  </a:lnTo>
                  <a:cubicBezTo>
                    <a:pt x="6730" y="8455"/>
                    <a:pt x="6730" y="8455"/>
                    <a:pt x="6727" y="8455"/>
                  </a:cubicBezTo>
                  <a:cubicBezTo>
                    <a:pt x="6728" y="8455"/>
                    <a:pt x="6729" y="8455"/>
                    <a:pt x="6729" y="8454"/>
                  </a:cubicBezTo>
                  <a:close/>
                  <a:moveTo>
                    <a:pt x="13880" y="8438"/>
                  </a:moveTo>
                  <a:cubicBezTo>
                    <a:pt x="13897" y="8445"/>
                    <a:pt x="13918" y="8455"/>
                    <a:pt x="13918" y="8455"/>
                  </a:cubicBezTo>
                  <a:cubicBezTo>
                    <a:pt x="13903" y="8455"/>
                    <a:pt x="13892" y="8445"/>
                    <a:pt x="13880" y="8438"/>
                  </a:cubicBezTo>
                  <a:close/>
                  <a:moveTo>
                    <a:pt x="13939" y="8467"/>
                  </a:moveTo>
                  <a:cubicBezTo>
                    <a:pt x="13940" y="8469"/>
                    <a:pt x="13943" y="8471"/>
                    <a:pt x="13947" y="8474"/>
                  </a:cubicBezTo>
                  <a:lnTo>
                    <a:pt x="13947" y="8474"/>
                  </a:lnTo>
                  <a:cubicBezTo>
                    <a:pt x="13948" y="8473"/>
                    <a:pt x="13944" y="8470"/>
                    <a:pt x="13940" y="8467"/>
                  </a:cubicBezTo>
                  <a:close/>
                  <a:moveTo>
                    <a:pt x="9311" y="8479"/>
                  </a:moveTo>
                  <a:cubicBezTo>
                    <a:pt x="9308" y="8479"/>
                    <a:pt x="9306" y="8480"/>
                    <a:pt x="9305" y="8481"/>
                  </a:cubicBezTo>
                  <a:lnTo>
                    <a:pt x="9305" y="8481"/>
                  </a:lnTo>
                  <a:cubicBezTo>
                    <a:pt x="9307" y="8480"/>
                    <a:pt x="9309" y="8480"/>
                    <a:pt x="9311" y="8479"/>
                  </a:cubicBezTo>
                  <a:close/>
                  <a:moveTo>
                    <a:pt x="13864" y="8483"/>
                  </a:moveTo>
                  <a:cubicBezTo>
                    <a:pt x="13858" y="8483"/>
                    <a:pt x="13865" y="8484"/>
                    <a:pt x="13898" y="8487"/>
                  </a:cubicBezTo>
                  <a:lnTo>
                    <a:pt x="13898" y="8487"/>
                  </a:lnTo>
                  <a:cubicBezTo>
                    <a:pt x="13884" y="8484"/>
                    <a:pt x="13869" y="8483"/>
                    <a:pt x="13864" y="8483"/>
                  </a:cubicBezTo>
                  <a:close/>
                  <a:moveTo>
                    <a:pt x="14097" y="8479"/>
                  </a:moveTo>
                  <a:cubicBezTo>
                    <a:pt x="14091" y="8485"/>
                    <a:pt x="14079" y="8488"/>
                    <a:pt x="14075" y="8488"/>
                  </a:cubicBezTo>
                  <a:cubicBezTo>
                    <a:pt x="14070" y="8488"/>
                    <a:pt x="14073" y="8485"/>
                    <a:pt x="14097" y="8479"/>
                  </a:cubicBezTo>
                  <a:close/>
                  <a:moveTo>
                    <a:pt x="738" y="8491"/>
                  </a:moveTo>
                  <a:cubicBezTo>
                    <a:pt x="741" y="8491"/>
                    <a:pt x="745" y="8492"/>
                    <a:pt x="748" y="8492"/>
                  </a:cubicBezTo>
                  <a:lnTo>
                    <a:pt x="748" y="8492"/>
                  </a:lnTo>
                  <a:cubicBezTo>
                    <a:pt x="745" y="8491"/>
                    <a:pt x="742" y="8491"/>
                    <a:pt x="738" y="8491"/>
                  </a:cubicBezTo>
                  <a:close/>
                  <a:moveTo>
                    <a:pt x="10311" y="8491"/>
                  </a:moveTo>
                  <a:cubicBezTo>
                    <a:pt x="10315" y="8492"/>
                    <a:pt x="10318" y="8492"/>
                    <a:pt x="10322" y="8492"/>
                  </a:cubicBezTo>
                  <a:lnTo>
                    <a:pt x="10322" y="8492"/>
                  </a:lnTo>
                  <a:cubicBezTo>
                    <a:pt x="10318" y="8492"/>
                    <a:pt x="10314" y="8491"/>
                    <a:pt x="10311" y="8491"/>
                  </a:cubicBezTo>
                  <a:close/>
                  <a:moveTo>
                    <a:pt x="6727" y="8491"/>
                  </a:moveTo>
                  <a:cubicBezTo>
                    <a:pt x="6731" y="8492"/>
                    <a:pt x="6734" y="8492"/>
                    <a:pt x="6738" y="8492"/>
                  </a:cubicBezTo>
                  <a:lnTo>
                    <a:pt x="6738" y="8492"/>
                  </a:lnTo>
                  <a:cubicBezTo>
                    <a:pt x="6735" y="8492"/>
                    <a:pt x="6732" y="8491"/>
                    <a:pt x="6727" y="8491"/>
                  </a:cubicBezTo>
                  <a:close/>
                  <a:moveTo>
                    <a:pt x="9120" y="8491"/>
                  </a:moveTo>
                  <a:cubicBezTo>
                    <a:pt x="9131" y="8492"/>
                    <a:pt x="9141" y="8493"/>
                    <a:pt x="9150" y="8494"/>
                  </a:cubicBezTo>
                  <a:lnTo>
                    <a:pt x="9150" y="8494"/>
                  </a:lnTo>
                  <a:cubicBezTo>
                    <a:pt x="9148" y="8492"/>
                    <a:pt x="9149" y="8491"/>
                    <a:pt x="9156" y="8491"/>
                  </a:cubicBezTo>
                  <a:close/>
                  <a:moveTo>
                    <a:pt x="6741" y="8501"/>
                  </a:moveTo>
                  <a:cubicBezTo>
                    <a:pt x="6737" y="8501"/>
                    <a:pt x="6732" y="8501"/>
                    <a:pt x="6727" y="8503"/>
                  </a:cubicBezTo>
                  <a:cubicBezTo>
                    <a:pt x="6734" y="8503"/>
                    <a:pt x="6739" y="8502"/>
                    <a:pt x="6742" y="8501"/>
                  </a:cubicBezTo>
                  <a:lnTo>
                    <a:pt x="6742" y="8501"/>
                  </a:lnTo>
                  <a:cubicBezTo>
                    <a:pt x="6742" y="8501"/>
                    <a:pt x="6742" y="8501"/>
                    <a:pt x="6741" y="8501"/>
                  </a:cubicBezTo>
                  <a:close/>
                  <a:moveTo>
                    <a:pt x="13919" y="8495"/>
                  </a:moveTo>
                  <a:cubicBezTo>
                    <a:pt x="13915" y="8496"/>
                    <a:pt x="13911" y="8499"/>
                    <a:pt x="13907" y="8503"/>
                  </a:cubicBezTo>
                  <a:cubicBezTo>
                    <a:pt x="13916" y="8500"/>
                    <a:pt x="13920" y="8497"/>
                    <a:pt x="13919" y="8495"/>
                  </a:cubicBezTo>
                  <a:close/>
                  <a:moveTo>
                    <a:pt x="10370" y="8527"/>
                  </a:moveTo>
                  <a:cubicBezTo>
                    <a:pt x="10368" y="8527"/>
                    <a:pt x="10367" y="8527"/>
                    <a:pt x="10365" y="8527"/>
                  </a:cubicBezTo>
                  <a:lnTo>
                    <a:pt x="10365" y="8527"/>
                  </a:lnTo>
                  <a:cubicBezTo>
                    <a:pt x="10367" y="8527"/>
                    <a:pt x="10369" y="8527"/>
                    <a:pt x="10370" y="8527"/>
                  </a:cubicBezTo>
                  <a:close/>
                  <a:moveTo>
                    <a:pt x="5584" y="8527"/>
                  </a:moveTo>
                  <a:cubicBezTo>
                    <a:pt x="5582" y="8527"/>
                    <a:pt x="5580" y="8527"/>
                    <a:pt x="5579" y="8527"/>
                  </a:cubicBezTo>
                  <a:lnTo>
                    <a:pt x="5579" y="8527"/>
                  </a:lnTo>
                  <a:cubicBezTo>
                    <a:pt x="5581" y="8527"/>
                    <a:pt x="5582" y="8527"/>
                    <a:pt x="5584" y="8527"/>
                  </a:cubicBezTo>
                  <a:close/>
                  <a:moveTo>
                    <a:pt x="798" y="8527"/>
                  </a:moveTo>
                  <a:cubicBezTo>
                    <a:pt x="796" y="8527"/>
                    <a:pt x="794" y="8527"/>
                    <a:pt x="793" y="8527"/>
                  </a:cubicBezTo>
                  <a:lnTo>
                    <a:pt x="793" y="8527"/>
                  </a:lnTo>
                  <a:cubicBezTo>
                    <a:pt x="794" y="8527"/>
                    <a:pt x="796" y="8527"/>
                    <a:pt x="798" y="8527"/>
                  </a:cubicBezTo>
                  <a:close/>
                  <a:moveTo>
                    <a:pt x="763" y="8538"/>
                  </a:moveTo>
                  <a:cubicBezTo>
                    <a:pt x="759" y="8539"/>
                    <a:pt x="755" y="8539"/>
                    <a:pt x="762" y="8539"/>
                  </a:cubicBezTo>
                  <a:lnTo>
                    <a:pt x="762" y="8539"/>
                  </a:lnTo>
                  <a:cubicBezTo>
                    <a:pt x="762" y="8538"/>
                    <a:pt x="763" y="8538"/>
                    <a:pt x="763" y="8538"/>
                  </a:cubicBezTo>
                  <a:close/>
                  <a:moveTo>
                    <a:pt x="762" y="8539"/>
                  </a:moveTo>
                  <a:cubicBezTo>
                    <a:pt x="762" y="8539"/>
                    <a:pt x="762" y="8539"/>
                    <a:pt x="762" y="8539"/>
                  </a:cubicBezTo>
                  <a:lnTo>
                    <a:pt x="774" y="8539"/>
                  </a:lnTo>
                  <a:cubicBezTo>
                    <a:pt x="768" y="8539"/>
                    <a:pt x="764" y="8539"/>
                    <a:pt x="762" y="8539"/>
                  </a:cubicBezTo>
                  <a:close/>
                  <a:moveTo>
                    <a:pt x="833" y="8107"/>
                  </a:moveTo>
                  <a:cubicBezTo>
                    <a:pt x="804" y="8107"/>
                    <a:pt x="774" y="8116"/>
                    <a:pt x="738" y="8146"/>
                  </a:cubicBezTo>
                  <a:cubicBezTo>
                    <a:pt x="742" y="8148"/>
                    <a:pt x="744" y="8150"/>
                    <a:pt x="743" y="8151"/>
                  </a:cubicBezTo>
                  <a:lnTo>
                    <a:pt x="743" y="8151"/>
                  </a:lnTo>
                  <a:cubicBezTo>
                    <a:pt x="750" y="8150"/>
                    <a:pt x="760" y="8148"/>
                    <a:pt x="774" y="8146"/>
                  </a:cubicBezTo>
                  <a:lnTo>
                    <a:pt x="774" y="8146"/>
                  </a:lnTo>
                  <a:cubicBezTo>
                    <a:pt x="755" y="8156"/>
                    <a:pt x="751" y="8173"/>
                    <a:pt x="738" y="8173"/>
                  </a:cubicBezTo>
                  <a:cubicBezTo>
                    <a:pt x="735" y="8173"/>
                    <a:pt x="731" y="8172"/>
                    <a:pt x="726" y="8170"/>
                  </a:cubicBezTo>
                  <a:lnTo>
                    <a:pt x="726" y="8170"/>
                  </a:lnTo>
                  <a:cubicBezTo>
                    <a:pt x="755" y="8189"/>
                    <a:pt x="753" y="8224"/>
                    <a:pt x="738" y="8224"/>
                  </a:cubicBezTo>
                  <a:cubicBezTo>
                    <a:pt x="735" y="8224"/>
                    <a:pt x="731" y="8222"/>
                    <a:pt x="726" y="8217"/>
                  </a:cubicBezTo>
                  <a:lnTo>
                    <a:pt x="726" y="8217"/>
                  </a:lnTo>
                  <a:cubicBezTo>
                    <a:pt x="741" y="8239"/>
                    <a:pt x="742" y="8243"/>
                    <a:pt x="751" y="8243"/>
                  </a:cubicBezTo>
                  <a:cubicBezTo>
                    <a:pt x="757" y="8243"/>
                    <a:pt x="767" y="8241"/>
                    <a:pt x="786" y="8241"/>
                  </a:cubicBezTo>
                  <a:cubicBezTo>
                    <a:pt x="750" y="8253"/>
                    <a:pt x="750" y="8253"/>
                    <a:pt x="726" y="8265"/>
                  </a:cubicBezTo>
                  <a:cubicBezTo>
                    <a:pt x="760" y="8265"/>
                    <a:pt x="700" y="8286"/>
                    <a:pt x="682" y="8288"/>
                  </a:cubicBezTo>
                  <a:lnTo>
                    <a:pt x="682" y="8288"/>
                  </a:lnTo>
                  <a:cubicBezTo>
                    <a:pt x="720" y="8285"/>
                    <a:pt x="740" y="8283"/>
                    <a:pt x="749" y="8283"/>
                  </a:cubicBezTo>
                  <a:cubicBezTo>
                    <a:pt x="767" y="8283"/>
                    <a:pt x="738" y="8289"/>
                    <a:pt x="714" y="8289"/>
                  </a:cubicBezTo>
                  <a:cubicBezTo>
                    <a:pt x="726" y="8289"/>
                    <a:pt x="726" y="8289"/>
                    <a:pt x="714" y="8301"/>
                  </a:cubicBezTo>
                  <a:cubicBezTo>
                    <a:pt x="720" y="8295"/>
                    <a:pt x="726" y="8292"/>
                    <a:pt x="734" y="8292"/>
                  </a:cubicBezTo>
                  <a:cubicBezTo>
                    <a:pt x="741" y="8292"/>
                    <a:pt x="750" y="8295"/>
                    <a:pt x="762" y="8301"/>
                  </a:cubicBezTo>
                  <a:cubicBezTo>
                    <a:pt x="759" y="8304"/>
                    <a:pt x="755" y="8304"/>
                    <a:pt x="750" y="8304"/>
                  </a:cubicBezTo>
                  <a:cubicBezTo>
                    <a:pt x="745" y="8304"/>
                    <a:pt x="739" y="8304"/>
                    <a:pt x="734" y="8304"/>
                  </a:cubicBezTo>
                  <a:cubicBezTo>
                    <a:pt x="723" y="8304"/>
                    <a:pt x="714" y="8307"/>
                    <a:pt x="714" y="8324"/>
                  </a:cubicBezTo>
                  <a:cubicBezTo>
                    <a:pt x="718" y="8321"/>
                    <a:pt x="722" y="8319"/>
                    <a:pt x="726" y="8319"/>
                  </a:cubicBezTo>
                  <a:cubicBezTo>
                    <a:pt x="733" y="8319"/>
                    <a:pt x="738" y="8324"/>
                    <a:pt x="738" y="8324"/>
                  </a:cubicBezTo>
                  <a:cubicBezTo>
                    <a:pt x="730" y="8324"/>
                    <a:pt x="722" y="8330"/>
                    <a:pt x="714" y="8330"/>
                  </a:cubicBezTo>
                  <a:cubicBezTo>
                    <a:pt x="710" y="8330"/>
                    <a:pt x="706" y="8328"/>
                    <a:pt x="703" y="8324"/>
                  </a:cubicBezTo>
                  <a:lnTo>
                    <a:pt x="703" y="8324"/>
                  </a:lnTo>
                  <a:cubicBezTo>
                    <a:pt x="714" y="8342"/>
                    <a:pt x="714" y="8345"/>
                    <a:pt x="710" y="8345"/>
                  </a:cubicBezTo>
                  <a:cubicBezTo>
                    <a:pt x="708" y="8345"/>
                    <a:pt x="704" y="8345"/>
                    <a:pt x="701" y="8345"/>
                  </a:cubicBezTo>
                  <a:cubicBezTo>
                    <a:pt x="699" y="8345"/>
                    <a:pt x="696" y="8345"/>
                    <a:pt x="694" y="8346"/>
                  </a:cubicBezTo>
                  <a:lnTo>
                    <a:pt x="694" y="8346"/>
                  </a:lnTo>
                  <a:cubicBezTo>
                    <a:pt x="703" y="8346"/>
                    <a:pt x="728" y="8359"/>
                    <a:pt x="736" y="8362"/>
                  </a:cubicBezTo>
                  <a:lnTo>
                    <a:pt x="736" y="8362"/>
                  </a:lnTo>
                  <a:cubicBezTo>
                    <a:pt x="730" y="8368"/>
                    <a:pt x="723" y="8375"/>
                    <a:pt x="712" y="8379"/>
                  </a:cubicBezTo>
                  <a:lnTo>
                    <a:pt x="712" y="8379"/>
                  </a:lnTo>
                  <a:cubicBezTo>
                    <a:pt x="709" y="8377"/>
                    <a:pt x="707" y="8376"/>
                    <a:pt x="704" y="8374"/>
                  </a:cubicBezTo>
                  <a:lnTo>
                    <a:pt x="704" y="8374"/>
                  </a:lnTo>
                  <a:cubicBezTo>
                    <a:pt x="700" y="8375"/>
                    <a:pt x="691" y="8378"/>
                    <a:pt x="679" y="8384"/>
                  </a:cubicBezTo>
                  <a:cubicBezTo>
                    <a:pt x="693" y="8384"/>
                    <a:pt x="704" y="8382"/>
                    <a:pt x="712" y="8379"/>
                  </a:cubicBezTo>
                  <a:lnTo>
                    <a:pt x="712" y="8379"/>
                  </a:lnTo>
                  <a:cubicBezTo>
                    <a:pt x="725" y="8385"/>
                    <a:pt x="741" y="8387"/>
                    <a:pt x="750" y="8396"/>
                  </a:cubicBezTo>
                  <a:cubicBezTo>
                    <a:pt x="714" y="8420"/>
                    <a:pt x="738" y="8432"/>
                    <a:pt x="703" y="8432"/>
                  </a:cubicBezTo>
                  <a:cubicBezTo>
                    <a:pt x="738" y="8467"/>
                    <a:pt x="798" y="8467"/>
                    <a:pt x="857" y="8479"/>
                  </a:cubicBezTo>
                  <a:cubicBezTo>
                    <a:pt x="849" y="8479"/>
                    <a:pt x="815" y="8474"/>
                    <a:pt x="800" y="8474"/>
                  </a:cubicBezTo>
                  <a:cubicBezTo>
                    <a:pt x="792" y="8474"/>
                    <a:pt x="790" y="8475"/>
                    <a:pt x="798" y="8479"/>
                  </a:cubicBezTo>
                  <a:cubicBezTo>
                    <a:pt x="783" y="8489"/>
                    <a:pt x="817" y="8497"/>
                    <a:pt x="844" y="8501"/>
                  </a:cubicBezTo>
                  <a:lnTo>
                    <a:pt x="844" y="8501"/>
                  </a:lnTo>
                  <a:cubicBezTo>
                    <a:pt x="825" y="8499"/>
                    <a:pt x="794" y="8496"/>
                    <a:pt x="748" y="8492"/>
                  </a:cubicBezTo>
                  <a:lnTo>
                    <a:pt x="748" y="8492"/>
                  </a:lnTo>
                  <a:cubicBezTo>
                    <a:pt x="761" y="8495"/>
                    <a:pt x="758" y="8503"/>
                    <a:pt x="738" y="8503"/>
                  </a:cubicBezTo>
                  <a:cubicBezTo>
                    <a:pt x="774" y="8503"/>
                    <a:pt x="798" y="8527"/>
                    <a:pt x="738" y="8527"/>
                  </a:cubicBezTo>
                  <a:cubicBezTo>
                    <a:pt x="738" y="8527"/>
                    <a:pt x="738" y="8527"/>
                    <a:pt x="738" y="8527"/>
                  </a:cubicBezTo>
                  <a:lnTo>
                    <a:pt x="738" y="8527"/>
                  </a:lnTo>
                  <a:cubicBezTo>
                    <a:pt x="738" y="8532"/>
                    <a:pt x="754" y="8535"/>
                    <a:pt x="766" y="8535"/>
                  </a:cubicBezTo>
                  <a:lnTo>
                    <a:pt x="766" y="8535"/>
                  </a:lnTo>
                  <a:cubicBezTo>
                    <a:pt x="765" y="8536"/>
                    <a:pt x="764" y="8537"/>
                    <a:pt x="763" y="8538"/>
                  </a:cubicBezTo>
                  <a:lnTo>
                    <a:pt x="763" y="8538"/>
                  </a:lnTo>
                  <a:cubicBezTo>
                    <a:pt x="766" y="8537"/>
                    <a:pt x="768" y="8537"/>
                    <a:pt x="769" y="8536"/>
                  </a:cubicBezTo>
                  <a:lnTo>
                    <a:pt x="769" y="8536"/>
                  </a:lnTo>
                  <a:cubicBezTo>
                    <a:pt x="771" y="8536"/>
                    <a:pt x="772" y="8536"/>
                    <a:pt x="774" y="8536"/>
                  </a:cubicBezTo>
                  <a:cubicBezTo>
                    <a:pt x="782" y="8536"/>
                    <a:pt x="785" y="8534"/>
                    <a:pt x="771" y="8532"/>
                  </a:cubicBezTo>
                  <a:lnTo>
                    <a:pt x="771" y="8532"/>
                  </a:lnTo>
                  <a:cubicBezTo>
                    <a:pt x="770" y="8532"/>
                    <a:pt x="769" y="8533"/>
                    <a:pt x="768" y="8534"/>
                  </a:cubicBezTo>
                  <a:lnTo>
                    <a:pt x="768" y="8534"/>
                  </a:lnTo>
                  <a:cubicBezTo>
                    <a:pt x="765" y="8532"/>
                    <a:pt x="757" y="8530"/>
                    <a:pt x="738" y="8527"/>
                  </a:cubicBezTo>
                  <a:lnTo>
                    <a:pt x="738" y="8527"/>
                  </a:lnTo>
                  <a:cubicBezTo>
                    <a:pt x="754" y="8529"/>
                    <a:pt x="765" y="8531"/>
                    <a:pt x="771" y="8532"/>
                  </a:cubicBezTo>
                  <a:lnTo>
                    <a:pt x="771" y="8532"/>
                  </a:lnTo>
                  <a:cubicBezTo>
                    <a:pt x="775" y="8530"/>
                    <a:pt x="779" y="8529"/>
                    <a:pt x="782" y="8528"/>
                  </a:cubicBezTo>
                  <a:lnTo>
                    <a:pt x="782" y="8528"/>
                  </a:lnTo>
                  <a:cubicBezTo>
                    <a:pt x="780" y="8531"/>
                    <a:pt x="869" y="8539"/>
                    <a:pt x="869" y="8539"/>
                  </a:cubicBezTo>
                  <a:cubicBezTo>
                    <a:pt x="875" y="8533"/>
                    <a:pt x="880" y="8530"/>
                    <a:pt x="887" y="8530"/>
                  </a:cubicBezTo>
                  <a:lnTo>
                    <a:pt x="887" y="8530"/>
                  </a:lnTo>
                  <a:cubicBezTo>
                    <a:pt x="893" y="8533"/>
                    <a:pt x="902" y="8536"/>
                    <a:pt x="917" y="8539"/>
                  </a:cubicBezTo>
                  <a:cubicBezTo>
                    <a:pt x="905" y="8533"/>
                    <a:pt x="896" y="8530"/>
                    <a:pt x="889" y="8530"/>
                  </a:cubicBezTo>
                  <a:cubicBezTo>
                    <a:pt x="888" y="8530"/>
                    <a:pt x="888" y="8530"/>
                    <a:pt x="887" y="8530"/>
                  </a:cubicBezTo>
                  <a:lnTo>
                    <a:pt x="887" y="8530"/>
                  </a:lnTo>
                  <a:cubicBezTo>
                    <a:pt x="870" y="8520"/>
                    <a:pt x="893" y="8509"/>
                    <a:pt x="929" y="8491"/>
                  </a:cubicBezTo>
                  <a:cubicBezTo>
                    <a:pt x="893" y="8491"/>
                    <a:pt x="905" y="8467"/>
                    <a:pt x="869" y="8444"/>
                  </a:cubicBezTo>
                  <a:cubicBezTo>
                    <a:pt x="875" y="8426"/>
                    <a:pt x="899" y="8420"/>
                    <a:pt x="923" y="8420"/>
                  </a:cubicBezTo>
                  <a:cubicBezTo>
                    <a:pt x="938" y="8420"/>
                    <a:pt x="953" y="8422"/>
                    <a:pt x="963" y="8425"/>
                  </a:cubicBezTo>
                  <a:lnTo>
                    <a:pt x="963" y="8425"/>
                  </a:lnTo>
                  <a:cubicBezTo>
                    <a:pt x="917" y="8399"/>
                    <a:pt x="914" y="8348"/>
                    <a:pt x="881" y="8348"/>
                  </a:cubicBezTo>
                  <a:cubicBezTo>
                    <a:pt x="892" y="8337"/>
                    <a:pt x="914" y="8336"/>
                    <a:pt x="926" y="8317"/>
                  </a:cubicBezTo>
                  <a:lnTo>
                    <a:pt x="926" y="8317"/>
                  </a:lnTo>
                  <a:cubicBezTo>
                    <a:pt x="927" y="8317"/>
                    <a:pt x="927" y="8317"/>
                    <a:pt x="927" y="8317"/>
                  </a:cubicBezTo>
                  <a:cubicBezTo>
                    <a:pt x="928" y="8317"/>
                    <a:pt x="929" y="8316"/>
                    <a:pt x="929" y="8313"/>
                  </a:cubicBezTo>
                  <a:lnTo>
                    <a:pt x="929" y="8313"/>
                  </a:lnTo>
                  <a:cubicBezTo>
                    <a:pt x="928" y="8314"/>
                    <a:pt x="927" y="8315"/>
                    <a:pt x="926" y="8317"/>
                  </a:cubicBezTo>
                  <a:lnTo>
                    <a:pt x="926" y="8317"/>
                  </a:lnTo>
                  <a:cubicBezTo>
                    <a:pt x="919" y="8312"/>
                    <a:pt x="897" y="8251"/>
                    <a:pt x="917" y="8241"/>
                  </a:cubicBezTo>
                  <a:lnTo>
                    <a:pt x="869" y="8241"/>
                  </a:lnTo>
                  <a:cubicBezTo>
                    <a:pt x="917" y="8241"/>
                    <a:pt x="893" y="8217"/>
                    <a:pt x="881" y="8205"/>
                  </a:cubicBezTo>
                  <a:lnTo>
                    <a:pt x="917" y="8205"/>
                  </a:lnTo>
                  <a:cubicBezTo>
                    <a:pt x="893" y="8194"/>
                    <a:pt x="869" y="8170"/>
                    <a:pt x="917" y="8170"/>
                  </a:cubicBezTo>
                  <a:cubicBezTo>
                    <a:pt x="905" y="8158"/>
                    <a:pt x="810" y="8182"/>
                    <a:pt x="929" y="8122"/>
                  </a:cubicBezTo>
                  <a:cubicBezTo>
                    <a:pt x="893" y="8116"/>
                    <a:pt x="863" y="8107"/>
                    <a:pt x="833" y="8107"/>
                  </a:cubicBezTo>
                  <a:close/>
                  <a:moveTo>
                    <a:pt x="5670" y="8528"/>
                  </a:moveTo>
                  <a:cubicBezTo>
                    <a:pt x="5675" y="8532"/>
                    <a:pt x="5685" y="8535"/>
                    <a:pt x="5703" y="8539"/>
                  </a:cubicBezTo>
                  <a:cubicBezTo>
                    <a:pt x="5689" y="8532"/>
                    <a:pt x="5679" y="8529"/>
                    <a:pt x="5670" y="8528"/>
                  </a:cubicBezTo>
                  <a:close/>
                  <a:moveTo>
                    <a:pt x="6820" y="8111"/>
                  </a:moveTo>
                  <a:cubicBezTo>
                    <a:pt x="6787" y="8111"/>
                    <a:pt x="6755" y="8120"/>
                    <a:pt x="6715" y="8146"/>
                  </a:cubicBezTo>
                  <a:cubicBezTo>
                    <a:pt x="6719" y="8150"/>
                    <a:pt x="6726" y="8151"/>
                    <a:pt x="6733" y="8151"/>
                  </a:cubicBezTo>
                  <a:cubicBezTo>
                    <a:pt x="6747" y="8151"/>
                    <a:pt x="6763" y="8146"/>
                    <a:pt x="6763" y="8146"/>
                  </a:cubicBezTo>
                  <a:lnTo>
                    <a:pt x="6763" y="8146"/>
                  </a:lnTo>
                  <a:cubicBezTo>
                    <a:pt x="6763" y="8146"/>
                    <a:pt x="6737" y="8172"/>
                    <a:pt x="6722" y="8172"/>
                  </a:cubicBezTo>
                  <a:cubicBezTo>
                    <a:pt x="6720" y="8172"/>
                    <a:pt x="6718" y="8172"/>
                    <a:pt x="6717" y="8171"/>
                  </a:cubicBezTo>
                  <a:lnTo>
                    <a:pt x="6717" y="8171"/>
                  </a:lnTo>
                  <a:cubicBezTo>
                    <a:pt x="6754" y="8200"/>
                    <a:pt x="6737" y="8220"/>
                    <a:pt x="6717" y="8220"/>
                  </a:cubicBezTo>
                  <a:cubicBezTo>
                    <a:pt x="6712" y="8220"/>
                    <a:pt x="6707" y="8219"/>
                    <a:pt x="6703" y="8217"/>
                  </a:cubicBezTo>
                  <a:lnTo>
                    <a:pt x="6703" y="8217"/>
                  </a:lnTo>
                  <a:cubicBezTo>
                    <a:pt x="6739" y="8241"/>
                    <a:pt x="6727" y="8241"/>
                    <a:pt x="6763" y="8241"/>
                  </a:cubicBezTo>
                  <a:cubicBezTo>
                    <a:pt x="6727" y="8253"/>
                    <a:pt x="6739" y="8253"/>
                    <a:pt x="6715" y="8265"/>
                  </a:cubicBezTo>
                  <a:cubicBezTo>
                    <a:pt x="6751" y="8265"/>
                    <a:pt x="6679" y="8289"/>
                    <a:pt x="6656" y="8289"/>
                  </a:cubicBezTo>
                  <a:lnTo>
                    <a:pt x="6668" y="8289"/>
                  </a:lnTo>
                  <a:cubicBezTo>
                    <a:pt x="6703" y="8285"/>
                    <a:pt x="6722" y="8283"/>
                    <a:pt x="6730" y="8283"/>
                  </a:cubicBezTo>
                  <a:cubicBezTo>
                    <a:pt x="6746" y="8283"/>
                    <a:pt x="6719" y="8289"/>
                    <a:pt x="6703" y="8289"/>
                  </a:cubicBezTo>
                  <a:lnTo>
                    <a:pt x="6691" y="8289"/>
                  </a:lnTo>
                  <a:cubicBezTo>
                    <a:pt x="6715" y="8289"/>
                    <a:pt x="6703" y="8289"/>
                    <a:pt x="6691" y="8301"/>
                  </a:cubicBezTo>
                  <a:cubicBezTo>
                    <a:pt x="6703" y="8295"/>
                    <a:pt x="6712" y="8292"/>
                    <a:pt x="6720" y="8292"/>
                  </a:cubicBezTo>
                  <a:cubicBezTo>
                    <a:pt x="6727" y="8292"/>
                    <a:pt x="6733" y="8295"/>
                    <a:pt x="6739" y="8301"/>
                  </a:cubicBezTo>
                  <a:cubicBezTo>
                    <a:pt x="6735" y="8308"/>
                    <a:pt x="6730" y="8310"/>
                    <a:pt x="6725" y="8310"/>
                  </a:cubicBezTo>
                  <a:cubicBezTo>
                    <a:pt x="6719" y="8310"/>
                    <a:pt x="6714" y="8308"/>
                    <a:pt x="6712" y="8308"/>
                  </a:cubicBezTo>
                  <a:lnTo>
                    <a:pt x="6712" y="8308"/>
                  </a:lnTo>
                  <a:cubicBezTo>
                    <a:pt x="6710" y="8308"/>
                    <a:pt x="6713" y="8311"/>
                    <a:pt x="6727" y="8324"/>
                  </a:cubicBezTo>
                  <a:cubicBezTo>
                    <a:pt x="6703" y="8324"/>
                    <a:pt x="6695" y="8330"/>
                    <a:pt x="6689" y="8330"/>
                  </a:cubicBezTo>
                  <a:cubicBezTo>
                    <a:pt x="6686" y="8330"/>
                    <a:pt x="6683" y="8328"/>
                    <a:pt x="6679" y="8325"/>
                  </a:cubicBezTo>
                  <a:lnTo>
                    <a:pt x="6679" y="8325"/>
                  </a:lnTo>
                  <a:cubicBezTo>
                    <a:pt x="6691" y="8336"/>
                    <a:pt x="6694" y="8339"/>
                    <a:pt x="6693" y="8339"/>
                  </a:cubicBezTo>
                  <a:cubicBezTo>
                    <a:pt x="6691" y="8339"/>
                    <a:pt x="6685" y="8336"/>
                    <a:pt x="6679" y="8336"/>
                  </a:cubicBezTo>
                  <a:cubicBezTo>
                    <a:pt x="6679" y="8336"/>
                    <a:pt x="6723" y="8363"/>
                    <a:pt x="6721" y="8363"/>
                  </a:cubicBezTo>
                  <a:cubicBezTo>
                    <a:pt x="6720" y="8363"/>
                    <a:pt x="6719" y="8362"/>
                    <a:pt x="6715" y="8360"/>
                  </a:cubicBezTo>
                  <a:cubicBezTo>
                    <a:pt x="6715" y="8367"/>
                    <a:pt x="6707" y="8374"/>
                    <a:pt x="6695" y="8379"/>
                  </a:cubicBezTo>
                  <a:lnTo>
                    <a:pt x="6695" y="8379"/>
                  </a:lnTo>
                  <a:cubicBezTo>
                    <a:pt x="6692" y="8378"/>
                    <a:pt x="6689" y="8376"/>
                    <a:pt x="6685" y="8375"/>
                  </a:cubicBezTo>
                  <a:lnTo>
                    <a:pt x="6685" y="8375"/>
                  </a:lnTo>
                  <a:cubicBezTo>
                    <a:pt x="6682" y="8377"/>
                    <a:pt x="6677" y="8379"/>
                    <a:pt x="6668" y="8384"/>
                  </a:cubicBezTo>
                  <a:cubicBezTo>
                    <a:pt x="6677" y="8384"/>
                    <a:pt x="6687" y="8382"/>
                    <a:pt x="6695" y="8379"/>
                  </a:cubicBezTo>
                  <a:lnTo>
                    <a:pt x="6695" y="8379"/>
                  </a:lnTo>
                  <a:cubicBezTo>
                    <a:pt x="6710" y="8385"/>
                    <a:pt x="6721" y="8387"/>
                    <a:pt x="6739" y="8396"/>
                  </a:cubicBezTo>
                  <a:cubicBezTo>
                    <a:pt x="6707" y="8412"/>
                    <a:pt x="6707" y="8423"/>
                    <a:pt x="6700" y="8428"/>
                  </a:cubicBezTo>
                  <a:lnTo>
                    <a:pt x="6700" y="8428"/>
                  </a:lnTo>
                  <a:cubicBezTo>
                    <a:pt x="6691" y="8424"/>
                    <a:pt x="6683" y="8421"/>
                    <a:pt x="6680" y="8421"/>
                  </a:cubicBezTo>
                  <a:cubicBezTo>
                    <a:pt x="6677" y="8421"/>
                    <a:pt x="6679" y="8424"/>
                    <a:pt x="6689" y="8431"/>
                  </a:cubicBezTo>
                  <a:lnTo>
                    <a:pt x="6689" y="8431"/>
                  </a:lnTo>
                  <a:cubicBezTo>
                    <a:pt x="6694" y="8431"/>
                    <a:pt x="6697" y="8430"/>
                    <a:pt x="6700" y="8428"/>
                  </a:cubicBezTo>
                  <a:lnTo>
                    <a:pt x="6700" y="8428"/>
                  </a:lnTo>
                  <a:cubicBezTo>
                    <a:pt x="6715" y="8436"/>
                    <a:pt x="6734" y="8448"/>
                    <a:pt x="6729" y="8454"/>
                  </a:cubicBezTo>
                  <a:lnTo>
                    <a:pt x="6729" y="8454"/>
                  </a:lnTo>
                  <a:cubicBezTo>
                    <a:pt x="6727" y="8452"/>
                    <a:pt x="6721" y="8450"/>
                    <a:pt x="6719" y="8450"/>
                  </a:cubicBezTo>
                  <a:lnTo>
                    <a:pt x="6719" y="8450"/>
                  </a:lnTo>
                  <a:cubicBezTo>
                    <a:pt x="6719" y="8450"/>
                    <a:pt x="6719" y="8450"/>
                    <a:pt x="6719" y="8450"/>
                  </a:cubicBezTo>
                  <a:lnTo>
                    <a:pt x="6719" y="8450"/>
                  </a:lnTo>
                  <a:cubicBezTo>
                    <a:pt x="6705" y="8442"/>
                    <a:pt x="6696" y="8436"/>
                    <a:pt x="6689" y="8431"/>
                  </a:cubicBezTo>
                  <a:lnTo>
                    <a:pt x="6689" y="8431"/>
                  </a:lnTo>
                  <a:cubicBezTo>
                    <a:pt x="6687" y="8432"/>
                    <a:pt x="6683" y="8432"/>
                    <a:pt x="6679" y="8432"/>
                  </a:cubicBezTo>
                  <a:cubicBezTo>
                    <a:pt x="6691" y="8432"/>
                    <a:pt x="6751" y="8479"/>
                    <a:pt x="6775" y="8479"/>
                  </a:cubicBezTo>
                  <a:cubicBezTo>
                    <a:pt x="6751" y="8467"/>
                    <a:pt x="6745" y="8464"/>
                    <a:pt x="6752" y="8464"/>
                  </a:cubicBezTo>
                  <a:cubicBezTo>
                    <a:pt x="6760" y="8464"/>
                    <a:pt x="6781" y="8467"/>
                    <a:pt x="6810" y="8467"/>
                  </a:cubicBezTo>
                  <a:cubicBezTo>
                    <a:pt x="6799" y="8479"/>
                    <a:pt x="6787" y="8479"/>
                    <a:pt x="6775" y="8479"/>
                  </a:cubicBezTo>
                  <a:cubicBezTo>
                    <a:pt x="6803" y="8493"/>
                    <a:pt x="6822" y="8499"/>
                    <a:pt x="6810" y="8499"/>
                  </a:cubicBezTo>
                  <a:cubicBezTo>
                    <a:pt x="6802" y="8499"/>
                    <a:pt x="6780" y="8497"/>
                    <a:pt x="6738" y="8492"/>
                  </a:cubicBezTo>
                  <a:lnTo>
                    <a:pt x="6738" y="8492"/>
                  </a:lnTo>
                  <a:cubicBezTo>
                    <a:pt x="6746" y="8494"/>
                    <a:pt x="6747" y="8498"/>
                    <a:pt x="6742" y="8501"/>
                  </a:cubicBezTo>
                  <a:lnTo>
                    <a:pt x="6742" y="8501"/>
                  </a:lnTo>
                  <a:cubicBezTo>
                    <a:pt x="6768" y="8501"/>
                    <a:pt x="6778" y="8527"/>
                    <a:pt x="6727" y="8527"/>
                  </a:cubicBezTo>
                  <a:cubicBezTo>
                    <a:pt x="6763" y="8527"/>
                    <a:pt x="6810" y="8539"/>
                    <a:pt x="6846" y="8539"/>
                  </a:cubicBezTo>
                  <a:cubicBezTo>
                    <a:pt x="6857" y="8533"/>
                    <a:pt x="6865" y="8531"/>
                    <a:pt x="6872" y="8530"/>
                  </a:cubicBezTo>
                  <a:lnTo>
                    <a:pt x="6872" y="8530"/>
                  </a:lnTo>
                  <a:cubicBezTo>
                    <a:pt x="6876" y="8534"/>
                    <a:pt x="6883" y="8537"/>
                    <a:pt x="6894" y="8539"/>
                  </a:cubicBezTo>
                  <a:cubicBezTo>
                    <a:pt x="6888" y="8533"/>
                    <a:pt x="6882" y="8530"/>
                    <a:pt x="6874" y="8530"/>
                  </a:cubicBezTo>
                  <a:cubicBezTo>
                    <a:pt x="6874" y="8530"/>
                    <a:pt x="6873" y="8530"/>
                    <a:pt x="6872" y="8530"/>
                  </a:cubicBezTo>
                  <a:lnTo>
                    <a:pt x="6872" y="8530"/>
                  </a:lnTo>
                  <a:cubicBezTo>
                    <a:pt x="6856" y="8514"/>
                    <a:pt x="6900" y="8489"/>
                    <a:pt x="6929" y="8479"/>
                  </a:cubicBezTo>
                  <a:lnTo>
                    <a:pt x="6899" y="8479"/>
                  </a:lnTo>
                  <a:cubicBezTo>
                    <a:pt x="6892" y="8473"/>
                    <a:pt x="6873" y="8458"/>
                    <a:pt x="6858" y="8444"/>
                  </a:cubicBezTo>
                  <a:cubicBezTo>
                    <a:pt x="6858" y="8426"/>
                    <a:pt x="6879" y="8420"/>
                    <a:pt x="6903" y="8420"/>
                  </a:cubicBezTo>
                  <a:cubicBezTo>
                    <a:pt x="6921" y="8420"/>
                    <a:pt x="6940" y="8423"/>
                    <a:pt x="6954" y="8427"/>
                  </a:cubicBezTo>
                  <a:lnTo>
                    <a:pt x="6954" y="8427"/>
                  </a:lnTo>
                  <a:cubicBezTo>
                    <a:pt x="6894" y="8401"/>
                    <a:pt x="6892" y="8348"/>
                    <a:pt x="6858" y="8348"/>
                  </a:cubicBezTo>
                  <a:cubicBezTo>
                    <a:pt x="6882" y="8336"/>
                    <a:pt x="6894" y="8336"/>
                    <a:pt x="6918" y="8313"/>
                  </a:cubicBezTo>
                  <a:cubicBezTo>
                    <a:pt x="6918" y="8289"/>
                    <a:pt x="6882" y="8324"/>
                    <a:pt x="6906" y="8253"/>
                  </a:cubicBezTo>
                  <a:cubicBezTo>
                    <a:pt x="6846" y="8241"/>
                    <a:pt x="6977" y="8241"/>
                    <a:pt x="6858" y="8241"/>
                  </a:cubicBezTo>
                  <a:cubicBezTo>
                    <a:pt x="6870" y="8241"/>
                    <a:pt x="6906" y="8229"/>
                    <a:pt x="6858" y="8205"/>
                  </a:cubicBezTo>
                  <a:lnTo>
                    <a:pt x="6906" y="8205"/>
                  </a:lnTo>
                  <a:cubicBezTo>
                    <a:pt x="6870" y="8194"/>
                    <a:pt x="6846" y="8170"/>
                    <a:pt x="6906" y="8170"/>
                  </a:cubicBezTo>
                  <a:cubicBezTo>
                    <a:pt x="6882" y="8146"/>
                    <a:pt x="6799" y="8182"/>
                    <a:pt x="6906" y="8122"/>
                  </a:cubicBezTo>
                  <a:cubicBezTo>
                    <a:pt x="6874" y="8117"/>
                    <a:pt x="6847" y="8111"/>
                    <a:pt x="6820" y="8111"/>
                  </a:cubicBezTo>
                  <a:close/>
                  <a:moveTo>
                    <a:pt x="9265" y="8528"/>
                  </a:moveTo>
                  <a:cubicBezTo>
                    <a:pt x="9268" y="8532"/>
                    <a:pt x="9275" y="8536"/>
                    <a:pt x="9287" y="8539"/>
                  </a:cubicBezTo>
                  <a:cubicBezTo>
                    <a:pt x="9280" y="8532"/>
                    <a:pt x="9274" y="8529"/>
                    <a:pt x="9265" y="8528"/>
                  </a:cubicBezTo>
                  <a:close/>
                  <a:moveTo>
                    <a:pt x="10335" y="8538"/>
                  </a:moveTo>
                  <a:lnTo>
                    <a:pt x="10335" y="8538"/>
                  </a:lnTo>
                  <a:cubicBezTo>
                    <a:pt x="10335" y="8538"/>
                    <a:pt x="10335" y="8539"/>
                    <a:pt x="10335" y="8539"/>
                  </a:cubicBezTo>
                  <a:lnTo>
                    <a:pt x="10358" y="8539"/>
                  </a:lnTo>
                  <a:cubicBezTo>
                    <a:pt x="10341" y="8539"/>
                    <a:pt x="10337" y="8539"/>
                    <a:pt x="10335" y="8538"/>
                  </a:cubicBezTo>
                  <a:close/>
                  <a:moveTo>
                    <a:pt x="9151" y="8539"/>
                  </a:moveTo>
                  <a:lnTo>
                    <a:pt x="9151" y="8539"/>
                  </a:lnTo>
                  <a:cubicBezTo>
                    <a:pt x="9146" y="8539"/>
                    <a:pt x="9140" y="8539"/>
                    <a:pt x="9135" y="8541"/>
                  </a:cubicBezTo>
                  <a:lnTo>
                    <a:pt x="9135" y="8541"/>
                  </a:lnTo>
                  <a:cubicBezTo>
                    <a:pt x="9134" y="8540"/>
                    <a:pt x="9138" y="8539"/>
                    <a:pt x="9151" y="8539"/>
                  </a:cubicBezTo>
                  <a:close/>
                  <a:moveTo>
                    <a:pt x="5555" y="8547"/>
                  </a:moveTo>
                  <a:cubicBezTo>
                    <a:pt x="5558" y="8547"/>
                    <a:pt x="5560" y="8548"/>
                    <a:pt x="5562" y="8549"/>
                  </a:cubicBezTo>
                  <a:lnTo>
                    <a:pt x="5562" y="8549"/>
                  </a:lnTo>
                  <a:cubicBezTo>
                    <a:pt x="5560" y="8548"/>
                    <a:pt x="5558" y="8547"/>
                    <a:pt x="5555" y="8547"/>
                  </a:cubicBezTo>
                  <a:close/>
                  <a:moveTo>
                    <a:pt x="753" y="8546"/>
                  </a:moveTo>
                  <a:cubicBezTo>
                    <a:pt x="748" y="8547"/>
                    <a:pt x="743" y="8548"/>
                    <a:pt x="738" y="8551"/>
                  </a:cubicBezTo>
                  <a:cubicBezTo>
                    <a:pt x="743" y="8551"/>
                    <a:pt x="748" y="8549"/>
                    <a:pt x="753" y="8546"/>
                  </a:cubicBezTo>
                  <a:close/>
                  <a:moveTo>
                    <a:pt x="5545" y="8545"/>
                  </a:moveTo>
                  <a:cubicBezTo>
                    <a:pt x="5539" y="8545"/>
                    <a:pt x="5532" y="8547"/>
                    <a:pt x="5525" y="8551"/>
                  </a:cubicBezTo>
                  <a:cubicBezTo>
                    <a:pt x="5531" y="8548"/>
                    <a:pt x="5539" y="8546"/>
                    <a:pt x="5547" y="8546"/>
                  </a:cubicBezTo>
                  <a:cubicBezTo>
                    <a:pt x="5549" y="8546"/>
                    <a:pt x="5552" y="8546"/>
                    <a:pt x="5555" y="8547"/>
                  </a:cubicBezTo>
                  <a:lnTo>
                    <a:pt x="5555" y="8547"/>
                  </a:lnTo>
                  <a:cubicBezTo>
                    <a:pt x="5552" y="8546"/>
                    <a:pt x="5548" y="8545"/>
                    <a:pt x="5545" y="8545"/>
                  </a:cubicBezTo>
                  <a:close/>
                  <a:moveTo>
                    <a:pt x="5670" y="8568"/>
                  </a:moveTo>
                  <a:cubicBezTo>
                    <a:pt x="5674" y="8573"/>
                    <a:pt x="5677" y="8579"/>
                    <a:pt x="5679" y="8586"/>
                  </a:cubicBezTo>
                  <a:cubicBezTo>
                    <a:pt x="5652" y="8586"/>
                    <a:pt x="5624" y="8584"/>
                    <a:pt x="5595" y="8582"/>
                  </a:cubicBezTo>
                  <a:lnTo>
                    <a:pt x="5595" y="8582"/>
                  </a:lnTo>
                  <a:cubicBezTo>
                    <a:pt x="5643" y="8574"/>
                    <a:pt x="5665" y="8569"/>
                    <a:pt x="5670" y="8568"/>
                  </a:cubicBezTo>
                  <a:close/>
                  <a:moveTo>
                    <a:pt x="9255" y="8569"/>
                  </a:moveTo>
                  <a:cubicBezTo>
                    <a:pt x="9258" y="8574"/>
                    <a:pt x="9261" y="8580"/>
                    <a:pt x="9263" y="8586"/>
                  </a:cubicBezTo>
                  <a:cubicBezTo>
                    <a:pt x="9238" y="8586"/>
                    <a:pt x="9213" y="8584"/>
                    <a:pt x="9187" y="8583"/>
                  </a:cubicBezTo>
                  <a:lnTo>
                    <a:pt x="9187" y="8583"/>
                  </a:lnTo>
                  <a:cubicBezTo>
                    <a:pt x="9225" y="8575"/>
                    <a:pt x="9246" y="8571"/>
                    <a:pt x="9255" y="8569"/>
                  </a:cubicBezTo>
                  <a:close/>
                  <a:moveTo>
                    <a:pt x="10456" y="8568"/>
                  </a:moveTo>
                  <a:cubicBezTo>
                    <a:pt x="10460" y="8573"/>
                    <a:pt x="10463" y="8579"/>
                    <a:pt x="10466" y="8586"/>
                  </a:cubicBezTo>
                  <a:cubicBezTo>
                    <a:pt x="10445" y="8582"/>
                    <a:pt x="10424" y="8580"/>
                    <a:pt x="10403" y="8578"/>
                  </a:cubicBezTo>
                  <a:lnTo>
                    <a:pt x="10403" y="8578"/>
                  </a:lnTo>
                  <a:cubicBezTo>
                    <a:pt x="10423" y="8574"/>
                    <a:pt x="10440" y="8571"/>
                    <a:pt x="10456" y="8568"/>
                  </a:cubicBezTo>
                  <a:close/>
                  <a:moveTo>
                    <a:pt x="822" y="8610"/>
                  </a:moveTo>
                  <a:cubicBezTo>
                    <a:pt x="813" y="8610"/>
                    <a:pt x="812" y="8610"/>
                    <a:pt x="815" y="8611"/>
                  </a:cubicBezTo>
                  <a:lnTo>
                    <a:pt x="815" y="8611"/>
                  </a:lnTo>
                  <a:cubicBezTo>
                    <a:pt x="818" y="8610"/>
                    <a:pt x="820" y="8610"/>
                    <a:pt x="822" y="8610"/>
                  </a:cubicBezTo>
                  <a:close/>
                  <a:moveTo>
                    <a:pt x="5608" y="8610"/>
                  </a:moveTo>
                  <a:cubicBezTo>
                    <a:pt x="5599" y="8610"/>
                    <a:pt x="5598" y="8610"/>
                    <a:pt x="5601" y="8611"/>
                  </a:cubicBezTo>
                  <a:lnTo>
                    <a:pt x="5601" y="8611"/>
                  </a:lnTo>
                  <a:cubicBezTo>
                    <a:pt x="5604" y="8610"/>
                    <a:pt x="5606" y="8610"/>
                    <a:pt x="5608" y="8610"/>
                  </a:cubicBezTo>
                  <a:close/>
                  <a:moveTo>
                    <a:pt x="9204" y="8610"/>
                  </a:moveTo>
                  <a:cubicBezTo>
                    <a:pt x="9186" y="8610"/>
                    <a:pt x="9186" y="8610"/>
                    <a:pt x="9192" y="8612"/>
                  </a:cubicBezTo>
                  <a:lnTo>
                    <a:pt x="9192" y="8612"/>
                  </a:lnTo>
                  <a:cubicBezTo>
                    <a:pt x="9197" y="8611"/>
                    <a:pt x="9201" y="8610"/>
                    <a:pt x="9204" y="8610"/>
                  </a:cubicBezTo>
                  <a:close/>
                  <a:moveTo>
                    <a:pt x="9132" y="8610"/>
                  </a:moveTo>
                  <a:cubicBezTo>
                    <a:pt x="9140" y="8614"/>
                    <a:pt x="9149" y="8616"/>
                    <a:pt x="9159" y="8616"/>
                  </a:cubicBezTo>
                  <a:cubicBezTo>
                    <a:pt x="9162" y="8616"/>
                    <a:pt x="9165" y="8615"/>
                    <a:pt x="9168" y="8615"/>
                  </a:cubicBezTo>
                  <a:lnTo>
                    <a:pt x="9168" y="8615"/>
                  </a:lnTo>
                  <a:cubicBezTo>
                    <a:pt x="9167" y="8615"/>
                    <a:pt x="9166" y="8615"/>
                    <a:pt x="9165" y="8615"/>
                  </a:cubicBezTo>
                  <a:cubicBezTo>
                    <a:pt x="9151" y="8615"/>
                    <a:pt x="9139" y="8614"/>
                    <a:pt x="9132" y="8610"/>
                  </a:cubicBezTo>
                  <a:close/>
                  <a:moveTo>
                    <a:pt x="10377" y="8629"/>
                  </a:moveTo>
                  <a:cubicBezTo>
                    <a:pt x="10381" y="8629"/>
                    <a:pt x="10386" y="8630"/>
                    <a:pt x="10394" y="8634"/>
                  </a:cubicBezTo>
                  <a:lnTo>
                    <a:pt x="10370" y="8634"/>
                  </a:lnTo>
                  <a:cubicBezTo>
                    <a:pt x="10370" y="8634"/>
                    <a:pt x="10370" y="8629"/>
                    <a:pt x="10377" y="8629"/>
                  </a:cubicBezTo>
                  <a:close/>
                  <a:moveTo>
                    <a:pt x="13954" y="8658"/>
                  </a:moveTo>
                  <a:cubicBezTo>
                    <a:pt x="13961" y="8658"/>
                    <a:pt x="13968" y="8658"/>
                    <a:pt x="13974" y="8659"/>
                  </a:cubicBezTo>
                  <a:lnTo>
                    <a:pt x="13974" y="8659"/>
                  </a:lnTo>
                  <a:cubicBezTo>
                    <a:pt x="13975" y="8658"/>
                    <a:pt x="13977" y="8658"/>
                    <a:pt x="13978" y="8658"/>
                  </a:cubicBezTo>
                  <a:close/>
                  <a:moveTo>
                    <a:pt x="10416" y="8105"/>
                  </a:moveTo>
                  <a:cubicBezTo>
                    <a:pt x="10383" y="8105"/>
                    <a:pt x="10351" y="8113"/>
                    <a:pt x="10311" y="8146"/>
                  </a:cubicBezTo>
                  <a:lnTo>
                    <a:pt x="10347" y="8146"/>
                  </a:lnTo>
                  <a:cubicBezTo>
                    <a:pt x="10358" y="8146"/>
                    <a:pt x="10323" y="8170"/>
                    <a:pt x="10311" y="8170"/>
                  </a:cubicBezTo>
                  <a:cubicBezTo>
                    <a:pt x="10340" y="8199"/>
                    <a:pt x="10321" y="8220"/>
                    <a:pt x="10307" y="8220"/>
                  </a:cubicBezTo>
                  <a:cubicBezTo>
                    <a:pt x="10304" y="8220"/>
                    <a:pt x="10301" y="8219"/>
                    <a:pt x="10299" y="8217"/>
                  </a:cubicBezTo>
                  <a:lnTo>
                    <a:pt x="10299" y="8217"/>
                  </a:lnTo>
                  <a:cubicBezTo>
                    <a:pt x="10323" y="8241"/>
                    <a:pt x="10311" y="8241"/>
                    <a:pt x="10347" y="8241"/>
                  </a:cubicBezTo>
                  <a:cubicBezTo>
                    <a:pt x="10315" y="8252"/>
                    <a:pt x="10311" y="8281"/>
                    <a:pt x="10270" y="8287"/>
                  </a:cubicBezTo>
                  <a:lnTo>
                    <a:pt x="10270" y="8287"/>
                  </a:lnTo>
                  <a:cubicBezTo>
                    <a:pt x="10277" y="8287"/>
                    <a:pt x="10285" y="8286"/>
                    <a:pt x="10293" y="8286"/>
                  </a:cubicBezTo>
                  <a:cubicBezTo>
                    <a:pt x="10308" y="8286"/>
                    <a:pt x="10323" y="8289"/>
                    <a:pt x="10335" y="8301"/>
                  </a:cubicBezTo>
                  <a:cubicBezTo>
                    <a:pt x="10299" y="8313"/>
                    <a:pt x="10287" y="8301"/>
                    <a:pt x="10311" y="8324"/>
                  </a:cubicBezTo>
                  <a:cubicBezTo>
                    <a:pt x="10298" y="8324"/>
                    <a:pt x="10289" y="8328"/>
                    <a:pt x="10283" y="8329"/>
                  </a:cubicBezTo>
                  <a:lnTo>
                    <a:pt x="10283" y="8329"/>
                  </a:lnTo>
                  <a:cubicBezTo>
                    <a:pt x="10281" y="8328"/>
                    <a:pt x="10279" y="8326"/>
                    <a:pt x="10275" y="8324"/>
                  </a:cubicBezTo>
                  <a:lnTo>
                    <a:pt x="10275" y="8324"/>
                  </a:lnTo>
                  <a:cubicBezTo>
                    <a:pt x="10275" y="8328"/>
                    <a:pt x="10276" y="8330"/>
                    <a:pt x="10279" y="8330"/>
                  </a:cubicBezTo>
                  <a:cubicBezTo>
                    <a:pt x="10280" y="8330"/>
                    <a:pt x="10281" y="8330"/>
                    <a:pt x="10283" y="8329"/>
                  </a:cubicBezTo>
                  <a:lnTo>
                    <a:pt x="10283" y="8329"/>
                  </a:lnTo>
                  <a:cubicBezTo>
                    <a:pt x="10289" y="8334"/>
                    <a:pt x="10281" y="8336"/>
                    <a:pt x="10273" y="8336"/>
                  </a:cubicBezTo>
                  <a:lnTo>
                    <a:pt x="10273" y="8336"/>
                  </a:lnTo>
                  <a:cubicBezTo>
                    <a:pt x="10270" y="8335"/>
                    <a:pt x="10267" y="8334"/>
                    <a:pt x="10266" y="8334"/>
                  </a:cubicBezTo>
                  <a:cubicBezTo>
                    <a:pt x="10264" y="8334"/>
                    <a:pt x="10263" y="8335"/>
                    <a:pt x="10263" y="8336"/>
                  </a:cubicBezTo>
                  <a:cubicBezTo>
                    <a:pt x="10266" y="8336"/>
                    <a:pt x="10269" y="8336"/>
                    <a:pt x="10273" y="8336"/>
                  </a:cubicBezTo>
                  <a:lnTo>
                    <a:pt x="10273" y="8336"/>
                  </a:lnTo>
                  <a:cubicBezTo>
                    <a:pt x="10289" y="8342"/>
                    <a:pt x="10318" y="8362"/>
                    <a:pt x="10316" y="8362"/>
                  </a:cubicBezTo>
                  <a:cubicBezTo>
                    <a:pt x="10315" y="8362"/>
                    <a:pt x="10314" y="8362"/>
                    <a:pt x="10311" y="8360"/>
                  </a:cubicBezTo>
                  <a:cubicBezTo>
                    <a:pt x="10305" y="8366"/>
                    <a:pt x="10299" y="8372"/>
                    <a:pt x="10290" y="8375"/>
                  </a:cubicBezTo>
                  <a:lnTo>
                    <a:pt x="10290" y="8375"/>
                  </a:lnTo>
                  <a:cubicBezTo>
                    <a:pt x="10284" y="8373"/>
                    <a:pt x="10279" y="8372"/>
                    <a:pt x="10275" y="8372"/>
                  </a:cubicBezTo>
                  <a:lnTo>
                    <a:pt x="10251" y="8372"/>
                  </a:lnTo>
                  <a:cubicBezTo>
                    <a:pt x="10262" y="8376"/>
                    <a:pt x="10270" y="8377"/>
                    <a:pt x="10277" y="8377"/>
                  </a:cubicBezTo>
                  <a:cubicBezTo>
                    <a:pt x="10282" y="8377"/>
                    <a:pt x="10286" y="8376"/>
                    <a:pt x="10290" y="8375"/>
                  </a:cubicBezTo>
                  <a:lnTo>
                    <a:pt x="10290" y="8375"/>
                  </a:lnTo>
                  <a:cubicBezTo>
                    <a:pt x="10301" y="8379"/>
                    <a:pt x="10315" y="8384"/>
                    <a:pt x="10323" y="8384"/>
                  </a:cubicBezTo>
                  <a:cubicBezTo>
                    <a:pt x="10287" y="8408"/>
                    <a:pt x="10311" y="8420"/>
                    <a:pt x="10275" y="8432"/>
                  </a:cubicBezTo>
                  <a:cubicBezTo>
                    <a:pt x="10273" y="8432"/>
                    <a:pt x="10270" y="8431"/>
                    <a:pt x="10266" y="8431"/>
                  </a:cubicBezTo>
                  <a:lnTo>
                    <a:pt x="10266" y="8431"/>
                  </a:lnTo>
                  <a:cubicBezTo>
                    <a:pt x="10294" y="8453"/>
                    <a:pt x="10318" y="8479"/>
                    <a:pt x="10358" y="8479"/>
                  </a:cubicBezTo>
                  <a:cubicBezTo>
                    <a:pt x="10335" y="8467"/>
                    <a:pt x="10335" y="8467"/>
                    <a:pt x="10358" y="8467"/>
                  </a:cubicBezTo>
                  <a:cubicBezTo>
                    <a:pt x="10347" y="8467"/>
                    <a:pt x="10323" y="8455"/>
                    <a:pt x="10311" y="8455"/>
                  </a:cubicBezTo>
                  <a:lnTo>
                    <a:pt x="10323" y="8455"/>
                  </a:lnTo>
                  <a:cubicBezTo>
                    <a:pt x="10299" y="8455"/>
                    <a:pt x="10287" y="8432"/>
                    <a:pt x="10275" y="8432"/>
                  </a:cubicBezTo>
                  <a:lnTo>
                    <a:pt x="10275" y="8432"/>
                  </a:lnTo>
                  <a:cubicBezTo>
                    <a:pt x="10287" y="8432"/>
                    <a:pt x="10335" y="8455"/>
                    <a:pt x="10323" y="8455"/>
                  </a:cubicBezTo>
                  <a:cubicBezTo>
                    <a:pt x="10347" y="8467"/>
                    <a:pt x="10394" y="8467"/>
                    <a:pt x="10442" y="8479"/>
                  </a:cubicBezTo>
                  <a:lnTo>
                    <a:pt x="10358" y="8479"/>
                  </a:lnTo>
                  <a:cubicBezTo>
                    <a:pt x="10393" y="8493"/>
                    <a:pt x="10416" y="8499"/>
                    <a:pt x="10402" y="8499"/>
                  </a:cubicBezTo>
                  <a:cubicBezTo>
                    <a:pt x="10393" y="8499"/>
                    <a:pt x="10369" y="8496"/>
                    <a:pt x="10322" y="8492"/>
                  </a:cubicBezTo>
                  <a:lnTo>
                    <a:pt x="10322" y="8492"/>
                  </a:lnTo>
                  <a:cubicBezTo>
                    <a:pt x="10355" y="8498"/>
                    <a:pt x="10386" y="8527"/>
                    <a:pt x="10311" y="8527"/>
                  </a:cubicBezTo>
                  <a:cubicBezTo>
                    <a:pt x="10341" y="8535"/>
                    <a:pt x="10333" y="8537"/>
                    <a:pt x="10335" y="8538"/>
                  </a:cubicBezTo>
                  <a:lnTo>
                    <a:pt x="10335" y="8538"/>
                  </a:lnTo>
                  <a:cubicBezTo>
                    <a:pt x="10342" y="8532"/>
                    <a:pt x="10348" y="8529"/>
                    <a:pt x="10355" y="8528"/>
                  </a:cubicBezTo>
                  <a:lnTo>
                    <a:pt x="10355" y="8528"/>
                  </a:lnTo>
                  <a:cubicBezTo>
                    <a:pt x="10353" y="8531"/>
                    <a:pt x="10442" y="8539"/>
                    <a:pt x="10442" y="8539"/>
                  </a:cubicBezTo>
                  <a:lnTo>
                    <a:pt x="10358" y="8539"/>
                  </a:lnTo>
                  <a:cubicBezTo>
                    <a:pt x="10353" y="8545"/>
                    <a:pt x="10347" y="8545"/>
                    <a:pt x="10339" y="8545"/>
                  </a:cubicBezTo>
                  <a:cubicBezTo>
                    <a:pt x="10332" y="8545"/>
                    <a:pt x="10323" y="8545"/>
                    <a:pt x="10311" y="8551"/>
                  </a:cubicBezTo>
                  <a:cubicBezTo>
                    <a:pt x="10318" y="8547"/>
                    <a:pt x="10327" y="8546"/>
                    <a:pt x="10335" y="8546"/>
                  </a:cubicBezTo>
                  <a:cubicBezTo>
                    <a:pt x="10354" y="8546"/>
                    <a:pt x="10368" y="8554"/>
                    <a:pt x="10335" y="8563"/>
                  </a:cubicBezTo>
                  <a:cubicBezTo>
                    <a:pt x="10341" y="8569"/>
                    <a:pt x="10350" y="8572"/>
                    <a:pt x="10360" y="8572"/>
                  </a:cubicBezTo>
                  <a:cubicBezTo>
                    <a:pt x="10370" y="8572"/>
                    <a:pt x="10382" y="8569"/>
                    <a:pt x="10394" y="8563"/>
                  </a:cubicBezTo>
                  <a:cubicBezTo>
                    <a:pt x="10360" y="8563"/>
                    <a:pt x="10381" y="8547"/>
                    <a:pt x="10409" y="8547"/>
                  </a:cubicBezTo>
                  <a:cubicBezTo>
                    <a:pt x="10424" y="8547"/>
                    <a:pt x="10441" y="8551"/>
                    <a:pt x="10453" y="8564"/>
                  </a:cubicBezTo>
                  <a:lnTo>
                    <a:pt x="10453" y="8564"/>
                  </a:lnTo>
                  <a:cubicBezTo>
                    <a:pt x="10432" y="8568"/>
                    <a:pt x="10409" y="8573"/>
                    <a:pt x="10389" y="8577"/>
                  </a:cubicBezTo>
                  <a:lnTo>
                    <a:pt x="10389" y="8577"/>
                  </a:lnTo>
                  <a:cubicBezTo>
                    <a:pt x="10353" y="8575"/>
                    <a:pt x="10316" y="8575"/>
                    <a:pt x="10275" y="8575"/>
                  </a:cubicBezTo>
                  <a:cubicBezTo>
                    <a:pt x="10305" y="8575"/>
                    <a:pt x="10327" y="8583"/>
                    <a:pt x="10347" y="8586"/>
                  </a:cubicBezTo>
                  <a:lnTo>
                    <a:pt x="10347" y="8586"/>
                  </a:lnTo>
                  <a:cubicBezTo>
                    <a:pt x="10314" y="8593"/>
                    <a:pt x="10295" y="8598"/>
                    <a:pt x="10311" y="8598"/>
                  </a:cubicBezTo>
                  <a:lnTo>
                    <a:pt x="10466" y="8598"/>
                  </a:lnTo>
                  <a:cubicBezTo>
                    <a:pt x="10454" y="8604"/>
                    <a:pt x="10426" y="8610"/>
                    <a:pt x="10399" y="8613"/>
                  </a:cubicBezTo>
                  <a:lnTo>
                    <a:pt x="10399" y="8613"/>
                  </a:lnTo>
                  <a:cubicBezTo>
                    <a:pt x="10380" y="8608"/>
                    <a:pt x="10355" y="8602"/>
                    <a:pt x="10341" y="8602"/>
                  </a:cubicBezTo>
                  <a:cubicBezTo>
                    <a:pt x="10332" y="8602"/>
                    <a:pt x="10329" y="8604"/>
                    <a:pt x="10335" y="8610"/>
                  </a:cubicBezTo>
                  <a:cubicBezTo>
                    <a:pt x="10338" y="8614"/>
                    <a:pt x="10349" y="8615"/>
                    <a:pt x="10363" y="8615"/>
                  </a:cubicBezTo>
                  <a:cubicBezTo>
                    <a:pt x="10373" y="8615"/>
                    <a:pt x="10386" y="8614"/>
                    <a:pt x="10399" y="8613"/>
                  </a:cubicBezTo>
                  <a:lnTo>
                    <a:pt x="10399" y="8613"/>
                  </a:lnTo>
                  <a:cubicBezTo>
                    <a:pt x="10415" y="8618"/>
                    <a:pt x="10426" y="8622"/>
                    <a:pt x="10418" y="8622"/>
                  </a:cubicBezTo>
                  <a:cubicBezTo>
                    <a:pt x="10097" y="8634"/>
                    <a:pt x="10382" y="8634"/>
                    <a:pt x="10358" y="8634"/>
                  </a:cubicBezTo>
                  <a:cubicBezTo>
                    <a:pt x="10358" y="8634"/>
                    <a:pt x="10347" y="8646"/>
                    <a:pt x="10347" y="8646"/>
                  </a:cubicBezTo>
                  <a:cubicBezTo>
                    <a:pt x="10361" y="8646"/>
                    <a:pt x="10377" y="8644"/>
                    <a:pt x="10394" y="8644"/>
                  </a:cubicBezTo>
                  <a:cubicBezTo>
                    <a:pt x="10418" y="8644"/>
                    <a:pt x="10444" y="8648"/>
                    <a:pt x="10471" y="8665"/>
                  </a:cubicBezTo>
                  <a:lnTo>
                    <a:pt x="10471" y="8665"/>
                  </a:lnTo>
                  <a:cubicBezTo>
                    <a:pt x="10521" y="8613"/>
                    <a:pt x="10539" y="8574"/>
                    <a:pt x="10504" y="8558"/>
                  </a:cubicBezTo>
                  <a:lnTo>
                    <a:pt x="10504" y="8558"/>
                  </a:lnTo>
                  <a:cubicBezTo>
                    <a:pt x="10544" y="8550"/>
                    <a:pt x="10558" y="8547"/>
                    <a:pt x="10555" y="8547"/>
                  </a:cubicBezTo>
                  <a:lnTo>
                    <a:pt x="10555" y="8547"/>
                  </a:lnTo>
                  <a:cubicBezTo>
                    <a:pt x="10552" y="8547"/>
                    <a:pt x="10529" y="8551"/>
                    <a:pt x="10498" y="8556"/>
                  </a:cubicBezTo>
                  <a:lnTo>
                    <a:pt x="10498" y="8556"/>
                  </a:lnTo>
                  <a:cubicBezTo>
                    <a:pt x="10487" y="8553"/>
                    <a:pt x="10473" y="8551"/>
                    <a:pt x="10454" y="8551"/>
                  </a:cubicBezTo>
                  <a:cubicBezTo>
                    <a:pt x="10478" y="8551"/>
                    <a:pt x="10442" y="8539"/>
                    <a:pt x="10442" y="8527"/>
                  </a:cubicBezTo>
                  <a:cubicBezTo>
                    <a:pt x="10466" y="8527"/>
                    <a:pt x="10430" y="8527"/>
                    <a:pt x="10489" y="8539"/>
                  </a:cubicBezTo>
                  <a:cubicBezTo>
                    <a:pt x="10454" y="8527"/>
                    <a:pt x="10466" y="8527"/>
                    <a:pt x="10454" y="8527"/>
                  </a:cubicBezTo>
                  <a:cubicBezTo>
                    <a:pt x="10466" y="8527"/>
                    <a:pt x="10478" y="8503"/>
                    <a:pt x="10501" y="8479"/>
                  </a:cubicBezTo>
                  <a:lnTo>
                    <a:pt x="10501" y="8479"/>
                  </a:lnTo>
                  <a:cubicBezTo>
                    <a:pt x="10495" y="8481"/>
                    <a:pt x="10490" y="8482"/>
                    <a:pt x="10486" y="8482"/>
                  </a:cubicBezTo>
                  <a:cubicBezTo>
                    <a:pt x="10468" y="8482"/>
                    <a:pt x="10471" y="8463"/>
                    <a:pt x="10442" y="8444"/>
                  </a:cubicBezTo>
                  <a:cubicBezTo>
                    <a:pt x="10449" y="8422"/>
                    <a:pt x="10482" y="8418"/>
                    <a:pt x="10510" y="8418"/>
                  </a:cubicBezTo>
                  <a:cubicBezTo>
                    <a:pt x="10521" y="8418"/>
                    <a:pt x="10531" y="8419"/>
                    <a:pt x="10538" y="8419"/>
                  </a:cubicBezTo>
                  <a:lnTo>
                    <a:pt x="10538" y="8419"/>
                  </a:lnTo>
                  <a:cubicBezTo>
                    <a:pt x="10501" y="8414"/>
                    <a:pt x="10497" y="8384"/>
                    <a:pt x="10454" y="8384"/>
                  </a:cubicBezTo>
                  <a:cubicBezTo>
                    <a:pt x="10513" y="8384"/>
                    <a:pt x="10466" y="8360"/>
                    <a:pt x="10454" y="8348"/>
                  </a:cubicBezTo>
                  <a:cubicBezTo>
                    <a:pt x="10478" y="8336"/>
                    <a:pt x="10489" y="8324"/>
                    <a:pt x="10501" y="8313"/>
                  </a:cubicBezTo>
                  <a:cubicBezTo>
                    <a:pt x="10501" y="8289"/>
                    <a:pt x="10466" y="8324"/>
                    <a:pt x="10501" y="8253"/>
                  </a:cubicBezTo>
                  <a:cubicBezTo>
                    <a:pt x="10468" y="8245"/>
                    <a:pt x="10505" y="8236"/>
                    <a:pt x="10493" y="8236"/>
                  </a:cubicBezTo>
                  <a:cubicBezTo>
                    <a:pt x="10488" y="8236"/>
                    <a:pt x="10476" y="8237"/>
                    <a:pt x="10451" y="8240"/>
                  </a:cubicBezTo>
                  <a:lnTo>
                    <a:pt x="10451" y="8240"/>
                  </a:lnTo>
                  <a:cubicBezTo>
                    <a:pt x="10473" y="8235"/>
                    <a:pt x="10496" y="8216"/>
                    <a:pt x="10454" y="8205"/>
                  </a:cubicBezTo>
                  <a:lnTo>
                    <a:pt x="10489" y="8205"/>
                  </a:lnTo>
                  <a:cubicBezTo>
                    <a:pt x="10466" y="8194"/>
                    <a:pt x="10442" y="8170"/>
                    <a:pt x="10489" y="8170"/>
                  </a:cubicBezTo>
                  <a:cubicBezTo>
                    <a:pt x="10478" y="8146"/>
                    <a:pt x="10394" y="8182"/>
                    <a:pt x="10501" y="8110"/>
                  </a:cubicBezTo>
                  <a:cubicBezTo>
                    <a:pt x="10470" y="8110"/>
                    <a:pt x="10443" y="8105"/>
                    <a:pt x="10416" y="8105"/>
                  </a:cubicBezTo>
                  <a:close/>
                  <a:moveTo>
                    <a:pt x="774" y="8539"/>
                  </a:moveTo>
                  <a:cubicBezTo>
                    <a:pt x="767" y="8539"/>
                    <a:pt x="760" y="8543"/>
                    <a:pt x="753" y="8546"/>
                  </a:cubicBezTo>
                  <a:lnTo>
                    <a:pt x="753" y="8546"/>
                  </a:lnTo>
                  <a:cubicBezTo>
                    <a:pt x="755" y="8546"/>
                    <a:pt x="757" y="8546"/>
                    <a:pt x="758" y="8546"/>
                  </a:cubicBezTo>
                  <a:cubicBezTo>
                    <a:pt x="776" y="8546"/>
                    <a:pt x="788" y="8557"/>
                    <a:pt x="762" y="8575"/>
                  </a:cubicBezTo>
                  <a:lnTo>
                    <a:pt x="822" y="8575"/>
                  </a:lnTo>
                  <a:cubicBezTo>
                    <a:pt x="786" y="8567"/>
                    <a:pt x="809" y="8548"/>
                    <a:pt x="839" y="8548"/>
                  </a:cubicBezTo>
                  <a:cubicBezTo>
                    <a:pt x="860" y="8548"/>
                    <a:pt x="883" y="8557"/>
                    <a:pt x="893" y="8586"/>
                  </a:cubicBezTo>
                  <a:cubicBezTo>
                    <a:pt x="865" y="8586"/>
                    <a:pt x="838" y="8584"/>
                    <a:pt x="809" y="8582"/>
                  </a:cubicBezTo>
                  <a:lnTo>
                    <a:pt x="809" y="8582"/>
                  </a:lnTo>
                  <a:cubicBezTo>
                    <a:pt x="824" y="8579"/>
                    <a:pt x="830" y="8578"/>
                    <a:pt x="830" y="8578"/>
                  </a:cubicBezTo>
                  <a:lnTo>
                    <a:pt x="830" y="8578"/>
                  </a:lnTo>
                  <a:cubicBezTo>
                    <a:pt x="830" y="8578"/>
                    <a:pt x="821" y="8580"/>
                    <a:pt x="808" y="8582"/>
                  </a:cubicBezTo>
                  <a:lnTo>
                    <a:pt x="808" y="8582"/>
                  </a:lnTo>
                  <a:cubicBezTo>
                    <a:pt x="796" y="8582"/>
                    <a:pt x="783" y="8581"/>
                    <a:pt x="770" y="8581"/>
                  </a:cubicBezTo>
                  <a:cubicBezTo>
                    <a:pt x="749" y="8581"/>
                    <a:pt x="726" y="8582"/>
                    <a:pt x="703" y="8586"/>
                  </a:cubicBezTo>
                  <a:lnTo>
                    <a:pt x="786" y="8586"/>
                  </a:lnTo>
                  <a:cubicBezTo>
                    <a:pt x="792" y="8585"/>
                    <a:pt x="798" y="8584"/>
                    <a:pt x="803" y="8583"/>
                  </a:cubicBezTo>
                  <a:lnTo>
                    <a:pt x="803" y="8583"/>
                  </a:lnTo>
                  <a:cubicBezTo>
                    <a:pt x="772" y="8589"/>
                    <a:pt x="726" y="8598"/>
                    <a:pt x="738" y="8598"/>
                  </a:cubicBezTo>
                  <a:lnTo>
                    <a:pt x="893" y="8598"/>
                  </a:lnTo>
                  <a:cubicBezTo>
                    <a:pt x="875" y="8604"/>
                    <a:pt x="849" y="8610"/>
                    <a:pt x="823" y="8613"/>
                  </a:cubicBezTo>
                  <a:lnTo>
                    <a:pt x="823" y="8613"/>
                  </a:lnTo>
                  <a:cubicBezTo>
                    <a:pt x="820" y="8612"/>
                    <a:pt x="817" y="8611"/>
                    <a:pt x="815" y="8611"/>
                  </a:cubicBezTo>
                  <a:lnTo>
                    <a:pt x="815" y="8611"/>
                  </a:lnTo>
                  <a:cubicBezTo>
                    <a:pt x="808" y="8612"/>
                    <a:pt x="798" y="8614"/>
                    <a:pt x="788" y="8615"/>
                  </a:cubicBezTo>
                  <a:lnTo>
                    <a:pt x="788" y="8615"/>
                  </a:lnTo>
                  <a:cubicBezTo>
                    <a:pt x="777" y="8615"/>
                    <a:pt x="768" y="8613"/>
                    <a:pt x="762" y="8610"/>
                  </a:cubicBezTo>
                  <a:lnTo>
                    <a:pt x="762" y="8610"/>
                  </a:lnTo>
                  <a:cubicBezTo>
                    <a:pt x="766" y="8614"/>
                    <a:pt x="773" y="8616"/>
                    <a:pt x="780" y="8616"/>
                  </a:cubicBezTo>
                  <a:cubicBezTo>
                    <a:pt x="783" y="8616"/>
                    <a:pt x="785" y="8615"/>
                    <a:pt x="788" y="8615"/>
                  </a:cubicBezTo>
                  <a:lnTo>
                    <a:pt x="788" y="8615"/>
                  </a:lnTo>
                  <a:cubicBezTo>
                    <a:pt x="790" y="8615"/>
                    <a:pt x="791" y="8615"/>
                    <a:pt x="793" y="8615"/>
                  </a:cubicBezTo>
                  <a:cubicBezTo>
                    <a:pt x="802" y="8615"/>
                    <a:pt x="813" y="8614"/>
                    <a:pt x="823" y="8613"/>
                  </a:cubicBezTo>
                  <a:lnTo>
                    <a:pt x="823" y="8613"/>
                  </a:lnTo>
                  <a:cubicBezTo>
                    <a:pt x="828" y="8615"/>
                    <a:pt x="833" y="8618"/>
                    <a:pt x="833" y="8622"/>
                  </a:cubicBezTo>
                  <a:cubicBezTo>
                    <a:pt x="634" y="8633"/>
                    <a:pt x="836" y="8634"/>
                    <a:pt x="789" y="8644"/>
                  </a:cubicBezTo>
                  <a:lnTo>
                    <a:pt x="789" y="8644"/>
                  </a:lnTo>
                  <a:cubicBezTo>
                    <a:pt x="792" y="8642"/>
                    <a:pt x="793" y="8641"/>
                    <a:pt x="790" y="8641"/>
                  </a:cubicBezTo>
                  <a:cubicBezTo>
                    <a:pt x="787" y="8641"/>
                    <a:pt x="782" y="8642"/>
                    <a:pt x="774" y="8646"/>
                  </a:cubicBezTo>
                  <a:cubicBezTo>
                    <a:pt x="781" y="8645"/>
                    <a:pt x="786" y="8644"/>
                    <a:pt x="789" y="8644"/>
                  </a:cubicBezTo>
                  <a:lnTo>
                    <a:pt x="789" y="8644"/>
                  </a:lnTo>
                  <a:cubicBezTo>
                    <a:pt x="786" y="8645"/>
                    <a:pt x="781" y="8646"/>
                    <a:pt x="774" y="8646"/>
                  </a:cubicBezTo>
                  <a:cubicBezTo>
                    <a:pt x="781" y="8648"/>
                    <a:pt x="788" y="8649"/>
                    <a:pt x="794" y="8649"/>
                  </a:cubicBezTo>
                  <a:cubicBezTo>
                    <a:pt x="811" y="8649"/>
                    <a:pt x="824" y="8643"/>
                    <a:pt x="849" y="8643"/>
                  </a:cubicBezTo>
                  <a:cubicBezTo>
                    <a:pt x="858" y="8643"/>
                    <a:pt x="869" y="8643"/>
                    <a:pt x="881" y="8646"/>
                  </a:cubicBezTo>
                  <a:cubicBezTo>
                    <a:pt x="870" y="8646"/>
                    <a:pt x="848" y="8657"/>
                    <a:pt x="897" y="8668"/>
                  </a:cubicBezTo>
                  <a:lnTo>
                    <a:pt x="897" y="8668"/>
                  </a:lnTo>
                  <a:cubicBezTo>
                    <a:pt x="999" y="8620"/>
                    <a:pt x="940" y="8551"/>
                    <a:pt x="869" y="8551"/>
                  </a:cubicBezTo>
                  <a:cubicBezTo>
                    <a:pt x="905" y="8551"/>
                    <a:pt x="869" y="8539"/>
                    <a:pt x="869" y="8539"/>
                  </a:cubicBezTo>
                  <a:close/>
                  <a:moveTo>
                    <a:pt x="897" y="8668"/>
                  </a:moveTo>
                  <a:lnTo>
                    <a:pt x="897" y="8668"/>
                  </a:lnTo>
                  <a:cubicBezTo>
                    <a:pt x="896" y="8669"/>
                    <a:pt x="894" y="8669"/>
                    <a:pt x="893" y="8670"/>
                  </a:cubicBezTo>
                  <a:lnTo>
                    <a:pt x="905" y="8670"/>
                  </a:lnTo>
                  <a:cubicBezTo>
                    <a:pt x="902" y="8669"/>
                    <a:pt x="899" y="8669"/>
                    <a:pt x="897" y="8668"/>
                  </a:cubicBezTo>
                  <a:close/>
                  <a:moveTo>
                    <a:pt x="6733" y="8534"/>
                  </a:moveTo>
                  <a:cubicBezTo>
                    <a:pt x="6699" y="8534"/>
                    <a:pt x="6683" y="8539"/>
                    <a:pt x="6763" y="8539"/>
                  </a:cubicBezTo>
                  <a:cubicBezTo>
                    <a:pt x="6751" y="8539"/>
                    <a:pt x="6739" y="8539"/>
                    <a:pt x="6727" y="8551"/>
                  </a:cubicBezTo>
                  <a:cubicBezTo>
                    <a:pt x="6730" y="8548"/>
                    <a:pt x="6735" y="8546"/>
                    <a:pt x="6740" y="8546"/>
                  </a:cubicBezTo>
                  <a:cubicBezTo>
                    <a:pt x="6753" y="8546"/>
                    <a:pt x="6765" y="8557"/>
                    <a:pt x="6739" y="8575"/>
                  </a:cubicBezTo>
                  <a:cubicBezTo>
                    <a:pt x="6763" y="8575"/>
                    <a:pt x="6787" y="8575"/>
                    <a:pt x="6799" y="8563"/>
                  </a:cubicBezTo>
                  <a:cubicBezTo>
                    <a:pt x="6764" y="8563"/>
                    <a:pt x="6789" y="8547"/>
                    <a:pt x="6818" y="8547"/>
                  </a:cubicBezTo>
                  <a:cubicBezTo>
                    <a:pt x="6840" y="8547"/>
                    <a:pt x="6865" y="8556"/>
                    <a:pt x="6870" y="8586"/>
                  </a:cubicBezTo>
                  <a:cubicBezTo>
                    <a:pt x="6845" y="8586"/>
                    <a:pt x="6821" y="8584"/>
                    <a:pt x="6797" y="8582"/>
                  </a:cubicBezTo>
                  <a:lnTo>
                    <a:pt x="6797" y="8582"/>
                  </a:lnTo>
                  <a:cubicBezTo>
                    <a:pt x="6848" y="8572"/>
                    <a:pt x="6865" y="8568"/>
                    <a:pt x="6863" y="8568"/>
                  </a:cubicBezTo>
                  <a:lnTo>
                    <a:pt x="6863" y="8568"/>
                  </a:lnTo>
                  <a:cubicBezTo>
                    <a:pt x="6860" y="8568"/>
                    <a:pt x="6825" y="8574"/>
                    <a:pt x="6790" y="8581"/>
                  </a:cubicBezTo>
                  <a:lnTo>
                    <a:pt x="6790" y="8581"/>
                  </a:lnTo>
                  <a:cubicBezTo>
                    <a:pt x="6757" y="8578"/>
                    <a:pt x="6724" y="8575"/>
                    <a:pt x="6691" y="8575"/>
                  </a:cubicBezTo>
                  <a:cubicBezTo>
                    <a:pt x="6724" y="8575"/>
                    <a:pt x="6737" y="8584"/>
                    <a:pt x="6766" y="8586"/>
                  </a:cubicBezTo>
                  <a:lnTo>
                    <a:pt x="6766" y="8586"/>
                  </a:lnTo>
                  <a:cubicBezTo>
                    <a:pt x="6734" y="8593"/>
                    <a:pt x="6708" y="8598"/>
                    <a:pt x="6715" y="8598"/>
                  </a:cubicBezTo>
                  <a:lnTo>
                    <a:pt x="6870" y="8598"/>
                  </a:lnTo>
                  <a:cubicBezTo>
                    <a:pt x="6822" y="8610"/>
                    <a:pt x="6787" y="8610"/>
                    <a:pt x="6739" y="8610"/>
                  </a:cubicBezTo>
                  <a:cubicBezTo>
                    <a:pt x="6747" y="8614"/>
                    <a:pt x="6755" y="8616"/>
                    <a:pt x="6762" y="8616"/>
                  </a:cubicBezTo>
                  <a:cubicBezTo>
                    <a:pt x="6774" y="8616"/>
                    <a:pt x="6784" y="8612"/>
                    <a:pt x="6792" y="8611"/>
                  </a:cubicBezTo>
                  <a:lnTo>
                    <a:pt x="6792" y="8611"/>
                  </a:lnTo>
                  <a:cubicBezTo>
                    <a:pt x="6797" y="8612"/>
                    <a:pt x="6810" y="8615"/>
                    <a:pt x="6810" y="8622"/>
                  </a:cubicBezTo>
                  <a:cubicBezTo>
                    <a:pt x="6668" y="8630"/>
                    <a:pt x="6743" y="8633"/>
                    <a:pt x="6768" y="8638"/>
                  </a:cubicBezTo>
                  <a:lnTo>
                    <a:pt x="6768" y="8638"/>
                  </a:lnTo>
                  <a:cubicBezTo>
                    <a:pt x="6769" y="8637"/>
                    <a:pt x="6770" y="8637"/>
                    <a:pt x="6770" y="8637"/>
                  </a:cubicBezTo>
                  <a:lnTo>
                    <a:pt x="6770" y="8637"/>
                  </a:lnTo>
                  <a:cubicBezTo>
                    <a:pt x="6771" y="8637"/>
                    <a:pt x="6771" y="8637"/>
                    <a:pt x="6770" y="8638"/>
                  </a:cubicBezTo>
                  <a:lnTo>
                    <a:pt x="6770" y="8638"/>
                  </a:lnTo>
                  <a:cubicBezTo>
                    <a:pt x="6776" y="8640"/>
                    <a:pt x="6777" y="8642"/>
                    <a:pt x="6765" y="8644"/>
                  </a:cubicBezTo>
                  <a:lnTo>
                    <a:pt x="6765" y="8644"/>
                  </a:lnTo>
                  <a:cubicBezTo>
                    <a:pt x="6767" y="8641"/>
                    <a:pt x="6769" y="8639"/>
                    <a:pt x="6770" y="8638"/>
                  </a:cubicBezTo>
                  <a:lnTo>
                    <a:pt x="6770" y="8638"/>
                  </a:lnTo>
                  <a:cubicBezTo>
                    <a:pt x="6769" y="8638"/>
                    <a:pt x="6768" y="8638"/>
                    <a:pt x="6768" y="8638"/>
                  </a:cubicBezTo>
                  <a:lnTo>
                    <a:pt x="6768" y="8638"/>
                  </a:lnTo>
                  <a:cubicBezTo>
                    <a:pt x="6765" y="8639"/>
                    <a:pt x="6759" y="8642"/>
                    <a:pt x="6751" y="8646"/>
                  </a:cubicBezTo>
                  <a:cubicBezTo>
                    <a:pt x="6757" y="8645"/>
                    <a:pt x="6761" y="8645"/>
                    <a:pt x="6765" y="8644"/>
                  </a:cubicBezTo>
                  <a:lnTo>
                    <a:pt x="6765" y="8644"/>
                  </a:lnTo>
                  <a:cubicBezTo>
                    <a:pt x="6764" y="8645"/>
                    <a:pt x="6764" y="8645"/>
                    <a:pt x="6763" y="8646"/>
                  </a:cubicBezTo>
                  <a:cubicBezTo>
                    <a:pt x="6795" y="8646"/>
                    <a:pt x="6800" y="8635"/>
                    <a:pt x="6821" y="8635"/>
                  </a:cubicBezTo>
                  <a:cubicBezTo>
                    <a:pt x="6832" y="8635"/>
                    <a:pt x="6846" y="8638"/>
                    <a:pt x="6870" y="8646"/>
                  </a:cubicBezTo>
                  <a:cubicBezTo>
                    <a:pt x="6846" y="8646"/>
                    <a:pt x="6834" y="8658"/>
                    <a:pt x="6882" y="8670"/>
                  </a:cubicBezTo>
                  <a:cubicBezTo>
                    <a:pt x="6977" y="8622"/>
                    <a:pt x="6894" y="8563"/>
                    <a:pt x="6941" y="8563"/>
                  </a:cubicBezTo>
                  <a:cubicBezTo>
                    <a:pt x="6906" y="8563"/>
                    <a:pt x="6894" y="8551"/>
                    <a:pt x="6858" y="8551"/>
                  </a:cubicBezTo>
                  <a:cubicBezTo>
                    <a:pt x="6882" y="8551"/>
                    <a:pt x="6858" y="8539"/>
                    <a:pt x="6846" y="8539"/>
                  </a:cubicBezTo>
                  <a:lnTo>
                    <a:pt x="6787" y="8539"/>
                  </a:lnTo>
                  <a:cubicBezTo>
                    <a:pt x="6771" y="8535"/>
                    <a:pt x="6750" y="8534"/>
                    <a:pt x="6733" y="8534"/>
                  </a:cubicBezTo>
                  <a:close/>
                  <a:moveTo>
                    <a:pt x="9218" y="8105"/>
                  </a:moveTo>
                  <a:cubicBezTo>
                    <a:pt x="9184" y="8105"/>
                    <a:pt x="9148" y="8113"/>
                    <a:pt x="9108" y="8146"/>
                  </a:cubicBezTo>
                  <a:lnTo>
                    <a:pt x="9156" y="8146"/>
                  </a:lnTo>
                  <a:cubicBezTo>
                    <a:pt x="9139" y="8155"/>
                    <a:pt x="9134" y="8170"/>
                    <a:pt x="9123" y="8172"/>
                  </a:cubicBezTo>
                  <a:lnTo>
                    <a:pt x="9123" y="8172"/>
                  </a:lnTo>
                  <a:cubicBezTo>
                    <a:pt x="9121" y="8170"/>
                    <a:pt x="9118" y="8169"/>
                    <a:pt x="9114" y="8169"/>
                  </a:cubicBezTo>
                  <a:cubicBezTo>
                    <a:pt x="9112" y="8169"/>
                    <a:pt x="9110" y="8169"/>
                    <a:pt x="9108" y="8170"/>
                  </a:cubicBezTo>
                  <a:cubicBezTo>
                    <a:pt x="9113" y="8172"/>
                    <a:pt x="9117" y="8173"/>
                    <a:pt x="9120" y="8173"/>
                  </a:cubicBezTo>
                  <a:cubicBezTo>
                    <a:pt x="9121" y="8173"/>
                    <a:pt x="9122" y="8173"/>
                    <a:pt x="9123" y="8172"/>
                  </a:cubicBezTo>
                  <a:lnTo>
                    <a:pt x="9123" y="8172"/>
                  </a:lnTo>
                  <a:cubicBezTo>
                    <a:pt x="9136" y="8185"/>
                    <a:pt x="9131" y="8225"/>
                    <a:pt x="9119" y="8225"/>
                  </a:cubicBezTo>
                  <a:cubicBezTo>
                    <a:pt x="9117" y="8225"/>
                    <a:pt x="9116" y="8225"/>
                    <a:pt x="9115" y="8224"/>
                  </a:cubicBezTo>
                  <a:lnTo>
                    <a:pt x="9115" y="8224"/>
                  </a:lnTo>
                  <a:cubicBezTo>
                    <a:pt x="9130" y="8241"/>
                    <a:pt x="9124" y="8241"/>
                    <a:pt x="9156" y="8241"/>
                  </a:cubicBezTo>
                  <a:cubicBezTo>
                    <a:pt x="9115" y="8251"/>
                    <a:pt x="9118" y="8280"/>
                    <a:pt x="9073" y="8287"/>
                  </a:cubicBezTo>
                  <a:lnTo>
                    <a:pt x="9073" y="8287"/>
                  </a:lnTo>
                  <a:cubicBezTo>
                    <a:pt x="9080" y="8286"/>
                    <a:pt x="9088" y="8286"/>
                    <a:pt x="9095" y="8286"/>
                  </a:cubicBezTo>
                  <a:cubicBezTo>
                    <a:pt x="9111" y="8286"/>
                    <a:pt x="9126" y="8289"/>
                    <a:pt x="9132" y="8301"/>
                  </a:cubicBezTo>
                  <a:cubicBezTo>
                    <a:pt x="9124" y="8301"/>
                    <a:pt x="9116" y="8306"/>
                    <a:pt x="9108" y="8306"/>
                  </a:cubicBezTo>
                  <a:cubicBezTo>
                    <a:pt x="9104" y="8306"/>
                    <a:pt x="9100" y="8305"/>
                    <a:pt x="9096" y="8301"/>
                  </a:cubicBezTo>
                  <a:lnTo>
                    <a:pt x="9096" y="8301"/>
                  </a:lnTo>
                  <a:cubicBezTo>
                    <a:pt x="9103" y="8308"/>
                    <a:pt x="9106" y="8315"/>
                    <a:pt x="9105" y="8319"/>
                  </a:cubicBezTo>
                  <a:lnTo>
                    <a:pt x="9105" y="8319"/>
                  </a:lnTo>
                  <a:cubicBezTo>
                    <a:pt x="9105" y="8319"/>
                    <a:pt x="9105" y="8319"/>
                    <a:pt x="9106" y="8319"/>
                  </a:cubicBezTo>
                  <a:cubicBezTo>
                    <a:pt x="9116" y="8319"/>
                    <a:pt x="9132" y="8324"/>
                    <a:pt x="9132" y="8324"/>
                  </a:cubicBezTo>
                  <a:cubicBezTo>
                    <a:pt x="9116" y="8324"/>
                    <a:pt x="9106" y="8330"/>
                    <a:pt x="9093" y="8330"/>
                  </a:cubicBezTo>
                  <a:cubicBezTo>
                    <a:pt x="9091" y="8330"/>
                    <a:pt x="9088" y="8330"/>
                    <a:pt x="9085" y="8329"/>
                  </a:cubicBezTo>
                  <a:lnTo>
                    <a:pt x="9085" y="8329"/>
                  </a:lnTo>
                  <a:cubicBezTo>
                    <a:pt x="9084" y="8336"/>
                    <a:pt x="9084" y="8341"/>
                    <a:pt x="9084" y="8343"/>
                  </a:cubicBezTo>
                  <a:lnTo>
                    <a:pt x="9084" y="8343"/>
                  </a:lnTo>
                  <a:cubicBezTo>
                    <a:pt x="9077" y="8339"/>
                    <a:pt x="9073" y="8336"/>
                    <a:pt x="9073" y="8336"/>
                  </a:cubicBezTo>
                  <a:lnTo>
                    <a:pt x="9073" y="8336"/>
                  </a:lnTo>
                  <a:cubicBezTo>
                    <a:pt x="9078" y="8341"/>
                    <a:pt x="9080" y="8344"/>
                    <a:pt x="9082" y="8344"/>
                  </a:cubicBezTo>
                  <a:cubicBezTo>
                    <a:pt x="9083" y="8344"/>
                    <a:pt x="9083" y="8344"/>
                    <a:pt x="9084" y="8343"/>
                  </a:cubicBezTo>
                  <a:lnTo>
                    <a:pt x="9084" y="8343"/>
                  </a:lnTo>
                  <a:cubicBezTo>
                    <a:pt x="9096" y="8351"/>
                    <a:pt x="9116" y="8363"/>
                    <a:pt x="9114" y="8363"/>
                  </a:cubicBezTo>
                  <a:cubicBezTo>
                    <a:pt x="9113" y="8363"/>
                    <a:pt x="9112" y="8362"/>
                    <a:pt x="9108" y="8360"/>
                  </a:cubicBezTo>
                  <a:cubicBezTo>
                    <a:pt x="9108" y="8366"/>
                    <a:pt x="9103" y="8371"/>
                    <a:pt x="9095" y="8376"/>
                  </a:cubicBezTo>
                  <a:lnTo>
                    <a:pt x="9095" y="8376"/>
                  </a:lnTo>
                  <a:cubicBezTo>
                    <a:pt x="9090" y="8374"/>
                    <a:pt x="9086" y="8373"/>
                    <a:pt x="9080" y="8373"/>
                  </a:cubicBezTo>
                  <a:lnTo>
                    <a:pt x="9080" y="8373"/>
                  </a:lnTo>
                  <a:cubicBezTo>
                    <a:pt x="9082" y="8373"/>
                    <a:pt x="9077" y="8376"/>
                    <a:pt x="9061" y="8384"/>
                  </a:cubicBezTo>
                  <a:cubicBezTo>
                    <a:pt x="9073" y="8384"/>
                    <a:pt x="9086" y="8381"/>
                    <a:pt x="9095" y="8376"/>
                  </a:cubicBezTo>
                  <a:lnTo>
                    <a:pt x="9095" y="8376"/>
                  </a:lnTo>
                  <a:cubicBezTo>
                    <a:pt x="9107" y="8379"/>
                    <a:pt x="9117" y="8384"/>
                    <a:pt x="9132" y="8384"/>
                  </a:cubicBezTo>
                  <a:cubicBezTo>
                    <a:pt x="9108" y="8408"/>
                    <a:pt x="9108" y="8408"/>
                    <a:pt x="9085" y="8408"/>
                  </a:cubicBezTo>
                  <a:cubicBezTo>
                    <a:pt x="9110" y="8408"/>
                    <a:pt x="9105" y="8420"/>
                    <a:pt x="9091" y="8427"/>
                  </a:cubicBezTo>
                  <a:lnTo>
                    <a:pt x="9091" y="8427"/>
                  </a:lnTo>
                  <a:cubicBezTo>
                    <a:pt x="9083" y="8423"/>
                    <a:pt x="9076" y="8421"/>
                    <a:pt x="9074" y="8421"/>
                  </a:cubicBezTo>
                  <a:cubicBezTo>
                    <a:pt x="9071" y="8421"/>
                    <a:pt x="9072" y="8424"/>
                    <a:pt x="9081" y="8431"/>
                  </a:cubicBezTo>
                  <a:lnTo>
                    <a:pt x="9081" y="8431"/>
                  </a:lnTo>
                  <a:cubicBezTo>
                    <a:pt x="9079" y="8431"/>
                    <a:pt x="9076" y="8431"/>
                    <a:pt x="9073" y="8432"/>
                  </a:cubicBezTo>
                  <a:cubicBezTo>
                    <a:pt x="9076" y="8432"/>
                    <a:pt x="9079" y="8431"/>
                    <a:pt x="9082" y="8431"/>
                  </a:cubicBezTo>
                  <a:lnTo>
                    <a:pt x="9082" y="8431"/>
                  </a:lnTo>
                  <a:cubicBezTo>
                    <a:pt x="9089" y="8436"/>
                    <a:pt x="9101" y="8444"/>
                    <a:pt x="9120" y="8455"/>
                  </a:cubicBezTo>
                  <a:cubicBezTo>
                    <a:pt x="9122" y="8455"/>
                    <a:pt x="9123" y="8455"/>
                    <a:pt x="9123" y="8453"/>
                  </a:cubicBezTo>
                  <a:lnTo>
                    <a:pt x="9123" y="8453"/>
                  </a:lnTo>
                  <a:cubicBezTo>
                    <a:pt x="9125" y="8448"/>
                    <a:pt x="9111" y="8438"/>
                    <a:pt x="9097" y="8430"/>
                  </a:cubicBezTo>
                  <a:lnTo>
                    <a:pt x="9097" y="8430"/>
                  </a:lnTo>
                  <a:cubicBezTo>
                    <a:pt x="9095" y="8430"/>
                    <a:pt x="9093" y="8430"/>
                    <a:pt x="9091" y="8430"/>
                  </a:cubicBezTo>
                  <a:cubicBezTo>
                    <a:pt x="9088" y="8430"/>
                    <a:pt x="9085" y="8430"/>
                    <a:pt x="9082" y="8430"/>
                  </a:cubicBezTo>
                  <a:lnTo>
                    <a:pt x="9082" y="8430"/>
                  </a:lnTo>
                  <a:cubicBezTo>
                    <a:pt x="9085" y="8430"/>
                    <a:pt x="9088" y="8429"/>
                    <a:pt x="9091" y="8427"/>
                  </a:cubicBezTo>
                  <a:lnTo>
                    <a:pt x="9091" y="8427"/>
                  </a:lnTo>
                  <a:cubicBezTo>
                    <a:pt x="9093" y="8428"/>
                    <a:pt x="9095" y="8429"/>
                    <a:pt x="9097" y="8430"/>
                  </a:cubicBezTo>
                  <a:lnTo>
                    <a:pt x="9097" y="8430"/>
                  </a:lnTo>
                  <a:cubicBezTo>
                    <a:pt x="9148" y="8434"/>
                    <a:pt x="9167" y="8479"/>
                    <a:pt x="9239" y="8479"/>
                  </a:cubicBezTo>
                  <a:lnTo>
                    <a:pt x="9168" y="8479"/>
                  </a:lnTo>
                  <a:cubicBezTo>
                    <a:pt x="9203" y="8493"/>
                    <a:pt x="9217" y="8499"/>
                    <a:pt x="9202" y="8499"/>
                  </a:cubicBezTo>
                  <a:cubicBezTo>
                    <a:pt x="9193" y="8499"/>
                    <a:pt x="9176" y="8497"/>
                    <a:pt x="9150" y="8494"/>
                  </a:cubicBezTo>
                  <a:lnTo>
                    <a:pt x="9150" y="8494"/>
                  </a:lnTo>
                  <a:cubicBezTo>
                    <a:pt x="9156" y="8503"/>
                    <a:pt x="9217" y="8527"/>
                    <a:pt x="9120" y="8527"/>
                  </a:cubicBezTo>
                  <a:cubicBezTo>
                    <a:pt x="9156" y="8527"/>
                    <a:pt x="9204" y="8539"/>
                    <a:pt x="9239" y="8539"/>
                  </a:cubicBezTo>
                  <a:lnTo>
                    <a:pt x="9180" y="8539"/>
                  </a:lnTo>
                  <a:cubicBezTo>
                    <a:pt x="9145" y="8536"/>
                    <a:pt x="9125" y="8535"/>
                    <a:pt x="9116" y="8535"/>
                  </a:cubicBezTo>
                  <a:cubicBezTo>
                    <a:pt x="9089" y="8535"/>
                    <a:pt x="9135" y="8542"/>
                    <a:pt x="9125" y="8542"/>
                  </a:cubicBezTo>
                  <a:cubicBezTo>
                    <a:pt x="9121" y="8542"/>
                    <a:pt x="9110" y="8541"/>
                    <a:pt x="9085" y="8539"/>
                  </a:cubicBezTo>
                  <a:lnTo>
                    <a:pt x="9085" y="8539"/>
                  </a:lnTo>
                  <a:cubicBezTo>
                    <a:pt x="9102" y="8541"/>
                    <a:pt x="9117" y="8543"/>
                    <a:pt x="9128" y="8544"/>
                  </a:cubicBezTo>
                  <a:lnTo>
                    <a:pt x="9128" y="8544"/>
                  </a:lnTo>
                  <a:cubicBezTo>
                    <a:pt x="9126" y="8546"/>
                    <a:pt x="9123" y="8548"/>
                    <a:pt x="9120" y="8551"/>
                  </a:cubicBezTo>
                  <a:cubicBezTo>
                    <a:pt x="9127" y="8548"/>
                    <a:pt x="9134" y="8546"/>
                    <a:pt x="9140" y="8546"/>
                  </a:cubicBezTo>
                  <a:cubicBezTo>
                    <a:pt x="9141" y="8546"/>
                    <a:pt x="9142" y="8546"/>
                    <a:pt x="9143" y="8546"/>
                  </a:cubicBezTo>
                  <a:lnTo>
                    <a:pt x="9143" y="8546"/>
                  </a:lnTo>
                  <a:cubicBezTo>
                    <a:pt x="9144" y="8546"/>
                    <a:pt x="9145" y="8546"/>
                    <a:pt x="9146" y="8547"/>
                  </a:cubicBezTo>
                  <a:lnTo>
                    <a:pt x="9146" y="8547"/>
                  </a:lnTo>
                  <a:cubicBezTo>
                    <a:pt x="9159" y="8549"/>
                    <a:pt x="9163" y="8559"/>
                    <a:pt x="9132" y="8575"/>
                  </a:cubicBezTo>
                  <a:cubicBezTo>
                    <a:pt x="9156" y="8575"/>
                    <a:pt x="9180" y="8575"/>
                    <a:pt x="9204" y="8563"/>
                  </a:cubicBezTo>
                  <a:cubicBezTo>
                    <a:pt x="9170" y="8563"/>
                    <a:pt x="9186" y="8547"/>
                    <a:pt x="9211" y="8547"/>
                  </a:cubicBezTo>
                  <a:cubicBezTo>
                    <a:pt x="9225" y="8547"/>
                    <a:pt x="9242" y="8552"/>
                    <a:pt x="9254" y="8569"/>
                  </a:cubicBezTo>
                  <a:lnTo>
                    <a:pt x="9254" y="8569"/>
                  </a:lnTo>
                  <a:cubicBezTo>
                    <a:pt x="9242" y="8570"/>
                    <a:pt x="9209" y="8576"/>
                    <a:pt x="9177" y="8582"/>
                  </a:cubicBezTo>
                  <a:lnTo>
                    <a:pt x="9177" y="8582"/>
                  </a:lnTo>
                  <a:cubicBezTo>
                    <a:pt x="9166" y="8582"/>
                    <a:pt x="9155" y="8581"/>
                    <a:pt x="9144" y="8581"/>
                  </a:cubicBezTo>
                  <a:cubicBezTo>
                    <a:pt x="9124" y="8581"/>
                    <a:pt x="9104" y="8582"/>
                    <a:pt x="9085" y="8586"/>
                  </a:cubicBezTo>
                  <a:lnTo>
                    <a:pt x="9154" y="8586"/>
                  </a:lnTo>
                  <a:cubicBezTo>
                    <a:pt x="9122" y="8593"/>
                    <a:pt x="9097" y="8598"/>
                    <a:pt x="9108" y="8598"/>
                  </a:cubicBezTo>
                  <a:lnTo>
                    <a:pt x="9263" y="8598"/>
                  </a:lnTo>
                  <a:cubicBezTo>
                    <a:pt x="9251" y="8604"/>
                    <a:pt x="9224" y="8610"/>
                    <a:pt x="9197" y="8613"/>
                  </a:cubicBezTo>
                  <a:lnTo>
                    <a:pt x="9197" y="8613"/>
                  </a:lnTo>
                  <a:cubicBezTo>
                    <a:pt x="9195" y="8613"/>
                    <a:pt x="9193" y="8612"/>
                    <a:pt x="9192" y="8612"/>
                  </a:cubicBezTo>
                  <a:lnTo>
                    <a:pt x="9192" y="8612"/>
                  </a:lnTo>
                  <a:cubicBezTo>
                    <a:pt x="9185" y="8613"/>
                    <a:pt x="9176" y="8614"/>
                    <a:pt x="9168" y="8615"/>
                  </a:cubicBezTo>
                  <a:lnTo>
                    <a:pt x="9168" y="8615"/>
                  </a:lnTo>
                  <a:cubicBezTo>
                    <a:pt x="9177" y="8615"/>
                    <a:pt x="9187" y="8614"/>
                    <a:pt x="9197" y="8613"/>
                  </a:cubicBezTo>
                  <a:lnTo>
                    <a:pt x="9197" y="8613"/>
                  </a:lnTo>
                  <a:cubicBezTo>
                    <a:pt x="9203" y="8615"/>
                    <a:pt x="9211" y="8618"/>
                    <a:pt x="9215" y="8622"/>
                  </a:cubicBezTo>
                  <a:cubicBezTo>
                    <a:pt x="9001" y="8634"/>
                    <a:pt x="9251" y="8634"/>
                    <a:pt x="9144" y="8646"/>
                  </a:cubicBezTo>
                  <a:cubicBezTo>
                    <a:pt x="9176" y="8646"/>
                    <a:pt x="9192" y="8641"/>
                    <a:pt x="9216" y="8641"/>
                  </a:cubicBezTo>
                  <a:cubicBezTo>
                    <a:pt x="9229" y="8641"/>
                    <a:pt x="9243" y="8642"/>
                    <a:pt x="9263" y="8646"/>
                  </a:cubicBezTo>
                  <a:cubicBezTo>
                    <a:pt x="9239" y="8646"/>
                    <a:pt x="9227" y="8658"/>
                    <a:pt x="9275" y="8670"/>
                  </a:cubicBezTo>
                  <a:cubicBezTo>
                    <a:pt x="9358" y="8622"/>
                    <a:pt x="9299" y="8563"/>
                    <a:pt x="9335" y="8563"/>
                  </a:cubicBezTo>
                  <a:cubicBezTo>
                    <a:pt x="9299" y="8563"/>
                    <a:pt x="9287" y="8551"/>
                    <a:pt x="9251" y="8551"/>
                  </a:cubicBezTo>
                  <a:cubicBezTo>
                    <a:pt x="9287" y="8551"/>
                    <a:pt x="9239" y="8527"/>
                    <a:pt x="9239" y="8527"/>
                  </a:cubicBezTo>
                  <a:cubicBezTo>
                    <a:pt x="9250" y="8527"/>
                    <a:pt x="9258" y="8527"/>
                    <a:pt x="9265" y="8528"/>
                  </a:cubicBezTo>
                  <a:lnTo>
                    <a:pt x="9265" y="8528"/>
                  </a:lnTo>
                  <a:cubicBezTo>
                    <a:pt x="9256" y="8516"/>
                    <a:pt x="9281" y="8500"/>
                    <a:pt x="9299" y="8491"/>
                  </a:cubicBezTo>
                  <a:cubicBezTo>
                    <a:pt x="9299" y="8491"/>
                    <a:pt x="9299" y="8484"/>
                    <a:pt x="9305" y="8481"/>
                  </a:cubicBezTo>
                  <a:lnTo>
                    <a:pt x="9305" y="8481"/>
                  </a:lnTo>
                  <a:cubicBezTo>
                    <a:pt x="9301" y="8481"/>
                    <a:pt x="9297" y="8482"/>
                    <a:pt x="9294" y="8482"/>
                  </a:cubicBezTo>
                  <a:cubicBezTo>
                    <a:pt x="9263" y="8482"/>
                    <a:pt x="9260" y="8452"/>
                    <a:pt x="9239" y="8432"/>
                  </a:cubicBezTo>
                  <a:cubicBezTo>
                    <a:pt x="9263" y="8426"/>
                    <a:pt x="9281" y="8423"/>
                    <a:pt x="9299" y="8423"/>
                  </a:cubicBezTo>
                  <a:cubicBezTo>
                    <a:pt x="9317" y="8423"/>
                    <a:pt x="9335" y="8426"/>
                    <a:pt x="9358" y="8432"/>
                  </a:cubicBezTo>
                  <a:cubicBezTo>
                    <a:pt x="9287" y="8408"/>
                    <a:pt x="9287" y="8348"/>
                    <a:pt x="9251" y="8348"/>
                  </a:cubicBezTo>
                  <a:cubicBezTo>
                    <a:pt x="9275" y="8336"/>
                    <a:pt x="9287" y="8324"/>
                    <a:pt x="9311" y="8313"/>
                  </a:cubicBezTo>
                  <a:cubicBezTo>
                    <a:pt x="9311" y="8277"/>
                    <a:pt x="9311" y="8241"/>
                    <a:pt x="9251" y="8241"/>
                  </a:cubicBezTo>
                  <a:cubicBezTo>
                    <a:pt x="9299" y="8241"/>
                    <a:pt x="9275" y="8217"/>
                    <a:pt x="9251" y="8205"/>
                  </a:cubicBezTo>
                  <a:lnTo>
                    <a:pt x="9299" y="8205"/>
                  </a:lnTo>
                  <a:cubicBezTo>
                    <a:pt x="9263" y="8194"/>
                    <a:pt x="9239" y="8170"/>
                    <a:pt x="9299" y="8170"/>
                  </a:cubicBezTo>
                  <a:cubicBezTo>
                    <a:pt x="9275" y="8146"/>
                    <a:pt x="9192" y="8182"/>
                    <a:pt x="9299" y="8110"/>
                  </a:cubicBezTo>
                  <a:cubicBezTo>
                    <a:pt x="9272" y="8110"/>
                    <a:pt x="9246" y="8105"/>
                    <a:pt x="9218" y="8105"/>
                  </a:cubicBezTo>
                  <a:close/>
                  <a:moveTo>
                    <a:pt x="10466" y="8669"/>
                  </a:moveTo>
                  <a:cubicBezTo>
                    <a:pt x="10470" y="8670"/>
                    <a:pt x="10474" y="8670"/>
                    <a:pt x="10478" y="8670"/>
                  </a:cubicBezTo>
                  <a:lnTo>
                    <a:pt x="10466" y="8670"/>
                  </a:lnTo>
                  <a:cubicBezTo>
                    <a:pt x="10466" y="8670"/>
                    <a:pt x="10466" y="8669"/>
                    <a:pt x="10466" y="8669"/>
                  </a:cubicBezTo>
                  <a:close/>
                  <a:moveTo>
                    <a:pt x="9323" y="8682"/>
                  </a:moveTo>
                  <a:cubicBezTo>
                    <a:pt x="9323" y="8686"/>
                    <a:pt x="9320" y="8687"/>
                    <a:pt x="9316" y="8687"/>
                  </a:cubicBezTo>
                  <a:cubicBezTo>
                    <a:pt x="9308" y="8687"/>
                    <a:pt x="9295" y="8682"/>
                    <a:pt x="9287" y="8682"/>
                  </a:cubicBezTo>
                  <a:close/>
                  <a:moveTo>
                    <a:pt x="12716" y="8705"/>
                  </a:moveTo>
                  <a:cubicBezTo>
                    <a:pt x="12711" y="8705"/>
                    <a:pt x="12706" y="8708"/>
                    <a:pt x="12701" y="8711"/>
                  </a:cubicBezTo>
                  <a:lnTo>
                    <a:pt x="12701" y="8711"/>
                  </a:lnTo>
                  <a:cubicBezTo>
                    <a:pt x="12706" y="8709"/>
                    <a:pt x="12711" y="8708"/>
                    <a:pt x="12716" y="8705"/>
                  </a:cubicBezTo>
                  <a:close/>
                  <a:moveTo>
                    <a:pt x="13896" y="8784"/>
                  </a:moveTo>
                  <a:cubicBezTo>
                    <a:pt x="13901" y="8784"/>
                    <a:pt x="13875" y="8789"/>
                    <a:pt x="13859" y="8789"/>
                  </a:cubicBezTo>
                  <a:cubicBezTo>
                    <a:pt x="13883" y="8785"/>
                    <a:pt x="13893" y="8784"/>
                    <a:pt x="13896" y="8784"/>
                  </a:cubicBezTo>
                  <a:close/>
                  <a:moveTo>
                    <a:pt x="3774" y="8872"/>
                  </a:moveTo>
                  <a:cubicBezTo>
                    <a:pt x="3774" y="8872"/>
                    <a:pt x="3774" y="8872"/>
                    <a:pt x="3774" y="8872"/>
                  </a:cubicBezTo>
                  <a:lnTo>
                    <a:pt x="3774" y="8872"/>
                  </a:lnTo>
                  <a:cubicBezTo>
                    <a:pt x="3774" y="8872"/>
                    <a:pt x="3774" y="8872"/>
                    <a:pt x="3774" y="8872"/>
                  </a:cubicBezTo>
                  <a:lnTo>
                    <a:pt x="3774" y="8872"/>
                  </a:lnTo>
                  <a:cubicBezTo>
                    <a:pt x="3772" y="8873"/>
                    <a:pt x="3771" y="8873"/>
                    <a:pt x="3769" y="8874"/>
                  </a:cubicBezTo>
                  <a:lnTo>
                    <a:pt x="3769" y="8874"/>
                  </a:lnTo>
                  <a:cubicBezTo>
                    <a:pt x="3770" y="8873"/>
                    <a:pt x="3771" y="8872"/>
                    <a:pt x="3774" y="8872"/>
                  </a:cubicBezTo>
                  <a:close/>
                  <a:moveTo>
                    <a:pt x="3774" y="8872"/>
                  </a:moveTo>
                  <a:cubicBezTo>
                    <a:pt x="3774" y="8876"/>
                    <a:pt x="3773" y="8877"/>
                    <a:pt x="3772" y="8877"/>
                  </a:cubicBezTo>
                  <a:cubicBezTo>
                    <a:pt x="3771" y="8877"/>
                    <a:pt x="3771" y="8877"/>
                    <a:pt x="3771" y="8877"/>
                  </a:cubicBezTo>
                  <a:lnTo>
                    <a:pt x="3771" y="8877"/>
                  </a:lnTo>
                  <a:cubicBezTo>
                    <a:pt x="3767" y="8884"/>
                    <a:pt x="3761" y="8886"/>
                    <a:pt x="3758" y="8886"/>
                  </a:cubicBezTo>
                  <a:cubicBezTo>
                    <a:pt x="3753" y="8886"/>
                    <a:pt x="3754" y="8880"/>
                    <a:pt x="3769" y="8874"/>
                  </a:cubicBezTo>
                  <a:lnTo>
                    <a:pt x="3769" y="8874"/>
                  </a:lnTo>
                  <a:cubicBezTo>
                    <a:pt x="3769" y="8875"/>
                    <a:pt x="3770" y="8877"/>
                    <a:pt x="3771" y="8877"/>
                  </a:cubicBezTo>
                  <a:lnTo>
                    <a:pt x="3771" y="8877"/>
                  </a:lnTo>
                  <a:cubicBezTo>
                    <a:pt x="3772" y="8876"/>
                    <a:pt x="3773" y="8874"/>
                    <a:pt x="3774" y="8872"/>
                  </a:cubicBezTo>
                  <a:close/>
                  <a:moveTo>
                    <a:pt x="15987" y="8920"/>
                  </a:moveTo>
                  <a:lnTo>
                    <a:pt x="15987" y="8920"/>
                  </a:lnTo>
                  <a:cubicBezTo>
                    <a:pt x="15988" y="8920"/>
                    <a:pt x="15989" y="8920"/>
                    <a:pt x="15990" y="8920"/>
                  </a:cubicBezTo>
                  <a:cubicBezTo>
                    <a:pt x="15989" y="8920"/>
                    <a:pt x="15988" y="8920"/>
                    <a:pt x="15987" y="8920"/>
                  </a:cubicBezTo>
                  <a:close/>
                  <a:moveTo>
                    <a:pt x="15727" y="8939"/>
                  </a:moveTo>
                  <a:cubicBezTo>
                    <a:pt x="15730" y="8941"/>
                    <a:pt x="15734" y="8942"/>
                    <a:pt x="15740" y="8944"/>
                  </a:cubicBezTo>
                  <a:cubicBezTo>
                    <a:pt x="15735" y="8941"/>
                    <a:pt x="15731" y="8939"/>
                    <a:pt x="15727" y="8939"/>
                  </a:cubicBezTo>
                  <a:close/>
                  <a:moveTo>
                    <a:pt x="15773" y="8939"/>
                  </a:moveTo>
                  <a:cubicBezTo>
                    <a:pt x="15773" y="8941"/>
                    <a:pt x="15774" y="8942"/>
                    <a:pt x="15776" y="8944"/>
                  </a:cubicBezTo>
                  <a:cubicBezTo>
                    <a:pt x="15775" y="8942"/>
                    <a:pt x="15774" y="8941"/>
                    <a:pt x="15773" y="8939"/>
                  </a:cubicBezTo>
                  <a:close/>
                  <a:moveTo>
                    <a:pt x="16014" y="8932"/>
                  </a:moveTo>
                  <a:cubicBezTo>
                    <a:pt x="15966" y="8932"/>
                    <a:pt x="15907" y="8944"/>
                    <a:pt x="15859" y="8956"/>
                  </a:cubicBezTo>
                  <a:lnTo>
                    <a:pt x="15823" y="8956"/>
                  </a:lnTo>
                  <a:cubicBezTo>
                    <a:pt x="15839" y="8958"/>
                    <a:pt x="15854" y="8959"/>
                    <a:pt x="15867" y="8959"/>
                  </a:cubicBezTo>
                  <a:cubicBezTo>
                    <a:pt x="15922" y="8959"/>
                    <a:pt x="15956" y="8941"/>
                    <a:pt x="16014" y="8932"/>
                  </a:cubicBezTo>
                  <a:close/>
                  <a:moveTo>
                    <a:pt x="8931" y="0"/>
                  </a:moveTo>
                  <a:cubicBezTo>
                    <a:pt x="8701" y="0"/>
                    <a:pt x="8487" y="42"/>
                    <a:pt x="8252" y="42"/>
                  </a:cubicBezTo>
                  <a:cubicBezTo>
                    <a:pt x="8213" y="42"/>
                    <a:pt x="8173" y="40"/>
                    <a:pt x="8132" y="38"/>
                  </a:cubicBezTo>
                  <a:cubicBezTo>
                    <a:pt x="7703" y="38"/>
                    <a:pt x="7310" y="97"/>
                    <a:pt x="6870" y="169"/>
                  </a:cubicBezTo>
                  <a:cubicBezTo>
                    <a:pt x="6848" y="157"/>
                    <a:pt x="6822" y="152"/>
                    <a:pt x="6793" y="152"/>
                  </a:cubicBezTo>
                  <a:cubicBezTo>
                    <a:pt x="6589" y="152"/>
                    <a:pt x="6241" y="414"/>
                    <a:pt x="6084" y="466"/>
                  </a:cubicBezTo>
                  <a:cubicBezTo>
                    <a:pt x="5917" y="526"/>
                    <a:pt x="4798" y="764"/>
                    <a:pt x="4786" y="1002"/>
                  </a:cubicBezTo>
                  <a:cubicBezTo>
                    <a:pt x="4477" y="1216"/>
                    <a:pt x="4167" y="1383"/>
                    <a:pt x="3846" y="1633"/>
                  </a:cubicBezTo>
                  <a:cubicBezTo>
                    <a:pt x="3084" y="2229"/>
                    <a:pt x="2357" y="3014"/>
                    <a:pt x="1976" y="3883"/>
                  </a:cubicBezTo>
                  <a:cubicBezTo>
                    <a:pt x="1715" y="4264"/>
                    <a:pt x="1691" y="4788"/>
                    <a:pt x="1453" y="5157"/>
                  </a:cubicBezTo>
                  <a:cubicBezTo>
                    <a:pt x="1310" y="5372"/>
                    <a:pt x="1322" y="5634"/>
                    <a:pt x="1262" y="5860"/>
                  </a:cubicBezTo>
                  <a:cubicBezTo>
                    <a:pt x="1202" y="6064"/>
                    <a:pt x="1027" y="6116"/>
                    <a:pt x="840" y="6116"/>
                  </a:cubicBezTo>
                  <a:cubicBezTo>
                    <a:pt x="766" y="6116"/>
                    <a:pt x="690" y="6108"/>
                    <a:pt x="619" y="6098"/>
                  </a:cubicBezTo>
                  <a:lnTo>
                    <a:pt x="619" y="6098"/>
                  </a:lnTo>
                  <a:cubicBezTo>
                    <a:pt x="630" y="6108"/>
                    <a:pt x="618" y="6112"/>
                    <a:pt x="592" y="6112"/>
                  </a:cubicBezTo>
                  <a:cubicBezTo>
                    <a:pt x="517" y="6112"/>
                    <a:pt x="319" y="6079"/>
                    <a:pt x="178" y="6079"/>
                  </a:cubicBezTo>
                  <a:cubicBezTo>
                    <a:pt x="90" y="6079"/>
                    <a:pt x="24" y="6092"/>
                    <a:pt x="24" y="6134"/>
                  </a:cubicBezTo>
                  <a:cubicBezTo>
                    <a:pt x="36" y="6598"/>
                    <a:pt x="71" y="7110"/>
                    <a:pt x="36" y="7562"/>
                  </a:cubicBezTo>
                  <a:cubicBezTo>
                    <a:pt x="0" y="7908"/>
                    <a:pt x="83" y="8253"/>
                    <a:pt x="48" y="8598"/>
                  </a:cubicBezTo>
                  <a:cubicBezTo>
                    <a:pt x="25" y="8918"/>
                    <a:pt x="212" y="9001"/>
                    <a:pt x="450" y="9001"/>
                  </a:cubicBezTo>
                  <a:cubicBezTo>
                    <a:pt x="594" y="9001"/>
                    <a:pt x="757" y="8970"/>
                    <a:pt x="905" y="8944"/>
                  </a:cubicBezTo>
                  <a:cubicBezTo>
                    <a:pt x="1119" y="8923"/>
                    <a:pt x="1362" y="8910"/>
                    <a:pt x="1595" y="8910"/>
                  </a:cubicBezTo>
                  <a:cubicBezTo>
                    <a:pt x="1764" y="8910"/>
                    <a:pt x="1927" y="8917"/>
                    <a:pt x="2072" y="8932"/>
                  </a:cubicBezTo>
                  <a:cubicBezTo>
                    <a:pt x="2347" y="8959"/>
                    <a:pt x="2638" y="8987"/>
                    <a:pt x="2924" y="8987"/>
                  </a:cubicBezTo>
                  <a:cubicBezTo>
                    <a:pt x="3133" y="8987"/>
                    <a:pt x="3340" y="8972"/>
                    <a:pt x="3536" y="8932"/>
                  </a:cubicBezTo>
                  <a:cubicBezTo>
                    <a:pt x="3617" y="8916"/>
                    <a:pt x="3700" y="8910"/>
                    <a:pt x="3785" y="8910"/>
                  </a:cubicBezTo>
                  <a:cubicBezTo>
                    <a:pt x="4002" y="8910"/>
                    <a:pt x="4229" y="8948"/>
                    <a:pt x="4453" y="8948"/>
                  </a:cubicBezTo>
                  <a:cubicBezTo>
                    <a:pt x="4529" y="8948"/>
                    <a:pt x="4605" y="8943"/>
                    <a:pt x="4679" y="8932"/>
                  </a:cubicBezTo>
                  <a:cubicBezTo>
                    <a:pt x="4844" y="8906"/>
                    <a:pt x="5033" y="8894"/>
                    <a:pt x="5221" y="8894"/>
                  </a:cubicBezTo>
                  <a:cubicBezTo>
                    <a:pt x="5467" y="8894"/>
                    <a:pt x="5711" y="8915"/>
                    <a:pt x="5894" y="8956"/>
                  </a:cubicBezTo>
                  <a:cubicBezTo>
                    <a:pt x="5911" y="8958"/>
                    <a:pt x="5939" y="8959"/>
                    <a:pt x="5975" y="8959"/>
                  </a:cubicBezTo>
                  <a:cubicBezTo>
                    <a:pt x="6188" y="8959"/>
                    <a:pt x="6673" y="8918"/>
                    <a:pt x="6897" y="8918"/>
                  </a:cubicBezTo>
                  <a:cubicBezTo>
                    <a:pt x="6964" y="8918"/>
                    <a:pt x="7008" y="8922"/>
                    <a:pt x="7013" y="8932"/>
                  </a:cubicBezTo>
                  <a:cubicBezTo>
                    <a:pt x="7025" y="8967"/>
                    <a:pt x="7489" y="8991"/>
                    <a:pt x="7525" y="8991"/>
                  </a:cubicBezTo>
                  <a:cubicBezTo>
                    <a:pt x="7604" y="9001"/>
                    <a:pt x="7728" y="9017"/>
                    <a:pt x="7832" y="9017"/>
                  </a:cubicBezTo>
                  <a:cubicBezTo>
                    <a:pt x="7976" y="9017"/>
                    <a:pt x="8079" y="8985"/>
                    <a:pt x="7953" y="8860"/>
                  </a:cubicBezTo>
                  <a:cubicBezTo>
                    <a:pt x="8003" y="8834"/>
                    <a:pt x="8048" y="8824"/>
                    <a:pt x="8090" y="8824"/>
                  </a:cubicBezTo>
                  <a:cubicBezTo>
                    <a:pt x="8222" y="8824"/>
                    <a:pt x="8327" y="8920"/>
                    <a:pt x="8453" y="8920"/>
                  </a:cubicBezTo>
                  <a:cubicBezTo>
                    <a:pt x="8811" y="8920"/>
                    <a:pt x="9156" y="8884"/>
                    <a:pt x="9513" y="8860"/>
                  </a:cubicBezTo>
                  <a:cubicBezTo>
                    <a:pt x="9524" y="8860"/>
                    <a:pt x="9536" y="8859"/>
                    <a:pt x="9548" y="8859"/>
                  </a:cubicBezTo>
                  <a:cubicBezTo>
                    <a:pt x="9747" y="8859"/>
                    <a:pt x="10097" y="8946"/>
                    <a:pt x="10299" y="8979"/>
                  </a:cubicBezTo>
                  <a:cubicBezTo>
                    <a:pt x="10330" y="8986"/>
                    <a:pt x="10361" y="8988"/>
                    <a:pt x="10393" y="8988"/>
                  </a:cubicBezTo>
                  <a:cubicBezTo>
                    <a:pt x="10549" y="8988"/>
                    <a:pt x="10712" y="8926"/>
                    <a:pt x="10870" y="8926"/>
                  </a:cubicBezTo>
                  <a:cubicBezTo>
                    <a:pt x="10926" y="8926"/>
                    <a:pt x="10982" y="8934"/>
                    <a:pt x="11037" y="8956"/>
                  </a:cubicBezTo>
                  <a:cubicBezTo>
                    <a:pt x="11109" y="9001"/>
                    <a:pt x="11202" y="9015"/>
                    <a:pt x="11301" y="9015"/>
                  </a:cubicBezTo>
                  <a:cubicBezTo>
                    <a:pt x="11433" y="9015"/>
                    <a:pt x="11576" y="8991"/>
                    <a:pt x="11692" y="8991"/>
                  </a:cubicBezTo>
                  <a:cubicBezTo>
                    <a:pt x="11823" y="8991"/>
                    <a:pt x="11930" y="9039"/>
                    <a:pt x="12061" y="9039"/>
                  </a:cubicBezTo>
                  <a:cubicBezTo>
                    <a:pt x="12097" y="9041"/>
                    <a:pt x="12131" y="9041"/>
                    <a:pt x="12163" y="9041"/>
                  </a:cubicBezTo>
                  <a:cubicBezTo>
                    <a:pt x="12357" y="9041"/>
                    <a:pt x="12498" y="9015"/>
                    <a:pt x="12692" y="9015"/>
                  </a:cubicBezTo>
                  <a:cubicBezTo>
                    <a:pt x="12706" y="9014"/>
                    <a:pt x="12720" y="9013"/>
                    <a:pt x="12733" y="9013"/>
                  </a:cubicBezTo>
                  <a:cubicBezTo>
                    <a:pt x="12835" y="9013"/>
                    <a:pt x="12895" y="9045"/>
                    <a:pt x="12990" y="9045"/>
                  </a:cubicBezTo>
                  <a:cubicBezTo>
                    <a:pt x="13011" y="9045"/>
                    <a:pt x="13035" y="9043"/>
                    <a:pt x="13061" y="9039"/>
                  </a:cubicBezTo>
                  <a:cubicBezTo>
                    <a:pt x="13136" y="9030"/>
                    <a:pt x="13209" y="9027"/>
                    <a:pt x="13282" y="9027"/>
                  </a:cubicBezTo>
                  <a:cubicBezTo>
                    <a:pt x="13429" y="9027"/>
                    <a:pt x="13573" y="9039"/>
                    <a:pt x="13716" y="9039"/>
                  </a:cubicBezTo>
                  <a:cubicBezTo>
                    <a:pt x="13787" y="9039"/>
                    <a:pt x="13859" y="9036"/>
                    <a:pt x="13930" y="9027"/>
                  </a:cubicBezTo>
                  <a:cubicBezTo>
                    <a:pt x="13956" y="9027"/>
                    <a:pt x="14113" y="9016"/>
                    <a:pt x="14255" y="9016"/>
                  </a:cubicBezTo>
                  <a:cubicBezTo>
                    <a:pt x="14372" y="9016"/>
                    <a:pt x="14479" y="9024"/>
                    <a:pt x="14490" y="9051"/>
                  </a:cubicBezTo>
                  <a:cubicBezTo>
                    <a:pt x="14500" y="9071"/>
                    <a:pt x="14542" y="9079"/>
                    <a:pt x="14602" y="9079"/>
                  </a:cubicBezTo>
                  <a:cubicBezTo>
                    <a:pt x="14829" y="9079"/>
                    <a:pt x="15309" y="8967"/>
                    <a:pt x="15300" y="8967"/>
                  </a:cubicBezTo>
                  <a:cubicBezTo>
                    <a:pt x="15309" y="8961"/>
                    <a:pt x="15336" y="8959"/>
                    <a:pt x="15374" y="8959"/>
                  </a:cubicBezTo>
                  <a:cubicBezTo>
                    <a:pt x="15486" y="8959"/>
                    <a:pt x="15690" y="8979"/>
                    <a:pt x="15752" y="8979"/>
                  </a:cubicBezTo>
                  <a:cubicBezTo>
                    <a:pt x="15800" y="8967"/>
                    <a:pt x="15776" y="8967"/>
                    <a:pt x="15823" y="8956"/>
                  </a:cubicBezTo>
                  <a:lnTo>
                    <a:pt x="15704" y="8956"/>
                  </a:lnTo>
                  <a:cubicBezTo>
                    <a:pt x="15713" y="8947"/>
                    <a:pt x="15715" y="8939"/>
                    <a:pt x="15724" y="8939"/>
                  </a:cubicBezTo>
                  <a:cubicBezTo>
                    <a:pt x="15725" y="8939"/>
                    <a:pt x="15726" y="8939"/>
                    <a:pt x="15727" y="8939"/>
                  </a:cubicBezTo>
                  <a:lnTo>
                    <a:pt x="15727" y="8939"/>
                  </a:lnTo>
                  <a:cubicBezTo>
                    <a:pt x="15716" y="8932"/>
                    <a:pt x="15725" y="8925"/>
                    <a:pt x="15740" y="8925"/>
                  </a:cubicBezTo>
                  <a:cubicBezTo>
                    <a:pt x="15750" y="8925"/>
                    <a:pt x="15763" y="8929"/>
                    <a:pt x="15773" y="8939"/>
                  </a:cubicBezTo>
                  <a:lnTo>
                    <a:pt x="15773" y="8939"/>
                  </a:lnTo>
                  <a:cubicBezTo>
                    <a:pt x="15769" y="8931"/>
                    <a:pt x="15785" y="8929"/>
                    <a:pt x="15804" y="8929"/>
                  </a:cubicBezTo>
                  <a:cubicBezTo>
                    <a:pt x="15826" y="8929"/>
                    <a:pt x="15853" y="8932"/>
                    <a:pt x="15859" y="8932"/>
                  </a:cubicBezTo>
                  <a:cubicBezTo>
                    <a:pt x="15847" y="8932"/>
                    <a:pt x="15847" y="8944"/>
                    <a:pt x="15859" y="8956"/>
                  </a:cubicBezTo>
                  <a:cubicBezTo>
                    <a:pt x="15867" y="8924"/>
                    <a:pt x="15907" y="8918"/>
                    <a:pt x="15943" y="8918"/>
                  </a:cubicBezTo>
                  <a:cubicBezTo>
                    <a:pt x="15959" y="8918"/>
                    <a:pt x="15975" y="8920"/>
                    <a:pt x="15987" y="8920"/>
                  </a:cubicBezTo>
                  <a:lnTo>
                    <a:pt x="15987" y="8920"/>
                  </a:lnTo>
                  <a:cubicBezTo>
                    <a:pt x="15897" y="8918"/>
                    <a:pt x="15977" y="8848"/>
                    <a:pt x="15907" y="8848"/>
                  </a:cubicBezTo>
                  <a:cubicBezTo>
                    <a:pt x="15907" y="8848"/>
                    <a:pt x="15886" y="8909"/>
                    <a:pt x="15911" y="8909"/>
                  </a:cubicBezTo>
                  <a:cubicBezTo>
                    <a:pt x="15912" y="8909"/>
                    <a:pt x="15912" y="8909"/>
                    <a:pt x="15913" y="8909"/>
                  </a:cubicBezTo>
                  <a:lnTo>
                    <a:pt x="15913" y="8909"/>
                  </a:lnTo>
                  <a:cubicBezTo>
                    <a:pt x="15876" y="8917"/>
                    <a:pt x="15864" y="8930"/>
                    <a:pt x="15845" y="8930"/>
                  </a:cubicBezTo>
                  <a:cubicBezTo>
                    <a:pt x="15836" y="8930"/>
                    <a:pt x="15826" y="8927"/>
                    <a:pt x="15812" y="8920"/>
                  </a:cubicBezTo>
                  <a:cubicBezTo>
                    <a:pt x="15959" y="8897"/>
                    <a:pt x="15782" y="8788"/>
                    <a:pt x="15703" y="8788"/>
                  </a:cubicBezTo>
                  <a:cubicBezTo>
                    <a:pt x="15700" y="8788"/>
                    <a:pt x="15696" y="8788"/>
                    <a:pt x="15692" y="8789"/>
                  </a:cubicBezTo>
                  <a:cubicBezTo>
                    <a:pt x="15567" y="8798"/>
                    <a:pt x="15598" y="8816"/>
                    <a:pt x="15507" y="8816"/>
                  </a:cubicBezTo>
                  <a:cubicBezTo>
                    <a:pt x="15486" y="8816"/>
                    <a:pt x="15457" y="8815"/>
                    <a:pt x="15419" y="8813"/>
                  </a:cubicBezTo>
                  <a:cubicBezTo>
                    <a:pt x="15375" y="8816"/>
                    <a:pt x="15326" y="8818"/>
                    <a:pt x="15275" y="8818"/>
                  </a:cubicBezTo>
                  <a:cubicBezTo>
                    <a:pt x="15129" y="8818"/>
                    <a:pt x="14968" y="8800"/>
                    <a:pt x="14871" y="8729"/>
                  </a:cubicBezTo>
                  <a:lnTo>
                    <a:pt x="15073" y="8729"/>
                  </a:lnTo>
                  <a:cubicBezTo>
                    <a:pt x="14967" y="8712"/>
                    <a:pt x="14868" y="8701"/>
                    <a:pt x="14771" y="8701"/>
                  </a:cubicBezTo>
                  <a:cubicBezTo>
                    <a:pt x="14662" y="8701"/>
                    <a:pt x="14556" y="8715"/>
                    <a:pt x="14442" y="8753"/>
                  </a:cubicBezTo>
                  <a:cubicBezTo>
                    <a:pt x="14434" y="8751"/>
                    <a:pt x="14423" y="8751"/>
                    <a:pt x="14412" y="8751"/>
                  </a:cubicBezTo>
                  <a:cubicBezTo>
                    <a:pt x="14341" y="8751"/>
                    <a:pt x="14220" y="8777"/>
                    <a:pt x="14168" y="8777"/>
                  </a:cubicBezTo>
                  <a:cubicBezTo>
                    <a:pt x="14216" y="8729"/>
                    <a:pt x="14157" y="8694"/>
                    <a:pt x="14109" y="8682"/>
                  </a:cubicBezTo>
                  <a:cubicBezTo>
                    <a:pt x="14145" y="8670"/>
                    <a:pt x="14073" y="8670"/>
                    <a:pt x="14061" y="8670"/>
                  </a:cubicBezTo>
                  <a:cubicBezTo>
                    <a:pt x="14157" y="8622"/>
                    <a:pt x="14073" y="8563"/>
                    <a:pt x="14121" y="8563"/>
                  </a:cubicBezTo>
                  <a:cubicBezTo>
                    <a:pt x="14085" y="8563"/>
                    <a:pt x="14073" y="8551"/>
                    <a:pt x="14038" y="8539"/>
                  </a:cubicBezTo>
                  <a:cubicBezTo>
                    <a:pt x="14061" y="8539"/>
                    <a:pt x="14038" y="8527"/>
                    <a:pt x="14026" y="8527"/>
                  </a:cubicBezTo>
                  <a:cubicBezTo>
                    <a:pt x="14031" y="8527"/>
                    <a:pt x="14036" y="8527"/>
                    <a:pt x="14040" y="8527"/>
                  </a:cubicBezTo>
                  <a:lnTo>
                    <a:pt x="14040" y="8527"/>
                  </a:lnTo>
                  <a:cubicBezTo>
                    <a:pt x="14039" y="8527"/>
                    <a:pt x="14038" y="8527"/>
                    <a:pt x="14038" y="8527"/>
                  </a:cubicBezTo>
                  <a:cubicBezTo>
                    <a:pt x="14038" y="8527"/>
                    <a:pt x="14040" y="8525"/>
                    <a:pt x="14044" y="8522"/>
                  </a:cubicBezTo>
                  <a:lnTo>
                    <a:pt x="14044" y="8522"/>
                  </a:lnTo>
                  <a:cubicBezTo>
                    <a:pt x="14049" y="8524"/>
                    <a:pt x="14054" y="8527"/>
                    <a:pt x="14058" y="8530"/>
                  </a:cubicBezTo>
                  <a:lnTo>
                    <a:pt x="14058" y="8530"/>
                  </a:lnTo>
                  <a:cubicBezTo>
                    <a:pt x="14053" y="8528"/>
                    <a:pt x="14047" y="8527"/>
                    <a:pt x="14040" y="8527"/>
                  </a:cubicBezTo>
                  <a:lnTo>
                    <a:pt x="14040" y="8527"/>
                  </a:lnTo>
                  <a:cubicBezTo>
                    <a:pt x="14052" y="8528"/>
                    <a:pt x="14073" y="8539"/>
                    <a:pt x="14073" y="8539"/>
                  </a:cubicBezTo>
                  <a:cubicBezTo>
                    <a:pt x="14072" y="8538"/>
                    <a:pt x="14071" y="8537"/>
                    <a:pt x="14070" y="8536"/>
                  </a:cubicBezTo>
                  <a:lnTo>
                    <a:pt x="14070" y="8536"/>
                  </a:lnTo>
                  <a:cubicBezTo>
                    <a:pt x="14101" y="8553"/>
                    <a:pt x="14113" y="8560"/>
                    <a:pt x="14114" y="8560"/>
                  </a:cubicBezTo>
                  <a:cubicBezTo>
                    <a:pt x="14114" y="8560"/>
                    <a:pt x="14095" y="8549"/>
                    <a:pt x="14070" y="8536"/>
                  </a:cubicBezTo>
                  <a:lnTo>
                    <a:pt x="14070" y="8536"/>
                  </a:lnTo>
                  <a:cubicBezTo>
                    <a:pt x="14066" y="8533"/>
                    <a:pt x="14063" y="8531"/>
                    <a:pt x="14059" y="8530"/>
                  </a:cubicBezTo>
                  <a:lnTo>
                    <a:pt x="14059" y="8530"/>
                  </a:lnTo>
                  <a:cubicBezTo>
                    <a:pt x="14060" y="8530"/>
                    <a:pt x="14061" y="8531"/>
                    <a:pt x="14062" y="8532"/>
                  </a:cubicBezTo>
                  <a:lnTo>
                    <a:pt x="14062" y="8532"/>
                  </a:lnTo>
                  <a:cubicBezTo>
                    <a:pt x="14061" y="8531"/>
                    <a:pt x="14060" y="8530"/>
                    <a:pt x="14058" y="8530"/>
                  </a:cubicBezTo>
                  <a:lnTo>
                    <a:pt x="14058" y="8530"/>
                  </a:lnTo>
                  <a:cubicBezTo>
                    <a:pt x="14059" y="8530"/>
                    <a:pt x="14059" y="8530"/>
                    <a:pt x="14059" y="8530"/>
                  </a:cubicBezTo>
                  <a:lnTo>
                    <a:pt x="14059" y="8530"/>
                  </a:lnTo>
                  <a:cubicBezTo>
                    <a:pt x="14054" y="8527"/>
                    <a:pt x="14049" y="8524"/>
                    <a:pt x="14044" y="8522"/>
                  </a:cubicBezTo>
                  <a:lnTo>
                    <a:pt x="14044" y="8522"/>
                  </a:lnTo>
                  <a:cubicBezTo>
                    <a:pt x="14060" y="8509"/>
                    <a:pt x="14100" y="8479"/>
                    <a:pt x="14109" y="8479"/>
                  </a:cubicBezTo>
                  <a:cubicBezTo>
                    <a:pt x="14038" y="8467"/>
                    <a:pt x="14073" y="8467"/>
                    <a:pt x="14026" y="8432"/>
                  </a:cubicBezTo>
                  <a:cubicBezTo>
                    <a:pt x="14053" y="8425"/>
                    <a:pt x="14077" y="8418"/>
                    <a:pt x="14101" y="8418"/>
                  </a:cubicBezTo>
                  <a:cubicBezTo>
                    <a:pt x="14112" y="8418"/>
                    <a:pt x="14124" y="8420"/>
                    <a:pt x="14137" y="8424"/>
                  </a:cubicBezTo>
                  <a:lnTo>
                    <a:pt x="14137" y="8424"/>
                  </a:lnTo>
                  <a:cubicBezTo>
                    <a:pt x="14105" y="8408"/>
                    <a:pt x="14067" y="8384"/>
                    <a:pt x="14038" y="8384"/>
                  </a:cubicBezTo>
                  <a:cubicBezTo>
                    <a:pt x="14097" y="8384"/>
                    <a:pt x="14049" y="8360"/>
                    <a:pt x="14038" y="8348"/>
                  </a:cubicBezTo>
                  <a:cubicBezTo>
                    <a:pt x="14061" y="8336"/>
                    <a:pt x="14085" y="8324"/>
                    <a:pt x="14097" y="8313"/>
                  </a:cubicBezTo>
                  <a:cubicBezTo>
                    <a:pt x="14097" y="8304"/>
                    <a:pt x="14094" y="8302"/>
                    <a:pt x="14091" y="8302"/>
                  </a:cubicBezTo>
                  <a:cubicBezTo>
                    <a:pt x="14086" y="8302"/>
                    <a:pt x="14080" y="8305"/>
                    <a:pt x="14076" y="8305"/>
                  </a:cubicBezTo>
                  <a:cubicBezTo>
                    <a:pt x="14070" y="8305"/>
                    <a:pt x="14069" y="8297"/>
                    <a:pt x="14085" y="8253"/>
                  </a:cubicBezTo>
                  <a:cubicBezTo>
                    <a:pt x="14073" y="8253"/>
                    <a:pt x="14073" y="8241"/>
                    <a:pt x="14085" y="8241"/>
                  </a:cubicBezTo>
                  <a:cubicBezTo>
                    <a:pt x="14061" y="8241"/>
                    <a:pt x="14075" y="8236"/>
                    <a:pt x="14068" y="8236"/>
                  </a:cubicBezTo>
                  <a:cubicBezTo>
                    <a:pt x="14067" y="8236"/>
                    <a:pt x="14065" y="8236"/>
                    <a:pt x="14062" y="8237"/>
                  </a:cubicBezTo>
                  <a:lnTo>
                    <a:pt x="14062" y="8237"/>
                  </a:lnTo>
                  <a:cubicBezTo>
                    <a:pt x="14072" y="8229"/>
                    <a:pt x="14055" y="8214"/>
                    <a:pt x="14038" y="8205"/>
                  </a:cubicBezTo>
                  <a:lnTo>
                    <a:pt x="14085" y="8205"/>
                  </a:lnTo>
                  <a:cubicBezTo>
                    <a:pt x="14049" y="8194"/>
                    <a:pt x="14038" y="8170"/>
                    <a:pt x="14085" y="8170"/>
                  </a:cubicBezTo>
                  <a:cubicBezTo>
                    <a:pt x="14049" y="8146"/>
                    <a:pt x="13990" y="8158"/>
                    <a:pt x="14085" y="8110"/>
                  </a:cubicBezTo>
                  <a:cubicBezTo>
                    <a:pt x="14059" y="8110"/>
                    <a:pt x="14032" y="8105"/>
                    <a:pt x="14006" y="8105"/>
                  </a:cubicBezTo>
                  <a:cubicBezTo>
                    <a:pt x="13973" y="8105"/>
                    <a:pt x="13940" y="8113"/>
                    <a:pt x="13907" y="8146"/>
                  </a:cubicBezTo>
                  <a:lnTo>
                    <a:pt x="13942" y="8146"/>
                  </a:lnTo>
                  <a:cubicBezTo>
                    <a:pt x="13923" y="8156"/>
                    <a:pt x="13912" y="8173"/>
                    <a:pt x="13895" y="8173"/>
                  </a:cubicBezTo>
                  <a:cubicBezTo>
                    <a:pt x="13891" y="8173"/>
                    <a:pt x="13887" y="8172"/>
                    <a:pt x="13883" y="8170"/>
                  </a:cubicBezTo>
                  <a:lnTo>
                    <a:pt x="13883" y="8170"/>
                  </a:lnTo>
                  <a:cubicBezTo>
                    <a:pt x="13912" y="8189"/>
                    <a:pt x="13917" y="8224"/>
                    <a:pt x="13899" y="8224"/>
                  </a:cubicBezTo>
                  <a:cubicBezTo>
                    <a:pt x="13895" y="8224"/>
                    <a:pt x="13890" y="8222"/>
                    <a:pt x="13883" y="8217"/>
                  </a:cubicBezTo>
                  <a:lnTo>
                    <a:pt x="13883" y="8217"/>
                  </a:lnTo>
                  <a:cubicBezTo>
                    <a:pt x="13918" y="8241"/>
                    <a:pt x="13907" y="8241"/>
                    <a:pt x="13942" y="8241"/>
                  </a:cubicBezTo>
                  <a:cubicBezTo>
                    <a:pt x="13906" y="8250"/>
                    <a:pt x="13904" y="8273"/>
                    <a:pt x="13875" y="8283"/>
                  </a:cubicBezTo>
                  <a:lnTo>
                    <a:pt x="13875" y="8283"/>
                  </a:lnTo>
                  <a:cubicBezTo>
                    <a:pt x="13904" y="8277"/>
                    <a:pt x="13916" y="8275"/>
                    <a:pt x="13918" y="8275"/>
                  </a:cubicBezTo>
                  <a:lnTo>
                    <a:pt x="13918" y="8275"/>
                  </a:lnTo>
                  <a:cubicBezTo>
                    <a:pt x="13920" y="8275"/>
                    <a:pt x="13891" y="8282"/>
                    <a:pt x="13871" y="8289"/>
                  </a:cubicBezTo>
                  <a:cubicBezTo>
                    <a:pt x="13883" y="8289"/>
                    <a:pt x="13883" y="8289"/>
                    <a:pt x="13871" y="8301"/>
                  </a:cubicBezTo>
                  <a:cubicBezTo>
                    <a:pt x="13878" y="8294"/>
                    <a:pt x="13889" y="8287"/>
                    <a:pt x="13899" y="8287"/>
                  </a:cubicBezTo>
                  <a:cubicBezTo>
                    <a:pt x="13906" y="8287"/>
                    <a:pt x="13913" y="8291"/>
                    <a:pt x="13918" y="8301"/>
                  </a:cubicBezTo>
                  <a:cubicBezTo>
                    <a:pt x="13883" y="8313"/>
                    <a:pt x="13883" y="8301"/>
                    <a:pt x="13895" y="8324"/>
                  </a:cubicBezTo>
                  <a:cubicBezTo>
                    <a:pt x="13887" y="8324"/>
                    <a:pt x="13879" y="8329"/>
                    <a:pt x="13872" y="8330"/>
                  </a:cubicBezTo>
                  <a:lnTo>
                    <a:pt x="13872" y="8330"/>
                  </a:lnTo>
                  <a:cubicBezTo>
                    <a:pt x="13879" y="8334"/>
                    <a:pt x="13872" y="8335"/>
                    <a:pt x="13866" y="8336"/>
                  </a:cubicBezTo>
                  <a:lnTo>
                    <a:pt x="13866" y="8336"/>
                  </a:lnTo>
                  <a:cubicBezTo>
                    <a:pt x="13864" y="8335"/>
                    <a:pt x="13862" y="8334"/>
                    <a:pt x="13861" y="8334"/>
                  </a:cubicBezTo>
                  <a:cubicBezTo>
                    <a:pt x="13860" y="8334"/>
                    <a:pt x="13859" y="8335"/>
                    <a:pt x="13859" y="8336"/>
                  </a:cubicBezTo>
                  <a:cubicBezTo>
                    <a:pt x="13859" y="8336"/>
                    <a:pt x="13863" y="8336"/>
                    <a:pt x="13866" y="8336"/>
                  </a:cubicBezTo>
                  <a:lnTo>
                    <a:pt x="13866" y="8336"/>
                  </a:lnTo>
                  <a:cubicBezTo>
                    <a:pt x="13879" y="8342"/>
                    <a:pt x="13904" y="8362"/>
                    <a:pt x="13900" y="8362"/>
                  </a:cubicBezTo>
                  <a:cubicBezTo>
                    <a:pt x="13899" y="8362"/>
                    <a:pt x="13897" y="8362"/>
                    <a:pt x="13895" y="8360"/>
                  </a:cubicBezTo>
                  <a:cubicBezTo>
                    <a:pt x="13895" y="8366"/>
                    <a:pt x="13889" y="8371"/>
                    <a:pt x="13881" y="8375"/>
                  </a:cubicBezTo>
                  <a:lnTo>
                    <a:pt x="13881" y="8375"/>
                  </a:lnTo>
                  <a:cubicBezTo>
                    <a:pt x="13878" y="8373"/>
                    <a:pt x="13874" y="8372"/>
                    <a:pt x="13871" y="8372"/>
                  </a:cubicBezTo>
                  <a:lnTo>
                    <a:pt x="13847" y="8372"/>
                  </a:lnTo>
                  <a:cubicBezTo>
                    <a:pt x="13854" y="8376"/>
                    <a:pt x="13861" y="8377"/>
                    <a:pt x="13867" y="8377"/>
                  </a:cubicBezTo>
                  <a:cubicBezTo>
                    <a:pt x="13873" y="8377"/>
                    <a:pt x="13877" y="8376"/>
                    <a:pt x="13881" y="8375"/>
                  </a:cubicBezTo>
                  <a:lnTo>
                    <a:pt x="13881" y="8375"/>
                  </a:lnTo>
                  <a:cubicBezTo>
                    <a:pt x="13891" y="8378"/>
                    <a:pt x="13901" y="8384"/>
                    <a:pt x="13918" y="8384"/>
                  </a:cubicBezTo>
                  <a:cubicBezTo>
                    <a:pt x="13871" y="8408"/>
                    <a:pt x="13895" y="8420"/>
                    <a:pt x="13859" y="8432"/>
                  </a:cubicBezTo>
                  <a:cubicBezTo>
                    <a:pt x="13895" y="8455"/>
                    <a:pt x="13907" y="8479"/>
                    <a:pt x="13954" y="8479"/>
                  </a:cubicBezTo>
                  <a:cubicBezTo>
                    <a:pt x="13952" y="8477"/>
                    <a:pt x="13949" y="8476"/>
                    <a:pt x="13947" y="8474"/>
                  </a:cubicBezTo>
                  <a:lnTo>
                    <a:pt x="13947" y="8474"/>
                  </a:lnTo>
                  <a:cubicBezTo>
                    <a:pt x="13947" y="8474"/>
                    <a:pt x="13947" y="8474"/>
                    <a:pt x="13947" y="8474"/>
                  </a:cubicBezTo>
                  <a:cubicBezTo>
                    <a:pt x="13945" y="8474"/>
                    <a:pt x="13941" y="8473"/>
                    <a:pt x="13930" y="8467"/>
                  </a:cubicBezTo>
                  <a:lnTo>
                    <a:pt x="13939" y="8467"/>
                  </a:lnTo>
                  <a:cubicBezTo>
                    <a:pt x="13937" y="8466"/>
                    <a:pt x="13937" y="8465"/>
                    <a:pt x="13937" y="8465"/>
                  </a:cubicBezTo>
                  <a:lnTo>
                    <a:pt x="13937" y="8465"/>
                  </a:lnTo>
                  <a:cubicBezTo>
                    <a:pt x="13937" y="8465"/>
                    <a:pt x="13939" y="8466"/>
                    <a:pt x="13940" y="8467"/>
                  </a:cubicBezTo>
                  <a:lnTo>
                    <a:pt x="13990" y="8467"/>
                  </a:lnTo>
                  <a:cubicBezTo>
                    <a:pt x="14006" y="8467"/>
                    <a:pt x="14032" y="8473"/>
                    <a:pt x="14027" y="8473"/>
                  </a:cubicBezTo>
                  <a:cubicBezTo>
                    <a:pt x="14024" y="8473"/>
                    <a:pt x="14014" y="8471"/>
                    <a:pt x="13990" y="8467"/>
                  </a:cubicBezTo>
                  <a:cubicBezTo>
                    <a:pt x="13990" y="8467"/>
                    <a:pt x="13954" y="8467"/>
                    <a:pt x="13954" y="8479"/>
                  </a:cubicBezTo>
                  <a:lnTo>
                    <a:pt x="13954" y="8479"/>
                  </a:lnTo>
                  <a:cubicBezTo>
                    <a:pt x="13954" y="8479"/>
                    <a:pt x="13954" y="8479"/>
                    <a:pt x="13955" y="8479"/>
                  </a:cubicBezTo>
                  <a:cubicBezTo>
                    <a:pt x="13958" y="8479"/>
                    <a:pt x="13969" y="8484"/>
                    <a:pt x="13984" y="8491"/>
                  </a:cubicBezTo>
                  <a:lnTo>
                    <a:pt x="13984" y="8491"/>
                  </a:lnTo>
                  <a:cubicBezTo>
                    <a:pt x="13945" y="8489"/>
                    <a:pt x="13917" y="8488"/>
                    <a:pt x="13898" y="8487"/>
                  </a:cubicBezTo>
                  <a:lnTo>
                    <a:pt x="13898" y="8487"/>
                  </a:lnTo>
                  <a:cubicBezTo>
                    <a:pt x="13909" y="8488"/>
                    <a:pt x="13919" y="8491"/>
                    <a:pt x="13919" y="8495"/>
                  </a:cubicBezTo>
                  <a:lnTo>
                    <a:pt x="13919" y="8495"/>
                  </a:lnTo>
                  <a:cubicBezTo>
                    <a:pt x="13921" y="8494"/>
                    <a:pt x="13923" y="8494"/>
                    <a:pt x="13924" y="8494"/>
                  </a:cubicBezTo>
                  <a:cubicBezTo>
                    <a:pt x="13930" y="8494"/>
                    <a:pt x="13936" y="8497"/>
                    <a:pt x="13942" y="8503"/>
                  </a:cubicBezTo>
                  <a:cubicBezTo>
                    <a:pt x="13942" y="8503"/>
                    <a:pt x="13871" y="8515"/>
                    <a:pt x="13871" y="8515"/>
                  </a:cubicBezTo>
                  <a:cubicBezTo>
                    <a:pt x="13871" y="8539"/>
                    <a:pt x="14061" y="8539"/>
                    <a:pt x="14026" y="8539"/>
                  </a:cubicBezTo>
                  <a:lnTo>
                    <a:pt x="13942" y="8539"/>
                  </a:lnTo>
                  <a:cubicBezTo>
                    <a:pt x="13930" y="8551"/>
                    <a:pt x="13942" y="8551"/>
                    <a:pt x="13966" y="8551"/>
                  </a:cubicBezTo>
                  <a:lnTo>
                    <a:pt x="13930" y="8551"/>
                  </a:lnTo>
                  <a:cubicBezTo>
                    <a:pt x="13918" y="8551"/>
                    <a:pt x="13942" y="8551"/>
                    <a:pt x="13918" y="8563"/>
                  </a:cubicBezTo>
                  <a:cubicBezTo>
                    <a:pt x="13926" y="8567"/>
                    <a:pt x="13934" y="8568"/>
                    <a:pt x="13942" y="8568"/>
                  </a:cubicBezTo>
                  <a:cubicBezTo>
                    <a:pt x="13958" y="8568"/>
                    <a:pt x="13974" y="8563"/>
                    <a:pt x="13990" y="8563"/>
                  </a:cubicBezTo>
                  <a:lnTo>
                    <a:pt x="13942" y="8563"/>
                  </a:lnTo>
                  <a:cubicBezTo>
                    <a:pt x="13962" y="8553"/>
                    <a:pt x="13980" y="8547"/>
                    <a:pt x="13996" y="8547"/>
                  </a:cubicBezTo>
                  <a:cubicBezTo>
                    <a:pt x="14019" y="8547"/>
                    <a:pt x="14040" y="8559"/>
                    <a:pt x="14061" y="8586"/>
                  </a:cubicBezTo>
                  <a:cubicBezTo>
                    <a:pt x="14039" y="8583"/>
                    <a:pt x="14018" y="8580"/>
                    <a:pt x="13998" y="8578"/>
                  </a:cubicBezTo>
                  <a:lnTo>
                    <a:pt x="13998" y="8578"/>
                  </a:lnTo>
                  <a:cubicBezTo>
                    <a:pt x="13998" y="8578"/>
                    <a:pt x="13999" y="8578"/>
                    <a:pt x="13999" y="8578"/>
                  </a:cubicBezTo>
                  <a:lnTo>
                    <a:pt x="13999" y="8578"/>
                  </a:lnTo>
                  <a:cubicBezTo>
                    <a:pt x="13999" y="8578"/>
                    <a:pt x="13998" y="8578"/>
                    <a:pt x="13998" y="8578"/>
                  </a:cubicBezTo>
                  <a:lnTo>
                    <a:pt x="13998" y="8578"/>
                  </a:lnTo>
                  <a:cubicBezTo>
                    <a:pt x="13953" y="8575"/>
                    <a:pt x="13912" y="8575"/>
                    <a:pt x="13871" y="8575"/>
                  </a:cubicBezTo>
                  <a:cubicBezTo>
                    <a:pt x="13907" y="8575"/>
                    <a:pt x="13918" y="8586"/>
                    <a:pt x="13954" y="8586"/>
                  </a:cubicBezTo>
                  <a:cubicBezTo>
                    <a:pt x="13961" y="8585"/>
                    <a:pt x="13966" y="8584"/>
                    <a:pt x="13971" y="8583"/>
                  </a:cubicBezTo>
                  <a:lnTo>
                    <a:pt x="13971" y="8583"/>
                  </a:lnTo>
                  <a:cubicBezTo>
                    <a:pt x="13940" y="8589"/>
                    <a:pt x="13895" y="8598"/>
                    <a:pt x="13907" y="8598"/>
                  </a:cubicBezTo>
                  <a:lnTo>
                    <a:pt x="14049" y="8598"/>
                  </a:lnTo>
                  <a:cubicBezTo>
                    <a:pt x="14032" y="8604"/>
                    <a:pt x="14011" y="8607"/>
                    <a:pt x="13991" y="8609"/>
                  </a:cubicBezTo>
                  <a:lnTo>
                    <a:pt x="13991" y="8609"/>
                  </a:lnTo>
                  <a:cubicBezTo>
                    <a:pt x="14010" y="8604"/>
                    <a:pt x="14015" y="8602"/>
                    <a:pt x="14013" y="8602"/>
                  </a:cubicBezTo>
                  <a:cubicBezTo>
                    <a:pt x="14009" y="8602"/>
                    <a:pt x="13986" y="8607"/>
                    <a:pt x="13984" y="8609"/>
                  </a:cubicBezTo>
                  <a:lnTo>
                    <a:pt x="13984" y="8609"/>
                  </a:lnTo>
                  <a:cubicBezTo>
                    <a:pt x="13986" y="8609"/>
                    <a:pt x="13989" y="8609"/>
                    <a:pt x="13991" y="8609"/>
                  </a:cubicBezTo>
                  <a:lnTo>
                    <a:pt x="13991" y="8609"/>
                  </a:lnTo>
                  <a:cubicBezTo>
                    <a:pt x="13989" y="8609"/>
                    <a:pt x="13987" y="8610"/>
                    <a:pt x="13985" y="8610"/>
                  </a:cubicBezTo>
                  <a:lnTo>
                    <a:pt x="13985" y="8610"/>
                  </a:lnTo>
                  <a:cubicBezTo>
                    <a:pt x="13984" y="8610"/>
                    <a:pt x="13984" y="8610"/>
                    <a:pt x="13984" y="8609"/>
                  </a:cubicBezTo>
                  <a:lnTo>
                    <a:pt x="13984" y="8609"/>
                  </a:lnTo>
                  <a:cubicBezTo>
                    <a:pt x="13965" y="8610"/>
                    <a:pt x="13947" y="8610"/>
                    <a:pt x="13930" y="8610"/>
                  </a:cubicBezTo>
                  <a:cubicBezTo>
                    <a:pt x="13934" y="8614"/>
                    <a:pt x="13941" y="8616"/>
                    <a:pt x="13948" y="8616"/>
                  </a:cubicBezTo>
                  <a:cubicBezTo>
                    <a:pt x="13957" y="8616"/>
                    <a:pt x="13967" y="8614"/>
                    <a:pt x="13976" y="8612"/>
                  </a:cubicBezTo>
                  <a:lnTo>
                    <a:pt x="13976" y="8612"/>
                  </a:lnTo>
                  <a:cubicBezTo>
                    <a:pt x="13964" y="8615"/>
                    <a:pt x="13949" y="8618"/>
                    <a:pt x="13930" y="8622"/>
                  </a:cubicBezTo>
                  <a:cubicBezTo>
                    <a:pt x="13930" y="8622"/>
                    <a:pt x="13990" y="8634"/>
                    <a:pt x="13930" y="8634"/>
                  </a:cubicBezTo>
                  <a:cubicBezTo>
                    <a:pt x="13954" y="8634"/>
                    <a:pt x="13954" y="8634"/>
                    <a:pt x="13930" y="8646"/>
                  </a:cubicBezTo>
                  <a:cubicBezTo>
                    <a:pt x="13962" y="8646"/>
                    <a:pt x="13978" y="8635"/>
                    <a:pt x="14003" y="8635"/>
                  </a:cubicBezTo>
                  <a:cubicBezTo>
                    <a:pt x="14015" y="8635"/>
                    <a:pt x="14030" y="8638"/>
                    <a:pt x="14049" y="8646"/>
                  </a:cubicBezTo>
                  <a:cubicBezTo>
                    <a:pt x="14026" y="8646"/>
                    <a:pt x="14014" y="8646"/>
                    <a:pt x="14061" y="8658"/>
                  </a:cubicBezTo>
                  <a:cubicBezTo>
                    <a:pt x="14049" y="8662"/>
                    <a:pt x="14039" y="8663"/>
                    <a:pt x="14028" y="8663"/>
                  </a:cubicBezTo>
                  <a:cubicBezTo>
                    <a:pt x="14012" y="8663"/>
                    <a:pt x="13995" y="8660"/>
                    <a:pt x="13974" y="8659"/>
                  </a:cubicBezTo>
                  <a:lnTo>
                    <a:pt x="13974" y="8659"/>
                  </a:lnTo>
                  <a:cubicBezTo>
                    <a:pt x="13558" y="8729"/>
                    <a:pt x="13060" y="8717"/>
                    <a:pt x="12680" y="8729"/>
                  </a:cubicBezTo>
                  <a:cubicBezTo>
                    <a:pt x="12687" y="8723"/>
                    <a:pt x="12694" y="8716"/>
                    <a:pt x="12701" y="8711"/>
                  </a:cubicBezTo>
                  <a:lnTo>
                    <a:pt x="12701" y="8711"/>
                  </a:lnTo>
                  <a:cubicBezTo>
                    <a:pt x="12670" y="8721"/>
                    <a:pt x="12633" y="8725"/>
                    <a:pt x="12593" y="8725"/>
                  </a:cubicBezTo>
                  <a:cubicBezTo>
                    <a:pt x="12444" y="8725"/>
                    <a:pt x="12248" y="8670"/>
                    <a:pt x="12121" y="8670"/>
                  </a:cubicBezTo>
                  <a:cubicBezTo>
                    <a:pt x="12085" y="8672"/>
                    <a:pt x="12050" y="8673"/>
                    <a:pt x="12015" y="8673"/>
                  </a:cubicBezTo>
                  <a:cubicBezTo>
                    <a:pt x="11919" y="8673"/>
                    <a:pt x="11822" y="8666"/>
                    <a:pt x="11726" y="8666"/>
                  </a:cubicBezTo>
                  <a:cubicBezTo>
                    <a:pt x="11699" y="8666"/>
                    <a:pt x="11672" y="8667"/>
                    <a:pt x="11644" y="8668"/>
                  </a:cubicBezTo>
                  <a:lnTo>
                    <a:pt x="11644" y="8668"/>
                  </a:lnTo>
                  <a:cubicBezTo>
                    <a:pt x="11653" y="8667"/>
                    <a:pt x="11662" y="8664"/>
                    <a:pt x="11668" y="8658"/>
                  </a:cubicBezTo>
                  <a:lnTo>
                    <a:pt x="11668" y="8658"/>
                  </a:lnTo>
                  <a:cubicBezTo>
                    <a:pt x="11668" y="8658"/>
                    <a:pt x="11621" y="8658"/>
                    <a:pt x="11609" y="8670"/>
                  </a:cubicBezTo>
                  <a:cubicBezTo>
                    <a:pt x="11597" y="8676"/>
                    <a:pt x="11582" y="8676"/>
                    <a:pt x="11580" y="8676"/>
                  </a:cubicBezTo>
                  <a:cubicBezTo>
                    <a:pt x="11579" y="8676"/>
                    <a:pt x="11591" y="8676"/>
                    <a:pt x="11632" y="8682"/>
                  </a:cubicBezTo>
                  <a:cubicBezTo>
                    <a:pt x="11560" y="8691"/>
                    <a:pt x="11487" y="8694"/>
                    <a:pt x="11413" y="8694"/>
                  </a:cubicBezTo>
                  <a:cubicBezTo>
                    <a:pt x="11173" y="8694"/>
                    <a:pt x="10927" y="8657"/>
                    <a:pt x="10691" y="8657"/>
                  </a:cubicBezTo>
                  <a:cubicBezTo>
                    <a:pt x="10619" y="8657"/>
                    <a:pt x="10548" y="8661"/>
                    <a:pt x="10478" y="8670"/>
                  </a:cubicBezTo>
                  <a:cubicBezTo>
                    <a:pt x="10475" y="8668"/>
                    <a:pt x="10473" y="8666"/>
                    <a:pt x="10471" y="8665"/>
                  </a:cubicBezTo>
                  <a:lnTo>
                    <a:pt x="10471" y="8665"/>
                  </a:lnTo>
                  <a:cubicBezTo>
                    <a:pt x="10469" y="8666"/>
                    <a:pt x="10468" y="8668"/>
                    <a:pt x="10466" y="8669"/>
                  </a:cubicBezTo>
                  <a:lnTo>
                    <a:pt x="10466" y="8669"/>
                  </a:lnTo>
                  <a:cubicBezTo>
                    <a:pt x="10451" y="8668"/>
                    <a:pt x="10430" y="8664"/>
                    <a:pt x="10412" y="8664"/>
                  </a:cubicBezTo>
                  <a:cubicBezTo>
                    <a:pt x="10401" y="8664"/>
                    <a:pt x="10390" y="8666"/>
                    <a:pt x="10382" y="8670"/>
                  </a:cubicBezTo>
                  <a:cubicBezTo>
                    <a:pt x="10454" y="8689"/>
                    <a:pt x="10439" y="8695"/>
                    <a:pt x="10395" y="8695"/>
                  </a:cubicBezTo>
                  <a:cubicBezTo>
                    <a:pt x="10328" y="8695"/>
                    <a:pt x="10194" y="8682"/>
                    <a:pt x="10180" y="8682"/>
                  </a:cubicBezTo>
                  <a:cubicBezTo>
                    <a:pt x="10049" y="8682"/>
                    <a:pt x="9906" y="8682"/>
                    <a:pt x="9775" y="8694"/>
                  </a:cubicBezTo>
                  <a:cubicBezTo>
                    <a:pt x="9693" y="8694"/>
                    <a:pt x="9600" y="8701"/>
                    <a:pt x="9511" y="8701"/>
                  </a:cubicBezTo>
                  <a:cubicBezTo>
                    <a:pt x="9444" y="8701"/>
                    <a:pt x="9379" y="8697"/>
                    <a:pt x="9323" y="8682"/>
                  </a:cubicBezTo>
                  <a:lnTo>
                    <a:pt x="9335" y="8682"/>
                  </a:lnTo>
                  <a:cubicBezTo>
                    <a:pt x="9335" y="8682"/>
                    <a:pt x="9251" y="8670"/>
                    <a:pt x="9275" y="8670"/>
                  </a:cubicBezTo>
                  <a:cubicBezTo>
                    <a:pt x="9267" y="8670"/>
                    <a:pt x="9249" y="8664"/>
                    <a:pt x="9234" y="8664"/>
                  </a:cubicBezTo>
                  <a:cubicBezTo>
                    <a:pt x="9226" y="8664"/>
                    <a:pt x="9219" y="8666"/>
                    <a:pt x="9215" y="8670"/>
                  </a:cubicBezTo>
                  <a:cubicBezTo>
                    <a:pt x="9213" y="8671"/>
                    <a:pt x="9211" y="8672"/>
                    <a:pt x="9209" y="8673"/>
                  </a:cubicBezTo>
                  <a:lnTo>
                    <a:pt x="9209" y="8673"/>
                  </a:lnTo>
                  <a:cubicBezTo>
                    <a:pt x="9155" y="8665"/>
                    <a:pt x="9100" y="8662"/>
                    <a:pt x="9044" y="8662"/>
                  </a:cubicBezTo>
                  <a:cubicBezTo>
                    <a:pt x="8812" y="8662"/>
                    <a:pt x="8563" y="8713"/>
                    <a:pt x="8340" y="8713"/>
                  </a:cubicBezTo>
                  <a:cubicBezTo>
                    <a:pt x="8267" y="8713"/>
                    <a:pt x="8198" y="8708"/>
                    <a:pt x="8132" y="8694"/>
                  </a:cubicBezTo>
                  <a:lnTo>
                    <a:pt x="8096" y="8694"/>
                  </a:lnTo>
                  <a:cubicBezTo>
                    <a:pt x="8096" y="8682"/>
                    <a:pt x="8144" y="8682"/>
                    <a:pt x="8132" y="8682"/>
                  </a:cubicBezTo>
                  <a:cubicBezTo>
                    <a:pt x="8096" y="8682"/>
                    <a:pt x="8072" y="8670"/>
                    <a:pt x="8037" y="8670"/>
                  </a:cubicBezTo>
                  <a:lnTo>
                    <a:pt x="8013" y="8670"/>
                  </a:lnTo>
                  <a:cubicBezTo>
                    <a:pt x="8012" y="8670"/>
                    <a:pt x="8011" y="8671"/>
                    <a:pt x="8010" y="8671"/>
                  </a:cubicBezTo>
                  <a:lnTo>
                    <a:pt x="8010" y="8671"/>
                  </a:lnTo>
                  <a:cubicBezTo>
                    <a:pt x="7901" y="8655"/>
                    <a:pt x="7787" y="8649"/>
                    <a:pt x="7670" y="8649"/>
                  </a:cubicBezTo>
                  <a:cubicBezTo>
                    <a:pt x="7435" y="8649"/>
                    <a:pt x="7192" y="8671"/>
                    <a:pt x="6972" y="8671"/>
                  </a:cubicBezTo>
                  <a:cubicBezTo>
                    <a:pt x="6942" y="8671"/>
                    <a:pt x="6911" y="8671"/>
                    <a:pt x="6882" y="8670"/>
                  </a:cubicBezTo>
                  <a:cubicBezTo>
                    <a:pt x="6703" y="8697"/>
                    <a:pt x="6449" y="8725"/>
                    <a:pt x="6207" y="8725"/>
                  </a:cubicBezTo>
                  <a:cubicBezTo>
                    <a:pt x="6029" y="8725"/>
                    <a:pt x="5858" y="8710"/>
                    <a:pt x="5727" y="8670"/>
                  </a:cubicBezTo>
                  <a:lnTo>
                    <a:pt x="5691" y="8670"/>
                  </a:lnTo>
                  <a:cubicBezTo>
                    <a:pt x="5786" y="8622"/>
                    <a:pt x="5727" y="8551"/>
                    <a:pt x="5656" y="8551"/>
                  </a:cubicBezTo>
                  <a:cubicBezTo>
                    <a:pt x="5691" y="8551"/>
                    <a:pt x="5656" y="8539"/>
                    <a:pt x="5656" y="8527"/>
                  </a:cubicBezTo>
                  <a:cubicBezTo>
                    <a:pt x="5660" y="8527"/>
                    <a:pt x="5665" y="8527"/>
                    <a:pt x="5670" y="8528"/>
                  </a:cubicBezTo>
                  <a:lnTo>
                    <a:pt x="5670" y="8528"/>
                  </a:lnTo>
                  <a:cubicBezTo>
                    <a:pt x="5664" y="8522"/>
                    <a:pt x="5670" y="8516"/>
                    <a:pt x="5682" y="8509"/>
                  </a:cubicBezTo>
                  <a:lnTo>
                    <a:pt x="5682" y="8509"/>
                  </a:lnTo>
                  <a:cubicBezTo>
                    <a:pt x="5688" y="8509"/>
                    <a:pt x="5692" y="8509"/>
                    <a:pt x="5694" y="8509"/>
                  </a:cubicBezTo>
                  <a:cubicBezTo>
                    <a:pt x="5698" y="8509"/>
                    <a:pt x="5695" y="8509"/>
                    <a:pt x="5684" y="8507"/>
                  </a:cubicBezTo>
                  <a:lnTo>
                    <a:pt x="5684" y="8507"/>
                  </a:lnTo>
                  <a:cubicBezTo>
                    <a:pt x="5692" y="8503"/>
                    <a:pt x="5703" y="8497"/>
                    <a:pt x="5715" y="8491"/>
                  </a:cubicBezTo>
                  <a:cubicBezTo>
                    <a:pt x="5691" y="8491"/>
                    <a:pt x="5679" y="8467"/>
                    <a:pt x="5656" y="8444"/>
                  </a:cubicBezTo>
                  <a:cubicBezTo>
                    <a:pt x="5656" y="8426"/>
                    <a:pt x="5679" y="8420"/>
                    <a:pt x="5705" y="8420"/>
                  </a:cubicBezTo>
                  <a:cubicBezTo>
                    <a:pt x="5723" y="8420"/>
                    <a:pt x="5743" y="8423"/>
                    <a:pt x="5754" y="8427"/>
                  </a:cubicBezTo>
                  <a:lnTo>
                    <a:pt x="5754" y="8427"/>
                  </a:lnTo>
                  <a:cubicBezTo>
                    <a:pt x="5715" y="8405"/>
                    <a:pt x="5712" y="8384"/>
                    <a:pt x="5667" y="8384"/>
                  </a:cubicBezTo>
                  <a:cubicBezTo>
                    <a:pt x="5727" y="8384"/>
                    <a:pt x="5679" y="8360"/>
                    <a:pt x="5667" y="8348"/>
                  </a:cubicBezTo>
                  <a:cubicBezTo>
                    <a:pt x="5679" y="8337"/>
                    <a:pt x="5700" y="8336"/>
                    <a:pt x="5713" y="8317"/>
                  </a:cubicBezTo>
                  <a:lnTo>
                    <a:pt x="5713" y="8317"/>
                  </a:lnTo>
                  <a:cubicBezTo>
                    <a:pt x="5713" y="8317"/>
                    <a:pt x="5713" y="8317"/>
                    <a:pt x="5714" y="8317"/>
                  </a:cubicBezTo>
                  <a:cubicBezTo>
                    <a:pt x="5714" y="8317"/>
                    <a:pt x="5715" y="8316"/>
                    <a:pt x="5715" y="8313"/>
                  </a:cubicBezTo>
                  <a:lnTo>
                    <a:pt x="5715" y="8313"/>
                  </a:lnTo>
                  <a:cubicBezTo>
                    <a:pt x="5714" y="8314"/>
                    <a:pt x="5714" y="8315"/>
                    <a:pt x="5713" y="8317"/>
                  </a:cubicBezTo>
                  <a:lnTo>
                    <a:pt x="5713" y="8317"/>
                  </a:lnTo>
                  <a:cubicBezTo>
                    <a:pt x="5705" y="8312"/>
                    <a:pt x="5683" y="8251"/>
                    <a:pt x="5703" y="8241"/>
                  </a:cubicBezTo>
                  <a:lnTo>
                    <a:pt x="5656" y="8241"/>
                  </a:lnTo>
                  <a:cubicBezTo>
                    <a:pt x="5703" y="8241"/>
                    <a:pt x="5679" y="8217"/>
                    <a:pt x="5667" y="8205"/>
                  </a:cubicBezTo>
                  <a:lnTo>
                    <a:pt x="5703" y="8205"/>
                  </a:lnTo>
                  <a:cubicBezTo>
                    <a:pt x="5679" y="8194"/>
                    <a:pt x="5656" y="8170"/>
                    <a:pt x="5703" y="8170"/>
                  </a:cubicBezTo>
                  <a:cubicBezTo>
                    <a:pt x="5691" y="8146"/>
                    <a:pt x="5596" y="8182"/>
                    <a:pt x="5715" y="8122"/>
                  </a:cubicBezTo>
                  <a:cubicBezTo>
                    <a:pt x="5679" y="8116"/>
                    <a:pt x="5650" y="8107"/>
                    <a:pt x="5620" y="8107"/>
                  </a:cubicBezTo>
                  <a:cubicBezTo>
                    <a:pt x="5590" y="8107"/>
                    <a:pt x="5560" y="8116"/>
                    <a:pt x="5525" y="8146"/>
                  </a:cubicBezTo>
                  <a:cubicBezTo>
                    <a:pt x="5529" y="8148"/>
                    <a:pt x="5530" y="8150"/>
                    <a:pt x="5530" y="8151"/>
                  </a:cubicBezTo>
                  <a:lnTo>
                    <a:pt x="5530" y="8151"/>
                  </a:lnTo>
                  <a:cubicBezTo>
                    <a:pt x="5536" y="8150"/>
                    <a:pt x="5546" y="8148"/>
                    <a:pt x="5560" y="8146"/>
                  </a:cubicBezTo>
                  <a:lnTo>
                    <a:pt x="5560" y="8146"/>
                  </a:lnTo>
                  <a:cubicBezTo>
                    <a:pt x="5519" y="8166"/>
                    <a:pt x="5531" y="8222"/>
                    <a:pt x="5520" y="8222"/>
                  </a:cubicBezTo>
                  <a:cubicBezTo>
                    <a:pt x="5518" y="8222"/>
                    <a:pt x="5516" y="8221"/>
                    <a:pt x="5513" y="8217"/>
                  </a:cubicBezTo>
                  <a:lnTo>
                    <a:pt x="5513" y="8217"/>
                  </a:lnTo>
                  <a:cubicBezTo>
                    <a:pt x="5536" y="8241"/>
                    <a:pt x="5525" y="8241"/>
                    <a:pt x="5572" y="8241"/>
                  </a:cubicBezTo>
                  <a:cubicBezTo>
                    <a:pt x="5536" y="8253"/>
                    <a:pt x="5536" y="8241"/>
                    <a:pt x="5513" y="8265"/>
                  </a:cubicBezTo>
                  <a:cubicBezTo>
                    <a:pt x="5548" y="8265"/>
                    <a:pt x="5477" y="8289"/>
                    <a:pt x="5465" y="8289"/>
                  </a:cubicBezTo>
                  <a:cubicBezTo>
                    <a:pt x="5471" y="8289"/>
                    <a:pt x="5486" y="8286"/>
                    <a:pt x="5502" y="8286"/>
                  </a:cubicBezTo>
                  <a:cubicBezTo>
                    <a:pt x="5519" y="8286"/>
                    <a:pt x="5536" y="8289"/>
                    <a:pt x="5548" y="8301"/>
                  </a:cubicBezTo>
                  <a:cubicBezTo>
                    <a:pt x="5540" y="8301"/>
                    <a:pt x="5532" y="8306"/>
                    <a:pt x="5525" y="8306"/>
                  </a:cubicBezTo>
                  <a:cubicBezTo>
                    <a:pt x="5521" y="8306"/>
                    <a:pt x="5517" y="8305"/>
                    <a:pt x="5513" y="8301"/>
                  </a:cubicBezTo>
                  <a:lnTo>
                    <a:pt x="5513" y="8301"/>
                  </a:lnTo>
                  <a:cubicBezTo>
                    <a:pt x="5525" y="8313"/>
                    <a:pt x="5525" y="8324"/>
                    <a:pt x="5501" y="8324"/>
                  </a:cubicBezTo>
                  <a:lnTo>
                    <a:pt x="5536" y="8324"/>
                  </a:lnTo>
                  <a:cubicBezTo>
                    <a:pt x="5521" y="8324"/>
                    <a:pt x="5510" y="8330"/>
                    <a:pt x="5501" y="8330"/>
                  </a:cubicBezTo>
                  <a:cubicBezTo>
                    <a:pt x="5500" y="8330"/>
                    <a:pt x="5498" y="8330"/>
                    <a:pt x="5497" y="8329"/>
                  </a:cubicBezTo>
                  <a:lnTo>
                    <a:pt x="5497" y="8329"/>
                  </a:lnTo>
                  <a:cubicBezTo>
                    <a:pt x="5505" y="8336"/>
                    <a:pt x="5487" y="8336"/>
                    <a:pt x="5477" y="8336"/>
                  </a:cubicBezTo>
                  <a:cubicBezTo>
                    <a:pt x="5477" y="8336"/>
                    <a:pt x="5512" y="8357"/>
                    <a:pt x="5523" y="8362"/>
                  </a:cubicBezTo>
                  <a:lnTo>
                    <a:pt x="5523" y="8362"/>
                  </a:lnTo>
                  <a:cubicBezTo>
                    <a:pt x="5516" y="8368"/>
                    <a:pt x="5510" y="8375"/>
                    <a:pt x="5499" y="8379"/>
                  </a:cubicBezTo>
                  <a:lnTo>
                    <a:pt x="5499" y="8379"/>
                  </a:lnTo>
                  <a:cubicBezTo>
                    <a:pt x="5496" y="8377"/>
                    <a:pt x="5493" y="8376"/>
                    <a:pt x="5490" y="8374"/>
                  </a:cubicBezTo>
                  <a:lnTo>
                    <a:pt x="5490" y="8374"/>
                  </a:lnTo>
                  <a:cubicBezTo>
                    <a:pt x="5486" y="8375"/>
                    <a:pt x="5477" y="8378"/>
                    <a:pt x="5465" y="8384"/>
                  </a:cubicBezTo>
                  <a:cubicBezTo>
                    <a:pt x="5480" y="8384"/>
                    <a:pt x="5490" y="8382"/>
                    <a:pt x="5499" y="8379"/>
                  </a:cubicBezTo>
                  <a:lnTo>
                    <a:pt x="5499" y="8379"/>
                  </a:lnTo>
                  <a:cubicBezTo>
                    <a:pt x="5511" y="8385"/>
                    <a:pt x="5527" y="8387"/>
                    <a:pt x="5536" y="8396"/>
                  </a:cubicBezTo>
                  <a:cubicBezTo>
                    <a:pt x="5489" y="8420"/>
                    <a:pt x="5525" y="8420"/>
                    <a:pt x="5489" y="8432"/>
                  </a:cubicBezTo>
                  <a:cubicBezTo>
                    <a:pt x="5489" y="8432"/>
                    <a:pt x="5489" y="8432"/>
                    <a:pt x="5490" y="8432"/>
                  </a:cubicBezTo>
                  <a:lnTo>
                    <a:pt x="5490" y="8432"/>
                  </a:lnTo>
                  <a:cubicBezTo>
                    <a:pt x="5486" y="8432"/>
                    <a:pt x="5482" y="8432"/>
                    <a:pt x="5477" y="8432"/>
                  </a:cubicBezTo>
                  <a:cubicBezTo>
                    <a:pt x="5501" y="8432"/>
                    <a:pt x="5525" y="8455"/>
                    <a:pt x="5536" y="8455"/>
                  </a:cubicBezTo>
                  <a:cubicBezTo>
                    <a:pt x="5536" y="8455"/>
                    <a:pt x="5497" y="8436"/>
                    <a:pt x="5490" y="8432"/>
                  </a:cubicBezTo>
                  <a:lnTo>
                    <a:pt x="5490" y="8432"/>
                  </a:lnTo>
                  <a:cubicBezTo>
                    <a:pt x="5536" y="8436"/>
                    <a:pt x="5549" y="8463"/>
                    <a:pt x="5595" y="8474"/>
                  </a:cubicBezTo>
                  <a:lnTo>
                    <a:pt x="5595" y="8474"/>
                  </a:lnTo>
                  <a:cubicBezTo>
                    <a:pt x="5595" y="8474"/>
                    <a:pt x="5594" y="8474"/>
                    <a:pt x="5593" y="8474"/>
                  </a:cubicBezTo>
                  <a:cubicBezTo>
                    <a:pt x="5581" y="8474"/>
                    <a:pt x="5572" y="8475"/>
                    <a:pt x="5572" y="8479"/>
                  </a:cubicBezTo>
                  <a:cubicBezTo>
                    <a:pt x="5552" y="8486"/>
                    <a:pt x="5571" y="8493"/>
                    <a:pt x="5600" y="8498"/>
                  </a:cubicBezTo>
                  <a:lnTo>
                    <a:pt x="5600" y="8498"/>
                  </a:lnTo>
                  <a:cubicBezTo>
                    <a:pt x="5579" y="8496"/>
                    <a:pt x="5554" y="8494"/>
                    <a:pt x="5525" y="8491"/>
                  </a:cubicBezTo>
                  <a:lnTo>
                    <a:pt x="5525" y="8491"/>
                  </a:lnTo>
                  <a:cubicBezTo>
                    <a:pt x="5620" y="8503"/>
                    <a:pt x="5477" y="8527"/>
                    <a:pt x="5560" y="8527"/>
                  </a:cubicBezTo>
                  <a:cubicBezTo>
                    <a:pt x="5556" y="8531"/>
                    <a:pt x="5551" y="8534"/>
                    <a:pt x="5547" y="8535"/>
                  </a:cubicBezTo>
                  <a:lnTo>
                    <a:pt x="5547" y="8535"/>
                  </a:lnTo>
                  <a:cubicBezTo>
                    <a:pt x="5545" y="8533"/>
                    <a:pt x="5539" y="8531"/>
                    <a:pt x="5525" y="8527"/>
                  </a:cubicBezTo>
                  <a:lnTo>
                    <a:pt x="5525" y="8527"/>
                  </a:lnTo>
                  <a:cubicBezTo>
                    <a:pt x="5530" y="8533"/>
                    <a:pt x="5536" y="8536"/>
                    <a:pt x="5542" y="8536"/>
                  </a:cubicBezTo>
                  <a:cubicBezTo>
                    <a:pt x="5544" y="8536"/>
                    <a:pt x="5545" y="8536"/>
                    <a:pt x="5547" y="8535"/>
                  </a:cubicBezTo>
                  <a:lnTo>
                    <a:pt x="5547" y="8535"/>
                  </a:lnTo>
                  <a:cubicBezTo>
                    <a:pt x="5548" y="8537"/>
                    <a:pt x="5548" y="8538"/>
                    <a:pt x="5548" y="8539"/>
                  </a:cubicBezTo>
                  <a:cubicBezTo>
                    <a:pt x="5555" y="8532"/>
                    <a:pt x="5562" y="8529"/>
                    <a:pt x="5569" y="8528"/>
                  </a:cubicBezTo>
                  <a:lnTo>
                    <a:pt x="5569" y="8528"/>
                  </a:lnTo>
                  <a:cubicBezTo>
                    <a:pt x="5566" y="8531"/>
                    <a:pt x="5656" y="8539"/>
                    <a:pt x="5656" y="8539"/>
                  </a:cubicBezTo>
                  <a:lnTo>
                    <a:pt x="5548" y="8539"/>
                  </a:lnTo>
                  <a:cubicBezTo>
                    <a:pt x="5548" y="8542"/>
                    <a:pt x="5548" y="8545"/>
                    <a:pt x="5572" y="8551"/>
                  </a:cubicBezTo>
                  <a:cubicBezTo>
                    <a:pt x="5569" y="8551"/>
                    <a:pt x="5566" y="8550"/>
                    <a:pt x="5562" y="8549"/>
                  </a:cubicBezTo>
                  <a:lnTo>
                    <a:pt x="5562" y="8549"/>
                  </a:lnTo>
                  <a:cubicBezTo>
                    <a:pt x="5572" y="8553"/>
                    <a:pt x="5573" y="8562"/>
                    <a:pt x="5548" y="8575"/>
                  </a:cubicBezTo>
                  <a:cubicBezTo>
                    <a:pt x="5560" y="8575"/>
                    <a:pt x="5584" y="8575"/>
                    <a:pt x="5608" y="8563"/>
                  </a:cubicBezTo>
                  <a:cubicBezTo>
                    <a:pt x="5574" y="8563"/>
                    <a:pt x="5594" y="8547"/>
                    <a:pt x="5622" y="8547"/>
                  </a:cubicBezTo>
                  <a:cubicBezTo>
                    <a:pt x="5639" y="8547"/>
                    <a:pt x="5657" y="8552"/>
                    <a:pt x="5670" y="8568"/>
                  </a:cubicBezTo>
                  <a:lnTo>
                    <a:pt x="5670" y="8568"/>
                  </a:lnTo>
                  <a:cubicBezTo>
                    <a:pt x="5662" y="8569"/>
                    <a:pt x="5627" y="8576"/>
                    <a:pt x="5592" y="8582"/>
                  </a:cubicBezTo>
                  <a:lnTo>
                    <a:pt x="5592" y="8582"/>
                  </a:lnTo>
                  <a:cubicBezTo>
                    <a:pt x="5581" y="8582"/>
                    <a:pt x="5569" y="8581"/>
                    <a:pt x="5557" y="8581"/>
                  </a:cubicBezTo>
                  <a:cubicBezTo>
                    <a:pt x="5535" y="8581"/>
                    <a:pt x="5513" y="8582"/>
                    <a:pt x="5489" y="8586"/>
                  </a:cubicBezTo>
                  <a:lnTo>
                    <a:pt x="5570" y="8586"/>
                  </a:lnTo>
                  <a:cubicBezTo>
                    <a:pt x="5538" y="8593"/>
                    <a:pt x="5514" y="8598"/>
                    <a:pt x="5525" y="8598"/>
                  </a:cubicBezTo>
                  <a:lnTo>
                    <a:pt x="5679" y="8598"/>
                  </a:lnTo>
                  <a:cubicBezTo>
                    <a:pt x="5662" y="8604"/>
                    <a:pt x="5634" y="8610"/>
                    <a:pt x="5609" y="8613"/>
                  </a:cubicBezTo>
                  <a:lnTo>
                    <a:pt x="5609" y="8613"/>
                  </a:lnTo>
                  <a:cubicBezTo>
                    <a:pt x="5606" y="8612"/>
                    <a:pt x="5603" y="8611"/>
                    <a:pt x="5601" y="8611"/>
                  </a:cubicBezTo>
                  <a:lnTo>
                    <a:pt x="5601" y="8611"/>
                  </a:lnTo>
                  <a:cubicBezTo>
                    <a:pt x="5594" y="8612"/>
                    <a:pt x="5584" y="8614"/>
                    <a:pt x="5574" y="8615"/>
                  </a:cubicBezTo>
                  <a:lnTo>
                    <a:pt x="5574" y="8615"/>
                  </a:lnTo>
                  <a:cubicBezTo>
                    <a:pt x="5561" y="8615"/>
                    <a:pt x="5552" y="8614"/>
                    <a:pt x="5548" y="8610"/>
                  </a:cubicBezTo>
                  <a:lnTo>
                    <a:pt x="5548" y="8610"/>
                  </a:lnTo>
                  <a:cubicBezTo>
                    <a:pt x="5552" y="8614"/>
                    <a:pt x="5559" y="8616"/>
                    <a:pt x="5566" y="8616"/>
                  </a:cubicBezTo>
                  <a:cubicBezTo>
                    <a:pt x="5569" y="8616"/>
                    <a:pt x="5571" y="8615"/>
                    <a:pt x="5574" y="8615"/>
                  </a:cubicBezTo>
                  <a:lnTo>
                    <a:pt x="5574" y="8615"/>
                  </a:lnTo>
                  <a:cubicBezTo>
                    <a:pt x="5574" y="8615"/>
                    <a:pt x="5574" y="8615"/>
                    <a:pt x="5574" y="8615"/>
                  </a:cubicBezTo>
                  <a:cubicBezTo>
                    <a:pt x="5584" y="8615"/>
                    <a:pt x="5596" y="8614"/>
                    <a:pt x="5609" y="8613"/>
                  </a:cubicBezTo>
                  <a:lnTo>
                    <a:pt x="5609" y="8613"/>
                  </a:lnTo>
                  <a:cubicBezTo>
                    <a:pt x="5614" y="8614"/>
                    <a:pt x="5620" y="8617"/>
                    <a:pt x="5620" y="8622"/>
                  </a:cubicBezTo>
                  <a:cubicBezTo>
                    <a:pt x="5420" y="8633"/>
                    <a:pt x="5623" y="8634"/>
                    <a:pt x="5575" y="8644"/>
                  </a:cubicBezTo>
                  <a:lnTo>
                    <a:pt x="5575" y="8644"/>
                  </a:lnTo>
                  <a:cubicBezTo>
                    <a:pt x="5579" y="8642"/>
                    <a:pt x="5579" y="8641"/>
                    <a:pt x="5576" y="8641"/>
                  </a:cubicBezTo>
                  <a:cubicBezTo>
                    <a:pt x="5573" y="8641"/>
                    <a:pt x="5568" y="8642"/>
                    <a:pt x="5560" y="8646"/>
                  </a:cubicBezTo>
                  <a:cubicBezTo>
                    <a:pt x="5567" y="8645"/>
                    <a:pt x="5572" y="8644"/>
                    <a:pt x="5575" y="8644"/>
                  </a:cubicBezTo>
                  <a:lnTo>
                    <a:pt x="5575" y="8644"/>
                  </a:lnTo>
                  <a:cubicBezTo>
                    <a:pt x="5573" y="8645"/>
                    <a:pt x="5568" y="8646"/>
                    <a:pt x="5560" y="8646"/>
                  </a:cubicBezTo>
                  <a:cubicBezTo>
                    <a:pt x="5568" y="8648"/>
                    <a:pt x="5574" y="8649"/>
                    <a:pt x="5580" y="8649"/>
                  </a:cubicBezTo>
                  <a:cubicBezTo>
                    <a:pt x="5597" y="8649"/>
                    <a:pt x="5611" y="8643"/>
                    <a:pt x="5635" y="8643"/>
                  </a:cubicBezTo>
                  <a:cubicBezTo>
                    <a:pt x="5644" y="8643"/>
                    <a:pt x="5655" y="8643"/>
                    <a:pt x="5667" y="8646"/>
                  </a:cubicBezTo>
                  <a:cubicBezTo>
                    <a:pt x="5656" y="8646"/>
                    <a:pt x="5632" y="8658"/>
                    <a:pt x="5691" y="8670"/>
                  </a:cubicBezTo>
                  <a:cubicBezTo>
                    <a:pt x="5691" y="8670"/>
                    <a:pt x="5596" y="8670"/>
                    <a:pt x="5644" y="8658"/>
                  </a:cubicBezTo>
                  <a:lnTo>
                    <a:pt x="5644" y="8658"/>
                  </a:lnTo>
                  <a:cubicBezTo>
                    <a:pt x="5332" y="8736"/>
                    <a:pt x="4967" y="8756"/>
                    <a:pt x="4594" y="8756"/>
                  </a:cubicBezTo>
                  <a:cubicBezTo>
                    <a:pt x="4168" y="8756"/>
                    <a:pt x="3732" y="8729"/>
                    <a:pt x="3358" y="8729"/>
                  </a:cubicBezTo>
                  <a:cubicBezTo>
                    <a:pt x="3334" y="8727"/>
                    <a:pt x="3251" y="8727"/>
                    <a:pt x="3129" y="8727"/>
                  </a:cubicBezTo>
                  <a:cubicBezTo>
                    <a:pt x="2885" y="8727"/>
                    <a:pt x="2486" y="8729"/>
                    <a:pt x="2096" y="8729"/>
                  </a:cubicBezTo>
                  <a:cubicBezTo>
                    <a:pt x="1509" y="8729"/>
                    <a:pt x="941" y="8723"/>
                    <a:pt x="941" y="8694"/>
                  </a:cubicBezTo>
                  <a:cubicBezTo>
                    <a:pt x="939" y="8692"/>
                    <a:pt x="937" y="8690"/>
                    <a:pt x="935" y="8689"/>
                  </a:cubicBezTo>
                  <a:lnTo>
                    <a:pt x="935" y="8689"/>
                  </a:lnTo>
                  <a:cubicBezTo>
                    <a:pt x="947" y="8685"/>
                    <a:pt x="959" y="8682"/>
                    <a:pt x="953" y="8682"/>
                  </a:cubicBezTo>
                  <a:cubicBezTo>
                    <a:pt x="953" y="8682"/>
                    <a:pt x="881" y="8670"/>
                    <a:pt x="893" y="8670"/>
                  </a:cubicBezTo>
                  <a:lnTo>
                    <a:pt x="833" y="8670"/>
                  </a:lnTo>
                  <a:cubicBezTo>
                    <a:pt x="827" y="8676"/>
                    <a:pt x="798" y="8679"/>
                    <a:pt x="796" y="8680"/>
                  </a:cubicBezTo>
                  <a:lnTo>
                    <a:pt x="796" y="8680"/>
                  </a:lnTo>
                  <a:cubicBezTo>
                    <a:pt x="719" y="8685"/>
                    <a:pt x="625" y="8698"/>
                    <a:pt x="537" y="8698"/>
                  </a:cubicBezTo>
                  <a:cubicBezTo>
                    <a:pt x="413" y="8698"/>
                    <a:pt x="303" y="8673"/>
                    <a:pt x="274" y="8563"/>
                  </a:cubicBezTo>
                  <a:cubicBezTo>
                    <a:pt x="214" y="8313"/>
                    <a:pt x="274" y="7955"/>
                    <a:pt x="274" y="7693"/>
                  </a:cubicBezTo>
                  <a:cubicBezTo>
                    <a:pt x="274" y="7253"/>
                    <a:pt x="333" y="6717"/>
                    <a:pt x="250" y="6289"/>
                  </a:cubicBezTo>
                  <a:cubicBezTo>
                    <a:pt x="300" y="6267"/>
                    <a:pt x="355" y="6259"/>
                    <a:pt x="414" y="6259"/>
                  </a:cubicBezTo>
                  <a:cubicBezTo>
                    <a:pt x="647" y="6259"/>
                    <a:pt x="931" y="6396"/>
                    <a:pt x="1131" y="6396"/>
                  </a:cubicBezTo>
                  <a:cubicBezTo>
                    <a:pt x="1560" y="6396"/>
                    <a:pt x="1548" y="5896"/>
                    <a:pt x="1595" y="5586"/>
                  </a:cubicBezTo>
                  <a:cubicBezTo>
                    <a:pt x="1738" y="4645"/>
                    <a:pt x="2310" y="3800"/>
                    <a:pt x="2881" y="3050"/>
                  </a:cubicBezTo>
                  <a:cubicBezTo>
                    <a:pt x="3596" y="2133"/>
                    <a:pt x="4501" y="1443"/>
                    <a:pt x="5525" y="895"/>
                  </a:cubicBezTo>
                  <a:cubicBezTo>
                    <a:pt x="6025" y="645"/>
                    <a:pt x="6525" y="478"/>
                    <a:pt x="7096" y="395"/>
                  </a:cubicBezTo>
                  <a:cubicBezTo>
                    <a:pt x="7445" y="344"/>
                    <a:pt x="7926" y="231"/>
                    <a:pt x="8281" y="231"/>
                  </a:cubicBezTo>
                  <a:cubicBezTo>
                    <a:pt x="8338" y="231"/>
                    <a:pt x="8392" y="234"/>
                    <a:pt x="8442" y="240"/>
                  </a:cubicBezTo>
                  <a:cubicBezTo>
                    <a:pt x="8453" y="288"/>
                    <a:pt x="9811" y="371"/>
                    <a:pt x="10025" y="431"/>
                  </a:cubicBezTo>
                  <a:cubicBezTo>
                    <a:pt x="11025" y="705"/>
                    <a:pt x="11882" y="943"/>
                    <a:pt x="12716" y="1597"/>
                  </a:cubicBezTo>
                  <a:cubicBezTo>
                    <a:pt x="13502" y="2229"/>
                    <a:pt x="14121" y="2907"/>
                    <a:pt x="14680" y="3741"/>
                  </a:cubicBezTo>
                  <a:cubicBezTo>
                    <a:pt x="14990" y="4193"/>
                    <a:pt x="15157" y="4645"/>
                    <a:pt x="15311" y="5157"/>
                  </a:cubicBezTo>
                  <a:cubicBezTo>
                    <a:pt x="15359" y="5312"/>
                    <a:pt x="15466" y="6027"/>
                    <a:pt x="15621" y="6086"/>
                  </a:cubicBezTo>
                  <a:cubicBezTo>
                    <a:pt x="15538" y="6110"/>
                    <a:pt x="15442" y="6116"/>
                    <a:pt x="15346" y="6116"/>
                  </a:cubicBezTo>
                  <a:cubicBezTo>
                    <a:pt x="15249" y="6116"/>
                    <a:pt x="15151" y="6110"/>
                    <a:pt x="15061" y="6110"/>
                  </a:cubicBezTo>
                  <a:cubicBezTo>
                    <a:pt x="14893" y="6118"/>
                    <a:pt x="14643" y="6158"/>
                    <a:pt x="14429" y="6158"/>
                  </a:cubicBezTo>
                  <a:cubicBezTo>
                    <a:pt x="14325" y="6158"/>
                    <a:pt x="14230" y="6149"/>
                    <a:pt x="14157" y="6122"/>
                  </a:cubicBezTo>
                  <a:cubicBezTo>
                    <a:pt x="14153" y="6096"/>
                    <a:pt x="14118" y="6088"/>
                    <a:pt x="14071" y="6088"/>
                  </a:cubicBezTo>
                  <a:cubicBezTo>
                    <a:pt x="13961" y="6088"/>
                    <a:pt x="13781" y="6134"/>
                    <a:pt x="13740" y="6134"/>
                  </a:cubicBezTo>
                  <a:cubicBezTo>
                    <a:pt x="13704" y="6110"/>
                    <a:pt x="13692" y="5896"/>
                    <a:pt x="13680" y="5848"/>
                  </a:cubicBezTo>
                  <a:cubicBezTo>
                    <a:pt x="13680" y="5848"/>
                    <a:pt x="13680" y="5848"/>
                    <a:pt x="13680" y="5836"/>
                  </a:cubicBezTo>
                  <a:cubicBezTo>
                    <a:pt x="13686" y="5848"/>
                    <a:pt x="13689" y="5854"/>
                    <a:pt x="13691" y="5854"/>
                  </a:cubicBezTo>
                  <a:cubicBezTo>
                    <a:pt x="13692" y="5854"/>
                    <a:pt x="13692" y="5848"/>
                    <a:pt x="13692" y="5836"/>
                  </a:cubicBezTo>
                  <a:cubicBezTo>
                    <a:pt x="13692" y="5848"/>
                    <a:pt x="13704" y="5860"/>
                    <a:pt x="13704" y="5860"/>
                  </a:cubicBezTo>
                  <a:cubicBezTo>
                    <a:pt x="13692" y="5836"/>
                    <a:pt x="13680" y="5812"/>
                    <a:pt x="13680" y="5788"/>
                  </a:cubicBezTo>
                  <a:lnTo>
                    <a:pt x="13680" y="5788"/>
                  </a:lnTo>
                  <a:cubicBezTo>
                    <a:pt x="13699" y="5821"/>
                    <a:pt x="13712" y="5828"/>
                    <a:pt x="13723" y="5828"/>
                  </a:cubicBezTo>
                  <a:cubicBezTo>
                    <a:pt x="13731" y="5828"/>
                    <a:pt x="13737" y="5825"/>
                    <a:pt x="13743" y="5825"/>
                  </a:cubicBezTo>
                  <a:cubicBezTo>
                    <a:pt x="13750" y="5825"/>
                    <a:pt x="13756" y="5829"/>
                    <a:pt x="13764" y="5848"/>
                  </a:cubicBezTo>
                  <a:cubicBezTo>
                    <a:pt x="13752" y="5800"/>
                    <a:pt x="13764" y="5800"/>
                    <a:pt x="13752" y="5753"/>
                  </a:cubicBezTo>
                  <a:cubicBezTo>
                    <a:pt x="13752" y="5750"/>
                    <a:pt x="13752" y="5745"/>
                    <a:pt x="13752" y="5741"/>
                  </a:cubicBezTo>
                  <a:cubicBezTo>
                    <a:pt x="13754" y="5749"/>
                    <a:pt x="13755" y="5752"/>
                    <a:pt x="13755" y="5752"/>
                  </a:cubicBezTo>
                  <a:lnTo>
                    <a:pt x="13755" y="5752"/>
                  </a:lnTo>
                  <a:cubicBezTo>
                    <a:pt x="13756" y="5754"/>
                    <a:pt x="13757" y="5757"/>
                    <a:pt x="13758" y="5760"/>
                  </a:cubicBezTo>
                  <a:lnTo>
                    <a:pt x="13758" y="5760"/>
                  </a:lnTo>
                  <a:cubicBezTo>
                    <a:pt x="13753" y="5733"/>
                    <a:pt x="13752" y="5724"/>
                    <a:pt x="13754" y="5724"/>
                  </a:cubicBezTo>
                  <a:lnTo>
                    <a:pt x="13754" y="5724"/>
                  </a:lnTo>
                  <a:cubicBezTo>
                    <a:pt x="13756" y="5724"/>
                    <a:pt x="13764" y="5753"/>
                    <a:pt x="13764" y="5753"/>
                  </a:cubicBezTo>
                  <a:cubicBezTo>
                    <a:pt x="13777" y="5753"/>
                    <a:pt x="13787" y="5760"/>
                    <a:pt x="13795" y="5771"/>
                  </a:cubicBezTo>
                  <a:lnTo>
                    <a:pt x="13795" y="5771"/>
                  </a:lnTo>
                  <a:cubicBezTo>
                    <a:pt x="13791" y="5753"/>
                    <a:pt x="13796" y="5732"/>
                    <a:pt x="13811" y="5717"/>
                  </a:cubicBezTo>
                  <a:cubicBezTo>
                    <a:pt x="13822" y="5728"/>
                    <a:pt x="13833" y="5768"/>
                    <a:pt x="13844" y="5784"/>
                  </a:cubicBezTo>
                  <a:lnTo>
                    <a:pt x="13844" y="5784"/>
                  </a:lnTo>
                  <a:cubicBezTo>
                    <a:pt x="13839" y="5770"/>
                    <a:pt x="13845" y="5723"/>
                    <a:pt x="13857" y="5723"/>
                  </a:cubicBezTo>
                  <a:cubicBezTo>
                    <a:pt x="13861" y="5723"/>
                    <a:pt x="13866" y="5728"/>
                    <a:pt x="13871" y="5741"/>
                  </a:cubicBezTo>
                  <a:cubicBezTo>
                    <a:pt x="13871" y="5729"/>
                    <a:pt x="13871" y="5717"/>
                    <a:pt x="13871" y="5705"/>
                  </a:cubicBezTo>
                  <a:cubicBezTo>
                    <a:pt x="13882" y="5738"/>
                    <a:pt x="13885" y="5746"/>
                    <a:pt x="13888" y="5746"/>
                  </a:cubicBezTo>
                  <a:cubicBezTo>
                    <a:pt x="13890" y="5746"/>
                    <a:pt x="13892" y="5739"/>
                    <a:pt x="13899" y="5739"/>
                  </a:cubicBezTo>
                  <a:cubicBezTo>
                    <a:pt x="13901" y="5739"/>
                    <a:pt x="13904" y="5739"/>
                    <a:pt x="13907" y="5741"/>
                  </a:cubicBezTo>
                  <a:cubicBezTo>
                    <a:pt x="13907" y="5729"/>
                    <a:pt x="13907" y="5717"/>
                    <a:pt x="13907" y="5705"/>
                  </a:cubicBezTo>
                  <a:cubicBezTo>
                    <a:pt x="13918" y="5717"/>
                    <a:pt x="13930" y="5729"/>
                    <a:pt x="13942" y="5741"/>
                  </a:cubicBezTo>
                  <a:cubicBezTo>
                    <a:pt x="13942" y="5693"/>
                    <a:pt x="13966" y="5741"/>
                    <a:pt x="13942" y="5681"/>
                  </a:cubicBezTo>
                  <a:lnTo>
                    <a:pt x="13942" y="5681"/>
                  </a:lnTo>
                  <a:cubicBezTo>
                    <a:pt x="13954" y="5693"/>
                    <a:pt x="13962" y="5697"/>
                    <a:pt x="13968" y="5697"/>
                  </a:cubicBezTo>
                  <a:cubicBezTo>
                    <a:pt x="13979" y="5697"/>
                    <a:pt x="13983" y="5683"/>
                    <a:pt x="13988" y="5683"/>
                  </a:cubicBezTo>
                  <a:cubicBezTo>
                    <a:pt x="13991" y="5683"/>
                    <a:pt x="13995" y="5688"/>
                    <a:pt x="14002" y="5705"/>
                  </a:cubicBezTo>
                  <a:cubicBezTo>
                    <a:pt x="14002" y="5683"/>
                    <a:pt x="13997" y="5651"/>
                    <a:pt x="14002" y="5651"/>
                  </a:cubicBezTo>
                  <a:cubicBezTo>
                    <a:pt x="14006" y="5651"/>
                    <a:pt x="14012" y="5662"/>
                    <a:pt x="14026" y="5693"/>
                  </a:cubicBezTo>
                  <a:cubicBezTo>
                    <a:pt x="14036" y="5639"/>
                    <a:pt x="13988" y="5575"/>
                    <a:pt x="13952" y="5537"/>
                  </a:cubicBezTo>
                  <a:lnTo>
                    <a:pt x="13952" y="5537"/>
                  </a:lnTo>
                  <a:cubicBezTo>
                    <a:pt x="13956" y="5543"/>
                    <a:pt x="13961" y="5551"/>
                    <a:pt x="13966" y="5562"/>
                  </a:cubicBezTo>
                  <a:cubicBezTo>
                    <a:pt x="13956" y="5546"/>
                    <a:pt x="13949" y="5535"/>
                    <a:pt x="13942" y="5527"/>
                  </a:cubicBezTo>
                  <a:lnTo>
                    <a:pt x="13942" y="5527"/>
                  </a:lnTo>
                  <a:cubicBezTo>
                    <a:pt x="13942" y="5536"/>
                    <a:pt x="13941" y="5539"/>
                    <a:pt x="13940" y="5539"/>
                  </a:cubicBezTo>
                  <a:cubicBezTo>
                    <a:pt x="13938" y="5539"/>
                    <a:pt x="13935" y="5526"/>
                    <a:pt x="13937" y="5522"/>
                  </a:cubicBezTo>
                  <a:lnTo>
                    <a:pt x="13937" y="5522"/>
                  </a:lnTo>
                  <a:cubicBezTo>
                    <a:pt x="13939" y="5524"/>
                    <a:pt x="13940" y="5525"/>
                    <a:pt x="13942" y="5527"/>
                  </a:cubicBezTo>
                  <a:lnTo>
                    <a:pt x="13942" y="5527"/>
                  </a:lnTo>
                  <a:cubicBezTo>
                    <a:pt x="13942" y="5527"/>
                    <a:pt x="13942" y="5527"/>
                    <a:pt x="13942" y="5527"/>
                  </a:cubicBezTo>
                  <a:cubicBezTo>
                    <a:pt x="13945" y="5530"/>
                    <a:pt x="13949" y="5533"/>
                    <a:pt x="13952" y="5537"/>
                  </a:cubicBezTo>
                  <a:lnTo>
                    <a:pt x="13952" y="5537"/>
                  </a:lnTo>
                  <a:cubicBezTo>
                    <a:pt x="13945" y="5525"/>
                    <a:pt x="13941" y="5521"/>
                    <a:pt x="13939" y="5521"/>
                  </a:cubicBezTo>
                  <a:lnTo>
                    <a:pt x="13939" y="5521"/>
                  </a:lnTo>
                  <a:cubicBezTo>
                    <a:pt x="13938" y="5521"/>
                    <a:pt x="13937" y="5522"/>
                    <a:pt x="13937" y="5522"/>
                  </a:cubicBezTo>
                  <a:lnTo>
                    <a:pt x="13937" y="5522"/>
                  </a:lnTo>
                  <a:cubicBezTo>
                    <a:pt x="13934" y="5520"/>
                    <a:pt x="13932" y="5519"/>
                    <a:pt x="13930" y="5519"/>
                  </a:cubicBezTo>
                  <a:cubicBezTo>
                    <a:pt x="13922" y="5519"/>
                    <a:pt x="13918" y="5537"/>
                    <a:pt x="13918" y="5574"/>
                  </a:cubicBezTo>
                  <a:cubicBezTo>
                    <a:pt x="13907" y="5574"/>
                    <a:pt x="13907" y="5550"/>
                    <a:pt x="13907" y="5538"/>
                  </a:cubicBezTo>
                  <a:lnTo>
                    <a:pt x="13907" y="5538"/>
                  </a:lnTo>
                  <a:cubicBezTo>
                    <a:pt x="13907" y="5539"/>
                    <a:pt x="13907" y="5539"/>
                    <a:pt x="13907" y="5539"/>
                  </a:cubicBezTo>
                  <a:lnTo>
                    <a:pt x="13907" y="5539"/>
                  </a:lnTo>
                  <a:cubicBezTo>
                    <a:pt x="13907" y="5535"/>
                    <a:pt x="13907" y="5531"/>
                    <a:pt x="13907" y="5527"/>
                  </a:cubicBezTo>
                  <a:cubicBezTo>
                    <a:pt x="13907" y="5553"/>
                    <a:pt x="13904" y="5561"/>
                    <a:pt x="13901" y="5561"/>
                  </a:cubicBezTo>
                  <a:cubicBezTo>
                    <a:pt x="13900" y="5561"/>
                    <a:pt x="13898" y="5558"/>
                    <a:pt x="13897" y="5556"/>
                  </a:cubicBezTo>
                  <a:lnTo>
                    <a:pt x="13897" y="5556"/>
                  </a:lnTo>
                  <a:cubicBezTo>
                    <a:pt x="13899" y="5560"/>
                    <a:pt x="13902" y="5569"/>
                    <a:pt x="13907" y="5586"/>
                  </a:cubicBezTo>
                  <a:cubicBezTo>
                    <a:pt x="13883" y="5562"/>
                    <a:pt x="13859" y="5562"/>
                    <a:pt x="13859" y="5538"/>
                  </a:cubicBezTo>
                  <a:cubicBezTo>
                    <a:pt x="13859" y="5544"/>
                    <a:pt x="13859" y="5547"/>
                    <a:pt x="13857" y="5547"/>
                  </a:cubicBezTo>
                  <a:cubicBezTo>
                    <a:pt x="13856" y="5547"/>
                    <a:pt x="13853" y="5544"/>
                    <a:pt x="13847" y="5538"/>
                  </a:cubicBezTo>
                  <a:lnTo>
                    <a:pt x="13847" y="5538"/>
                  </a:lnTo>
                  <a:cubicBezTo>
                    <a:pt x="13847" y="5538"/>
                    <a:pt x="13851" y="5551"/>
                    <a:pt x="13855" y="5562"/>
                  </a:cubicBezTo>
                  <a:lnTo>
                    <a:pt x="13855" y="5562"/>
                  </a:lnTo>
                  <a:cubicBezTo>
                    <a:pt x="13850" y="5555"/>
                    <a:pt x="13843" y="5550"/>
                    <a:pt x="13835" y="5550"/>
                  </a:cubicBezTo>
                  <a:lnTo>
                    <a:pt x="13835" y="5550"/>
                  </a:lnTo>
                  <a:cubicBezTo>
                    <a:pt x="13835" y="5550"/>
                    <a:pt x="13844" y="5560"/>
                    <a:pt x="13838" y="5562"/>
                  </a:cubicBezTo>
                  <a:lnTo>
                    <a:pt x="13838" y="5562"/>
                  </a:lnTo>
                  <a:cubicBezTo>
                    <a:pt x="13837" y="5554"/>
                    <a:pt x="13823" y="5527"/>
                    <a:pt x="13823" y="5527"/>
                  </a:cubicBezTo>
                  <a:lnTo>
                    <a:pt x="13823" y="5527"/>
                  </a:lnTo>
                  <a:cubicBezTo>
                    <a:pt x="13827" y="5554"/>
                    <a:pt x="13825" y="5564"/>
                    <a:pt x="13819" y="5564"/>
                  </a:cubicBezTo>
                  <a:cubicBezTo>
                    <a:pt x="13813" y="5564"/>
                    <a:pt x="13802" y="5550"/>
                    <a:pt x="13795" y="5539"/>
                  </a:cubicBezTo>
                  <a:lnTo>
                    <a:pt x="13795" y="5539"/>
                  </a:lnTo>
                  <a:cubicBezTo>
                    <a:pt x="13795" y="5540"/>
                    <a:pt x="13795" y="5540"/>
                    <a:pt x="13794" y="5540"/>
                  </a:cubicBezTo>
                  <a:cubicBezTo>
                    <a:pt x="13791" y="5540"/>
                    <a:pt x="13786" y="5537"/>
                    <a:pt x="13776" y="5527"/>
                  </a:cubicBezTo>
                  <a:lnTo>
                    <a:pt x="13776" y="5527"/>
                  </a:lnTo>
                  <a:cubicBezTo>
                    <a:pt x="13776" y="5538"/>
                    <a:pt x="13787" y="5586"/>
                    <a:pt x="13799" y="5598"/>
                  </a:cubicBezTo>
                  <a:cubicBezTo>
                    <a:pt x="13793" y="5592"/>
                    <a:pt x="13790" y="5589"/>
                    <a:pt x="13789" y="5589"/>
                  </a:cubicBezTo>
                  <a:cubicBezTo>
                    <a:pt x="13787" y="5589"/>
                    <a:pt x="13787" y="5592"/>
                    <a:pt x="13787" y="5598"/>
                  </a:cubicBezTo>
                  <a:cubicBezTo>
                    <a:pt x="13787" y="5591"/>
                    <a:pt x="13783" y="5579"/>
                    <a:pt x="13782" y="5579"/>
                  </a:cubicBezTo>
                  <a:lnTo>
                    <a:pt x="13782" y="5579"/>
                  </a:lnTo>
                  <a:cubicBezTo>
                    <a:pt x="13782" y="5579"/>
                    <a:pt x="13783" y="5584"/>
                    <a:pt x="13787" y="5598"/>
                  </a:cubicBezTo>
                  <a:cubicBezTo>
                    <a:pt x="13776" y="5574"/>
                    <a:pt x="13776" y="5550"/>
                    <a:pt x="13752" y="5527"/>
                  </a:cubicBezTo>
                  <a:lnTo>
                    <a:pt x="13752" y="5527"/>
                  </a:lnTo>
                  <a:cubicBezTo>
                    <a:pt x="13767" y="5550"/>
                    <a:pt x="13773" y="5568"/>
                    <a:pt x="13768" y="5568"/>
                  </a:cubicBezTo>
                  <a:cubicBezTo>
                    <a:pt x="13766" y="5568"/>
                    <a:pt x="13761" y="5564"/>
                    <a:pt x="13753" y="5553"/>
                  </a:cubicBezTo>
                  <a:lnTo>
                    <a:pt x="13753" y="5553"/>
                  </a:lnTo>
                  <a:cubicBezTo>
                    <a:pt x="13766" y="5576"/>
                    <a:pt x="13787" y="5717"/>
                    <a:pt x="13787" y="5717"/>
                  </a:cubicBezTo>
                  <a:cubicBezTo>
                    <a:pt x="13776" y="5681"/>
                    <a:pt x="13764" y="5646"/>
                    <a:pt x="13752" y="5598"/>
                  </a:cubicBezTo>
                  <a:lnTo>
                    <a:pt x="13752" y="5598"/>
                  </a:lnTo>
                  <a:cubicBezTo>
                    <a:pt x="13752" y="5610"/>
                    <a:pt x="13764" y="5681"/>
                    <a:pt x="13764" y="5693"/>
                  </a:cubicBezTo>
                  <a:cubicBezTo>
                    <a:pt x="13752" y="5681"/>
                    <a:pt x="13740" y="5622"/>
                    <a:pt x="13740" y="5610"/>
                  </a:cubicBezTo>
                  <a:cubicBezTo>
                    <a:pt x="13740" y="5622"/>
                    <a:pt x="13740" y="5628"/>
                    <a:pt x="13738" y="5628"/>
                  </a:cubicBezTo>
                  <a:cubicBezTo>
                    <a:pt x="13740" y="5634"/>
                    <a:pt x="13740" y="5640"/>
                    <a:pt x="13740" y="5646"/>
                  </a:cubicBezTo>
                  <a:cubicBezTo>
                    <a:pt x="13729" y="5635"/>
                    <a:pt x="13710" y="5616"/>
                    <a:pt x="13705" y="5595"/>
                  </a:cubicBezTo>
                  <a:lnTo>
                    <a:pt x="13705" y="5595"/>
                  </a:lnTo>
                  <a:cubicBezTo>
                    <a:pt x="13706" y="5604"/>
                    <a:pt x="13707" y="5612"/>
                    <a:pt x="13708" y="5619"/>
                  </a:cubicBezTo>
                  <a:lnTo>
                    <a:pt x="13708" y="5619"/>
                  </a:lnTo>
                  <a:cubicBezTo>
                    <a:pt x="13704" y="5609"/>
                    <a:pt x="13698" y="5598"/>
                    <a:pt x="13692" y="5586"/>
                  </a:cubicBezTo>
                  <a:lnTo>
                    <a:pt x="13692" y="5586"/>
                  </a:lnTo>
                  <a:cubicBezTo>
                    <a:pt x="13692" y="5593"/>
                    <a:pt x="13696" y="5608"/>
                    <a:pt x="13701" y="5622"/>
                  </a:cubicBezTo>
                  <a:lnTo>
                    <a:pt x="13701" y="5622"/>
                  </a:lnTo>
                  <a:cubicBezTo>
                    <a:pt x="13692" y="5626"/>
                    <a:pt x="13693" y="5648"/>
                    <a:pt x="13704" y="5669"/>
                  </a:cubicBezTo>
                  <a:cubicBezTo>
                    <a:pt x="13692" y="5646"/>
                    <a:pt x="13680" y="5622"/>
                    <a:pt x="13668" y="5586"/>
                  </a:cubicBezTo>
                  <a:lnTo>
                    <a:pt x="13668" y="5586"/>
                  </a:lnTo>
                  <a:cubicBezTo>
                    <a:pt x="13668" y="5586"/>
                    <a:pt x="13673" y="5611"/>
                    <a:pt x="13674" y="5624"/>
                  </a:cubicBezTo>
                  <a:lnTo>
                    <a:pt x="13674" y="5624"/>
                  </a:lnTo>
                  <a:cubicBezTo>
                    <a:pt x="13673" y="5623"/>
                    <a:pt x="13673" y="5623"/>
                    <a:pt x="13673" y="5623"/>
                  </a:cubicBezTo>
                  <a:lnTo>
                    <a:pt x="13673" y="5623"/>
                  </a:lnTo>
                  <a:cubicBezTo>
                    <a:pt x="13672" y="5623"/>
                    <a:pt x="13673" y="5625"/>
                    <a:pt x="13674" y="5629"/>
                  </a:cubicBezTo>
                  <a:lnTo>
                    <a:pt x="13674" y="5629"/>
                  </a:lnTo>
                  <a:cubicBezTo>
                    <a:pt x="13674" y="5628"/>
                    <a:pt x="13674" y="5626"/>
                    <a:pt x="13674" y="5624"/>
                  </a:cubicBezTo>
                  <a:lnTo>
                    <a:pt x="13674" y="5624"/>
                  </a:lnTo>
                  <a:cubicBezTo>
                    <a:pt x="13676" y="5628"/>
                    <a:pt x="13682" y="5644"/>
                    <a:pt x="13692" y="5681"/>
                  </a:cubicBezTo>
                  <a:cubicBezTo>
                    <a:pt x="13672" y="5638"/>
                    <a:pt x="13664" y="5622"/>
                    <a:pt x="13663" y="5622"/>
                  </a:cubicBezTo>
                  <a:lnTo>
                    <a:pt x="13663" y="5622"/>
                  </a:lnTo>
                  <a:cubicBezTo>
                    <a:pt x="13659" y="5622"/>
                    <a:pt x="13718" y="5766"/>
                    <a:pt x="13717" y="5766"/>
                  </a:cubicBezTo>
                  <a:cubicBezTo>
                    <a:pt x="13717" y="5766"/>
                    <a:pt x="13717" y="5766"/>
                    <a:pt x="13716" y="5765"/>
                  </a:cubicBezTo>
                  <a:cubicBezTo>
                    <a:pt x="13707" y="5755"/>
                    <a:pt x="13705" y="5739"/>
                    <a:pt x="13699" y="5721"/>
                  </a:cubicBezTo>
                  <a:lnTo>
                    <a:pt x="13699" y="5721"/>
                  </a:lnTo>
                  <a:cubicBezTo>
                    <a:pt x="13700" y="5724"/>
                    <a:pt x="13700" y="5725"/>
                    <a:pt x="13700" y="5725"/>
                  </a:cubicBezTo>
                  <a:cubicBezTo>
                    <a:pt x="13700" y="5725"/>
                    <a:pt x="13699" y="5721"/>
                    <a:pt x="13697" y="5715"/>
                  </a:cubicBezTo>
                  <a:lnTo>
                    <a:pt x="13697" y="5715"/>
                  </a:lnTo>
                  <a:cubicBezTo>
                    <a:pt x="13696" y="5713"/>
                    <a:pt x="13695" y="5712"/>
                    <a:pt x="13694" y="5710"/>
                  </a:cubicBezTo>
                  <a:lnTo>
                    <a:pt x="13694" y="5710"/>
                  </a:lnTo>
                  <a:cubicBezTo>
                    <a:pt x="13688" y="5695"/>
                    <a:pt x="13678" y="5672"/>
                    <a:pt x="13672" y="5662"/>
                  </a:cubicBezTo>
                  <a:lnTo>
                    <a:pt x="13672" y="5662"/>
                  </a:lnTo>
                  <a:cubicBezTo>
                    <a:pt x="13671" y="5658"/>
                    <a:pt x="13669" y="5656"/>
                    <a:pt x="13669" y="5656"/>
                  </a:cubicBezTo>
                  <a:cubicBezTo>
                    <a:pt x="13669" y="5656"/>
                    <a:pt x="13668" y="5656"/>
                    <a:pt x="13668" y="5657"/>
                  </a:cubicBezTo>
                  <a:cubicBezTo>
                    <a:pt x="13668" y="5657"/>
                    <a:pt x="13668" y="5657"/>
                    <a:pt x="13668" y="5657"/>
                  </a:cubicBezTo>
                  <a:lnTo>
                    <a:pt x="13668" y="5657"/>
                  </a:lnTo>
                  <a:cubicBezTo>
                    <a:pt x="13668" y="5693"/>
                    <a:pt x="13675" y="5689"/>
                    <a:pt x="13684" y="5700"/>
                  </a:cubicBezTo>
                  <a:lnTo>
                    <a:pt x="13684" y="5700"/>
                  </a:lnTo>
                  <a:cubicBezTo>
                    <a:pt x="13684" y="5705"/>
                    <a:pt x="13690" y="5724"/>
                    <a:pt x="13689" y="5724"/>
                  </a:cubicBezTo>
                  <a:cubicBezTo>
                    <a:pt x="13688" y="5724"/>
                    <a:pt x="13686" y="5719"/>
                    <a:pt x="13680" y="5705"/>
                  </a:cubicBezTo>
                  <a:lnTo>
                    <a:pt x="13680" y="5705"/>
                  </a:lnTo>
                  <a:cubicBezTo>
                    <a:pt x="13692" y="5824"/>
                    <a:pt x="13668" y="5741"/>
                    <a:pt x="13680" y="5800"/>
                  </a:cubicBezTo>
                  <a:cubicBezTo>
                    <a:pt x="13668" y="5777"/>
                    <a:pt x="13657" y="5753"/>
                    <a:pt x="13645" y="5729"/>
                  </a:cubicBezTo>
                  <a:lnTo>
                    <a:pt x="13645" y="5729"/>
                  </a:lnTo>
                  <a:cubicBezTo>
                    <a:pt x="13653" y="5737"/>
                    <a:pt x="13661" y="5740"/>
                    <a:pt x="13665" y="5744"/>
                  </a:cubicBezTo>
                  <a:lnTo>
                    <a:pt x="13665" y="5744"/>
                  </a:lnTo>
                  <a:cubicBezTo>
                    <a:pt x="13354" y="4888"/>
                    <a:pt x="12607" y="3763"/>
                    <a:pt x="11930" y="3229"/>
                  </a:cubicBezTo>
                  <a:cubicBezTo>
                    <a:pt x="11466" y="2860"/>
                    <a:pt x="10882" y="2610"/>
                    <a:pt x="10347" y="2383"/>
                  </a:cubicBezTo>
                  <a:cubicBezTo>
                    <a:pt x="10355" y="2383"/>
                    <a:pt x="10368" y="2378"/>
                    <a:pt x="10379" y="2378"/>
                  </a:cubicBezTo>
                  <a:cubicBezTo>
                    <a:pt x="10385" y="2378"/>
                    <a:pt x="10390" y="2379"/>
                    <a:pt x="10394" y="2383"/>
                  </a:cubicBezTo>
                  <a:cubicBezTo>
                    <a:pt x="10384" y="2364"/>
                    <a:pt x="10359" y="2344"/>
                    <a:pt x="10376" y="2344"/>
                  </a:cubicBezTo>
                  <a:cubicBezTo>
                    <a:pt x="10380" y="2344"/>
                    <a:pt x="10385" y="2345"/>
                    <a:pt x="10394" y="2348"/>
                  </a:cubicBezTo>
                  <a:cubicBezTo>
                    <a:pt x="10366" y="2338"/>
                    <a:pt x="10352" y="2321"/>
                    <a:pt x="10336" y="2308"/>
                  </a:cubicBezTo>
                  <a:lnTo>
                    <a:pt x="10336" y="2308"/>
                  </a:lnTo>
                  <a:cubicBezTo>
                    <a:pt x="10339" y="2309"/>
                    <a:pt x="10342" y="2310"/>
                    <a:pt x="10347" y="2312"/>
                  </a:cubicBezTo>
                  <a:cubicBezTo>
                    <a:pt x="10342" y="2304"/>
                    <a:pt x="10342" y="2302"/>
                    <a:pt x="10344" y="2301"/>
                  </a:cubicBezTo>
                  <a:lnTo>
                    <a:pt x="10344" y="2301"/>
                  </a:lnTo>
                  <a:cubicBezTo>
                    <a:pt x="10359" y="2310"/>
                    <a:pt x="10365" y="2313"/>
                    <a:pt x="10366" y="2313"/>
                  </a:cubicBezTo>
                  <a:cubicBezTo>
                    <a:pt x="10368" y="2313"/>
                    <a:pt x="10351" y="2301"/>
                    <a:pt x="10345" y="2301"/>
                  </a:cubicBezTo>
                  <a:cubicBezTo>
                    <a:pt x="10345" y="2301"/>
                    <a:pt x="10345" y="2301"/>
                    <a:pt x="10344" y="2301"/>
                  </a:cubicBezTo>
                  <a:lnTo>
                    <a:pt x="10344" y="2301"/>
                  </a:lnTo>
                  <a:cubicBezTo>
                    <a:pt x="10339" y="2298"/>
                    <a:pt x="10332" y="2294"/>
                    <a:pt x="10323" y="2288"/>
                  </a:cubicBezTo>
                  <a:lnTo>
                    <a:pt x="10406" y="2288"/>
                  </a:lnTo>
                  <a:cubicBezTo>
                    <a:pt x="10370" y="2288"/>
                    <a:pt x="10347" y="2288"/>
                    <a:pt x="10335" y="2252"/>
                  </a:cubicBezTo>
                  <a:cubicBezTo>
                    <a:pt x="10347" y="2252"/>
                    <a:pt x="10347" y="2252"/>
                    <a:pt x="10358" y="2264"/>
                  </a:cubicBezTo>
                  <a:cubicBezTo>
                    <a:pt x="10347" y="2252"/>
                    <a:pt x="10358" y="2240"/>
                    <a:pt x="10335" y="2229"/>
                  </a:cubicBezTo>
                  <a:lnTo>
                    <a:pt x="10335" y="2229"/>
                  </a:lnTo>
                  <a:cubicBezTo>
                    <a:pt x="10359" y="2240"/>
                    <a:pt x="10394" y="2252"/>
                    <a:pt x="10418" y="2252"/>
                  </a:cubicBezTo>
                  <a:cubicBezTo>
                    <a:pt x="10347" y="2217"/>
                    <a:pt x="10406" y="2240"/>
                    <a:pt x="10370" y="2205"/>
                  </a:cubicBezTo>
                  <a:cubicBezTo>
                    <a:pt x="10377" y="2203"/>
                    <a:pt x="10382" y="2202"/>
                    <a:pt x="10385" y="2201"/>
                  </a:cubicBezTo>
                  <a:lnTo>
                    <a:pt x="10385" y="2201"/>
                  </a:lnTo>
                  <a:cubicBezTo>
                    <a:pt x="10386" y="2202"/>
                    <a:pt x="10387" y="2202"/>
                    <a:pt x="10388" y="2202"/>
                  </a:cubicBezTo>
                  <a:cubicBezTo>
                    <a:pt x="10391" y="2202"/>
                    <a:pt x="10393" y="2201"/>
                    <a:pt x="10390" y="2201"/>
                  </a:cubicBezTo>
                  <a:cubicBezTo>
                    <a:pt x="10390" y="2201"/>
                    <a:pt x="10388" y="2201"/>
                    <a:pt x="10385" y="2201"/>
                  </a:cubicBezTo>
                  <a:lnTo>
                    <a:pt x="10385" y="2201"/>
                  </a:lnTo>
                  <a:cubicBezTo>
                    <a:pt x="10379" y="2201"/>
                    <a:pt x="10370" y="2196"/>
                    <a:pt x="10370" y="2181"/>
                  </a:cubicBezTo>
                  <a:lnTo>
                    <a:pt x="10370" y="2181"/>
                  </a:lnTo>
                  <a:cubicBezTo>
                    <a:pt x="10385" y="2191"/>
                    <a:pt x="10392" y="2195"/>
                    <a:pt x="10397" y="2195"/>
                  </a:cubicBezTo>
                  <a:cubicBezTo>
                    <a:pt x="10405" y="2195"/>
                    <a:pt x="10409" y="2188"/>
                    <a:pt x="10430" y="2181"/>
                  </a:cubicBezTo>
                  <a:cubicBezTo>
                    <a:pt x="10406" y="2181"/>
                    <a:pt x="10394" y="2169"/>
                    <a:pt x="10382" y="2157"/>
                  </a:cubicBezTo>
                  <a:cubicBezTo>
                    <a:pt x="10406" y="2157"/>
                    <a:pt x="10430" y="2145"/>
                    <a:pt x="10430" y="2145"/>
                  </a:cubicBezTo>
                  <a:cubicBezTo>
                    <a:pt x="10424" y="2139"/>
                    <a:pt x="10427" y="2139"/>
                    <a:pt x="10430" y="2139"/>
                  </a:cubicBezTo>
                  <a:cubicBezTo>
                    <a:pt x="10433" y="2139"/>
                    <a:pt x="10436" y="2139"/>
                    <a:pt x="10430" y="2133"/>
                  </a:cubicBezTo>
                  <a:cubicBezTo>
                    <a:pt x="10418" y="2133"/>
                    <a:pt x="10406" y="2121"/>
                    <a:pt x="10394" y="2109"/>
                  </a:cubicBezTo>
                  <a:cubicBezTo>
                    <a:pt x="10394" y="2103"/>
                    <a:pt x="10400" y="2101"/>
                    <a:pt x="10409" y="2101"/>
                  </a:cubicBezTo>
                  <a:cubicBezTo>
                    <a:pt x="10418" y="2101"/>
                    <a:pt x="10430" y="2103"/>
                    <a:pt x="10442" y="2109"/>
                  </a:cubicBezTo>
                  <a:cubicBezTo>
                    <a:pt x="10421" y="2099"/>
                    <a:pt x="10428" y="2060"/>
                    <a:pt x="10455" y="2060"/>
                  </a:cubicBezTo>
                  <a:cubicBezTo>
                    <a:pt x="10458" y="2060"/>
                    <a:pt x="10462" y="2061"/>
                    <a:pt x="10466" y="2062"/>
                  </a:cubicBezTo>
                  <a:cubicBezTo>
                    <a:pt x="10394" y="2026"/>
                    <a:pt x="10239" y="2026"/>
                    <a:pt x="10323" y="2026"/>
                  </a:cubicBezTo>
                  <a:cubicBezTo>
                    <a:pt x="10309" y="2023"/>
                    <a:pt x="10301" y="2023"/>
                    <a:pt x="10295" y="2023"/>
                  </a:cubicBezTo>
                  <a:cubicBezTo>
                    <a:pt x="10285" y="2023"/>
                    <a:pt x="10285" y="2025"/>
                    <a:pt x="10285" y="2025"/>
                  </a:cubicBezTo>
                  <a:cubicBezTo>
                    <a:pt x="10285" y="2025"/>
                    <a:pt x="10284" y="2023"/>
                    <a:pt x="10275" y="2014"/>
                  </a:cubicBezTo>
                  <a:lnTo>
                    <a:pt x="10263" y="2014"/>
                  </a:lnTo>
                  <a:cubicBezTo>
                    <a:pt x="10263" y="2014"/>
                    <a:pt x="10311" y="2062"/>
                    <a:pt x="10299" y="2062"/>
                  </a:cubicBezTo>
                  <a:cubicBezTo>
                    <a:pt x="10299" y="2064"/>
                    <a:pt x="10297" y="2065"/>
                    <a:pt x="10294" y="2065"/>
                  </a:cubicBezTo>
                  <a:cubicBezTo>
                    <a:pt x="10289" y="2065"/>
                    <a:pt x="10279" y="2062"/>
                    <a:pt x="10271" y="2059"/>
                  </a:cubicBezTo>
                  <a:lnTo>
                    <a:pt x="10271" y="2059"/>
                  </a:lnTo>
                  <a:cubicBezTo>
                    <a:pt x="10276" y="2063"/>
                    <a:pt x="10282" y="2068"/>
                    <a:pt x="10287" y="2074"/>
                  </a:cubicBezTo>
                  <a:cubicBezTo>
                    <a:pt x="10287" y="2074"/>
                    <a:pt x="10286" y="2074"/>
                    <a:pt x="10286" y="2074"/>
                  </a:cubicBezTo>
                  <a:lnTo>
                    <a:pt x="10286" y="2074"/>
                  </a:lnTo>
                  <a:cubicBezTo>
                    <a:pt x="10292" y="2077"/>
                    <a:pt x="10301" y="2081"/>
                    <a:pt x="10311" y="2086"/>
                  </a:cubicBezTo>
                  <a:cubicBezTo>
                    <a:pt x="10287" y="2086"/>
                    <a:pt x="10269" y="2091"/>
                    <a:pt x="10252" y="2091"/>
                  </a:cubicBezTo>
                  <a:cubicBezTo>
                    <a:pt x="10248" y="2091"/>
                    <a:pt x="10244" y="2091"/>
                    <a:pt x="10241" y="2090"/>
                  </a:cubicBezTo>
                  <a:lnTo>
                    <a:pt x="10241" y="2090"/>
                  </a:lnTo>
                  <a:cubicBezTo>
                    <a:pt x="10240" y="2091"/>
                    <a:pt x="10239" y="2091"/>
                    <a:pt x="10238" y="2091"/>
                  </a:cubicBezTo>
                  <a:cubicBezTo>
                    <a:pt x="10235" y="2091"/>
                    <a:pt x="10231" y="2090"/>
                    <a:pt x="10228" y="2086"/>
                  </a:cubicBezTo>
                  <a:lnTo>
                    <a:pt x="10228" y="2086"/>
                  </a:lnTo>
                  <a:cubicBezTo>
                    <a:pt x="10228" y="2098"/>
                    <a:pt x="10251" y="2098"/>
                    <a:pt x="10251" y="2109"/>
                  </a:cubicBezTo>
                  <a:cubicBezTo>
                    <a:pt x="10243" y="2105"/>
                    <a:pt x="10238" y="2104"/>
                    <a:pt x="10235" y="2104"/>
                  </a:cubicBezTo>
                  <a:cubicBezTo>
                    <a:pt x="10229" y="2104"/>
                    <a:pt x="10231" y="2109"/>
                    <a:pt x="10239" y="2109"/>
                  </a:cubicBezTo>
                  <a:lnTo>
                    <a:pt x="10204" y="2109"/>
                  </a:lnTo>
                  <a:cubicBezTo>
                    <a:pt x="10216" y="2109"/>
                    <a:pt x="10239" y="2121"/>
                    <a:pt x="10228" y="2145"/>
                  </a:cubicBezTo>
                  <a:cubicBezTo>
                    <a:pt x="10220" y="2140"/>
                    <a:pt x="10214" y="2138"/>
                    <a:pt x="10210" y="2138"/>
                  </a:cubicBezTo>
                  <a:cubicBezTo>
                    <a:pt x="10202" y="2138"/>
                    <a:pt x="10200" y="2144"/>
                    <a:pt x="10196" y="2146"/>
                  </a:cubicBezTo>
                  <a:lnTo>
                    <a:pt x="10196" y="2146"/>
                  </a:lnTo>
                  <a:cubicBezTo>
                    <a:pt x="10189" y="2142"/>
                    <a:pt x="10184" y="2137"/>
                    <a:pt x="10180" y="2133"/>
                  </a:cubicBezTo>
                  <a:lnTo>
                    <a:pt x="10180" y="2133"/>
                  </a:lnTo>
                  <a:cubicBezTo>
                    <a:pt x="10187" y="2144"/>
                    <a:pt x="10191" y="2147"/>
                    <a:pt x="10194" y="2147"/>
                  </a:cubicBezTo>
                  <a:cubicBezTo>
                    <a:pt x="10195" y="2147"/>
                    <a:pt x="10195" y="2147"/>
                    <a:pt x="10196" y="2146"/>
                  </a:cubicBezTo>
                  <a:lnTo>
                    <a:pt x="10196" y="2146"/>
                  </a:lnTo>
                  <a:cubicBezTo>
                    <a:pt x="10211" y="2157"/>
                    <a:pt x="10231" y="2169"/>
                    <a:pt x="10239" y="2169"/>
                  </a:cubicBezTo>
                  <a:lnTo>
                    <a:pt x="10192" y="2169"/>
                  </a:lnTo>
                  <a:cubicBezTo>
                    <a:pt x="10204" y="2175"/>
                    <a:pt x="10207" y="2178"/>
                    <a:pt x="10204" y="2178"/>
                  </a:cubicBezTo>
                  <a:cubicBezTo>
                    <a:pt x="10201" y="2178"/>
                    <a:pt x="10192" y="2175"/>
                    <a:pt x="10180" y="2169"/>
                  </a:cubicBezTo>
                  <a:lnTo>
                    <a:pt x="10180" y="2169"/>
                  </a:lnTo>
                  <a:cubicBezTo>
                    <a:pt x="10165" y="2176"/>
                    <a:pt x="10218" y="2197"/>
                    <a:pt x="10236" y="2204"/>
                  </a:cubicBezTo>
                  <a:lnTo>
                    <a:pt x="10236" y="2204"/>
                  </a:lnTo>
                  <a:cubicBezTo>
                    <a:pt x="10230" y="2202"/>
                    <a:pt x="10220" y="2198"/>
                    <a:pt x="10204" y="2193"/>
                  </a:cubicBezTo>
                  <a:lnTo>
                    <a:pt x="10204" y="2193"/>
                  </a:lnTo>
                  <a:cubicBezTo>
                    <a:pt x="10216" y="2205"/>
                    <a:pt x="10239" y="2217"/>
                    <a:pt x="10251" y="2229"/>
                  </a:cubicBezTo>
                  <a:cubicBezTo>
                    <a:pt x="10241" y="2223"/>
                    <a:pt x="10232" y="2219"/>
                    <a:pt x="10224" y="2215"/>
                  </a:cubicBezTo>
                  <a:lnTo>
                    <a:pt x="10224" y="2215"/>
                  </a:lnTo>
                  <a:cubicBezTo>
                    <a:pt x="10253" y="2249"/>
                    <a:pt x="10268" y="2230"/>
                    <a:pt x="10323" y="2252"/>
                  </a:cubicBezTo>
                  <a:cubicBezTo>
                    <a:pt x="10305" y="2246"/>
                    <a:pt x="10299" y="2246"/>
                    <a:pt x="10293" y="2246"/>
                  </a:cubicBezTo>
                  <a:cubicBezTo>
                    <a:pt x="10288" y="2246"/>
                    <a:pt x="10283" y="2246"/>
                    <a:pt x="10271" y="2243"/>
                  </a:cubicBezTo>
                  <a:lnTo>
                    <a:pt x="10271" y="2243"/>
                  </a:lnTo>
                  <a:cubicBezTo>
                    <a:pt x="10275" y="2245"/>
                    <a:pt x="10277" y="2249"/>
                    <a:pt x="10280" y="2251"/>
                  </a:cubicBezTo>
                  <a:lnTo>
                    <a:pt x="10280" y="2251"/>
                  </a:lnTo>
                  <a:cubicBezTo>
                    <a:pt x="10246" y="2242"/>
                    <a:pt x="10239" y="2240"/>
                    <a:pt x="10218" y="2226"/>
                  </a:cubicBezTo>
                  <a:lnTo>
                    <a:pt x="10218" y="2226"/>
                  </a:lnTo>
                  <a:cubicBezTo>
                    <a:pt x="10223" y="2230"/>
                    <a:pt x="10223" y="2233"/>
                    <a:pt x="10218" y="2233"/>
                  </a:cubicBezTo>
                  <a:cubicBezTo>
                    <a:pt x="10216" y="2233"/>
                    <a:pt x="10211" y="2232"/>
                    <a:pt x="10204" y="2229"/>
                  </a:cubicBezTo>
                  <a:lnTo>
                    <a:pt x="10204" y="2229"/>
                  </a:lnTo>
                  <a:cubicBezTo>
                    <a:pt x="10228" y="2240"/>
                    <a:pt x="10239" y="2240"/>
                    <a:pt x="10251" y="2252"/>
                  </a:cubicBezTo>
                  <a:cubicBezTo>
                    <a:pt x="10238" y="2252"/>
                    <a:pt x="10227" y="2252"/>
                    <a:pt x="10218" y="2251"/>
                  </a:cubicBezTo>
                  <a:lnTo>
                    <a:pt x="10218" y="2251"/>
                  </a:lnTo>
                  <a:cubicBezTo>
                    <a:pt x="10220" y="2251"/>
                    <a:pt x="10223" y="2252"/>
                    <a:pt x="10228" y="2252"/>
                  </a:cubicBezTo>
                  <a:cubicBezTo>
                    <a:pt x="10202" y="2252"/>
                    <a:pt x="10230" y="2270"/>
                    <a:pt x="10245" y="2276"/>
                  </a:cubicBezTo>
                  <a:lnTo>
                    <a:pt x="10245" y="2276"/>
                  </a:lnTo>
                  <a:cubicBezTo>
                    <a:pt x="10226" y="2270"/>
                    <a:pt x="10204" y="2263"/>
                    <a:pt x="10195" y="2263"/>
                  </a:cubicBezTo>
                  <a:cubicBezTo>
                    <a:pt x="10193" y="2263"/>
                    <a:pt x="10192" y="2263"/>
                    <a:pt x="10192" y="2264"/>
                  </a:cubicBezTo>
                  <a:cubicBezTo>
                    <a:pt x="10192" y="2264"/>
                    <a:pt x="10192" y="2264"/>
                    <a:pt x="10192" y="2264"/>
                  </a:cubicBezTo>
                  <a:lnTo>
                    <a:pt x="10192" y="2264"/>
                  </a:lnTo>
                  <a:cubicBezTo>
                    <a:pt x="10193" y="2266"/>
                    <a:pt x="10195" y="2267"/>
                    <a:pt x="10195" y="2268"/>
                  </a:cubicBezTo>
                  <a:lnTo>
                    <a:pt x="10195" y="2268"/>
                  </a:lnTo>
                  <a:cubicBezTo>
                    <a:pt x="10190" y="2264"/>
                    <a:pt x="10185" y="2264"/>
                    <a:pt x="10168" y="2264"/>
                  </a:cubicBezTo>
                  <a:cubicBezTo>
                    <a:pt x="10168" y="2264"/>
                    <a:pt x="10168" y="2264"/>
                    <a:pt x="10169" y="2265"/>
                  </a:cubicBezTo>
                  <a:lnTo>
                    <a:pt x="10169" y="2265"/>
                  </a:lnTo>
                  <a:cubicBezTo>
                    <a:pt x="10164" y="2263"/>
                    <a:pt x="10161" y="2263"/>
                    <a:pt x="10158" y="2263"/>
                  </a:cubicBezTo>
                  <a:cubicBezTo>
                    <a:pt x="10143" y="2263"/>
                    <a:pt x="10183" y="2288"/>
                    <a:pt x="10192" y="2288"/>
                  </a:cubicBezTo>
                  <a:cubicBezTo>
                    <a:pt x="10216" y="2294"/>
                    <a:pt x="10225" y="2297"/>
                    <a:pt x="10220" y="2297"/>
                  </a:cubicBezTo>
                  <a:cubicBezTo>
                    <a:pt x="10216" y="2297"/>
                    <a:pt x="10198" y="2294"/>
                    <a:pt x="10168" y="2288"/>
                  </a:cubicBezTo>
                  <a:lnTo>
                    <a:pt x="10168" y="2288"/>
                  </a:lnTo>
                  <a:cubicBezTo>
                    <a:pt x="10185" y="2295"/>
                    <a:pt x="10197" y="2301"/>
                    <a:pt x="10207" y="2305"/>
                  </a:cubicBezTo>
                  <a:lnTo>
                    <a:pt x="10207" y="2305"/>
                  </a:lnTo>
                  <a:cubicBezTo>
                    <a:pt x="10198" y="2302"/>
                    <a:pt x="10192" y="2300"/>
                    <a:pt x="10192" y="2300"/>
                  </a:cubicBezTo>
                  <a:lnTo>
                    <a:pt x="10192" y="2300"/>
                  </a:lnTo>
                  <a:cubicBezTo>
                    <a:pt x="10203" y="2304"/>
                    <a:pt x="10213" y="2308"/>
                    <a:pt x="10222" y="2312"/>
                  </a:cubicBezTo>
                  <a:lnTo>
                    <a:pt x="10222" y="2312"/>
                  </a:lnTo>
                  <a:cubicBezTo>
                    <a:pt x="10229" y="2314"/>
                    <a:pt x="10232" y="2316"/>
                    <a:pt x="10232" y="2316"/>
                  </a:cubicBezTo>
                  <a:lnTo>
                    <a:pt x="10232" y="2316"/>
                  </a:lnTo>
                  <a:cubicBezTo>
                    <a:pt x="10230" y="2319"/>
                    <a:pt x="10242" y="2330"/>
                    <a:pt x="10287" y="2359"/>
                  </a:cubicBezTo>
                  <a:cubicBezTo>
                    <a:pt x="10291" y="2363"/>
                    <a:pt x="10288" y="2365"/>
                    <a:pt x="10284" y="2365"/>
                  </a:cubicBezTo>
                  <a:cubicBezTo>
                    <a:pt x="10274" y="2365"/>
                    <a:pt x="10255" y="2359"/>
                    <a:pt x="10263" y="2359"/>
                  </a:cubicBezTo>
                  <a:cubicBezTo>
                    <a:pt x="9799" y="2312"/>
                    <a:pt x="9263" y="2109"/>
                    <a:pt x="8739" y="2098"/>
                  </a:cubicBezTo>
                  <a:lnTo>
                    <a:pt x="8751" y="2098"/>
                  </a:lnTo>
                  <a:cubicBezTo>
                    <a:pt x="8751" y="2098"/>
                    <a:pt x="8775" y="2086"/>
                    <a:pt x="8775" y="2086"/>
                  </a:cubicBezTo>
                  <a:cubicBezTo>
                    <a:pt x="8751" y="2062"/>
                    <a:pt x="8715" y="2050"/>
                    <a:pt x="8763" y="2050"/>
                  </a:cubicBezTo>
                  <a:cubicBezTo>
                    <a:pt x="8739" y="2050"/>
                    <a:pt x="8715" y="2038"/>
                    <a:pt x="8692" y="2038"/>
                  </a:cubicBezTo>
                  <a:cubicBezTo>
                    <a:pt x="8692" y="2029"/>
                    <a:pt x="8698" y="2027"/>
                    <a:pt x="8692" y="2026"/>
                  </a:cubicBezTo>
                  <a:lnTo>
                    <a:pt x="8692" y="2026"/>
                  </a:lnTo>
                  <a:cubicBezTo>
                    <a:pt x="8695" y="2027"/>
                    <a:pt x="8698" y="2027"/>
                    <a:pt x="8699" y="2027"/>
                  </a:cubicBezTo>
                  <a:lnTo>
                    <a:pt x="8699" y="2027"/>
                  </a:lnTo>
                  <a:cubicBezTo>
                    <a:pt x="8695" y="2015"/>
                    <a:pt x="8745" y="2002"/>
                    <a:pt x="8763" y="2002"/>
                  </a:cubicBezTo>
                  <a:cubicBezTo>
                    <a:pt x="8751" y="2002"/>
                    <a:pt x="8704" y="1990"/>
                    <a:pt x="8680" y="1990"/>
                  </a:cubicBezTo>
                  <a:cubicBezTo>
                    <a:pt x="8632" y="1990"/>
                    <a:pt x="8596" y="1990"/>
                    <a:pt x="8561" y="1978"/>
                  </a:cubicBezTo>
                  <a:lnTo>
                    <a:pt x="8549" y="1978"/>
                  </a:lnTo>
                  <a:cubicBezTo>
                    <a:pt x="8584" y="1990"/>
                    <a:pt x="8608" y="1990"/>
                    <a:pt x="8644" y="2002"/>
                  </a:cubicBezTo>
                  <a:lnTo>
                    <a:pt x="8549" y="2002"/>
                  </a:lnTo>
                  <a:cubicBezTo>
                    <a:pt x="8561" y="2002"/>
                    <a:pt x="8596" y="2002"/>
                    <a:pt x="8608" y="2014"/>
                  </a:cubicBezTo>
                  <a:cubicBezTo>
                    <a:pt x="8602" y="2021"/>
                    <a:pt x="8594" y="2026"/>
                    <a:pt x="8586" y="2029"/>
                  </a:cubicBezTo>
                  <a:lnTo>
                    <a:pt x="8586" y="2029"/>
                  </a:lnTo>
                  <a:cubicBezTo>
                    <a:pt x="8564" y="2026"/>
                    <a:pt x="8545" y="2025"/>
                    <a:pt x="8528" y="2023"/>
                  </a:cubicBezTo>
                  <a:lnTo>
                    <a:pt x="8528" y="2023"/>
                  </a:lnTo>
                  <a:cubicBezTo>
                    <a:pt x="8541" y="2029"/>
                    <a:pt x="8553" y="2032"/>
                    <a:pt x="8565" y="2032"/>
                  </a:cubicBezTo>
                  <a:cubicBezTo>
                    <a:pt x="8572" y="2032"/>
                    <a:pt x="8579" y="2031"/>
                    <a:pt x="8586" y="2029"/>
                  </a:cubicBezTo>
                  <a:lnTo>
                    <a:pt x="8586" y="2029"/>
                  </a:lnTo>
                  <a:cubicBezTo>
                    <a:pt x="8613" y="2031"/>
                    <a:pt x="8644" y="2035"/>
                    <a:pt x="8680" y="2038"/>
                  </a:cubicBezTo>
                  <a:lnTo>
                    <a:pt x="8561" y="2038"/>
                  </a:lnTo>
                  <a:cubicBezTo>
                    <a:pt x="8574" y="2043"/>
                    <a:pt x="8579" y="2045"/>
                    <a:pt x="8582" y="2047"/>
                  </a:cubicBezTo>
                  <a:lnTo>
                    <a:pt x="8582" y="2047"/>
                  </a:lnTo>
                  <a:cubicBezTo>
                    <a:pt x="8579" y="2049"/>
                    <a:pt x="8577" y="2050"/>
                    <a:pt x="8573" y="2050"/>
                  </a:cubicBezTo>
                  <a:cubicBezTo>
                    <a:pt x="8608" y="2050"/>
                    <a:pt x="8668" y="2062"/>
                    <a:pt x="8692" y="2062"/>
                  </a:cubicBezTo>
                  <a:lnTo>
                    <a:pt x="8608" y="2062"/>
                  </a:lnTo>
                  <a:cubicBezTo>
                    <a:pt x="8570" y="2065"/>
                    <a:pt x="8546" y="2066"/>
                    <a:pt x="8534" y="2067"/>
                  </a:cubicBezTo>
                  <a:lnTo>
                    <a:pt x="8534" y="2067"/>
                  </a:lnTo>
                  <a:cubicBezTo>
                    <a:pt x="8537" y="2065"/>
                    <a:pt x="8540" y="2064"/>
                    <a:pt x="8543" y="2063"/>
                  </a:cubicBezTo>
                  <a:lnTo>
                    <a:pt x="8543" y="2063"/>
                  </a:lnTo>
                  <a:cubicBezTo>
                    <a:pt x="8529" y="2065"/>
                    <a:pt x="8514" y="2067"/>
                    <a:pt x="8524" y="2067"/>
                  </a:cubicBezTo>
                  <a:cubicBezTo>
                    <a:pt x="8527" y="2067"/>
                    <a:pt x="8530" y="2067"/>
                    <a:pt x="8534" y="2067"/>
                  </a:cubicBezTo>
                  <a:lnTo>
                    <a:pt x="8534" y="2067"/>
                  </a:lnTo>
                  <a:cubicBezTo>
                    <a:pt x="8531" y="2069"/>
                    <a:pt x="8528" y="2071"/>
                    <a:pt x="8525" y="2074"/>
                  </a:cubicBezTo>
                  <a:lnTo>
                    <a:pt x="8632" y="2074"/>
                  </a:lnTo>
                  <a:cubicBezTo>
                    <a:pt x="8687" y="2074"/>
                    <a:pt x="8649" y="2079"/>
                    <a:pt x="8614" y="2079"/>
                  </a:cubicBezTo>
                  <a:lnTo>
                    <a:pt x="8614" y="2079"/>
                  </a:lnTo>
                  <a:cubicBezTo>
                    <a:pt x="8622" y="2074"/>
                    <a:pt x="8691" y="2074"/>
                    <a:pt x="8573" y="2074"/>
                  </a:cubicBezTo>
                  <a:cubicBezTo>
                    <a:pt x="8577" y="2078"/>
                    <a:pt x="8594" y="2079"/>
                    <a:pt x="8612" y="2079"/>
                  </a:cubicBezTo>
                  <a:cubicBezTo>
                    <a:pt x="8613" y="2079"/>
                    <a:pt x="8613" y="2079"/>
                    <a:pt x="8614" y="2079"/>
                  </a:cubicBezTo>
                  <a:lnTo>
                    <a:pt x="8614" y="2079"/>
                  </a:lnTo>
                  <a:cubicBezTo>
                    <a:pt x="8613" y="2080"/>
                    <a:pt x="8613" y="2081"/>
                    <a:pt x="8618" y="2083"/>
                  </a:cubicBezTo>
                  <a:lnTo>
                    <a:pt x="8618" y="2083"/>
                  </a:lnTo>
                  <a:cubicBezTo>
                    <a:pt x="8606" y="2083"/>
                    <a:pt x="8591" y="2084"/>
                    <a:pt x="8573" y="2086"/>
                  </a:cubicBezTo>
                  <a:cubicBezTo>
                    <a:pt x="8583" y="2086"/>
                    <a:pt x="8618" y="2094"/>
                    <a:pt x="8594" y="2097"/>
                  </a:cubicBezTo>
                  <a:lnTo>
                    <a:pt x="8594" y="2097"/>
                  </a:lnTo>
                  <a:cubicBezTo>
                    <a:pt x="8593" y="2097"/>
                    <a:pt x="8592" y="2097"/>
                    <a:pt x="8591" y="2097"/>
                  </a:cubicBezTo>
                  <a:cubicBezTo>
                    <a:pt x="8067" y="2097"/>
                    <a:pt x="7524" y="2210"/>
                    <a:pt x="7025" y="2312"/>
                  </a:cubicBezTo>
                  <a:cubicBezTo>
                    <a:pt x="7036" y="2288"/>
                    <a:pt x="6875" y="1942"/>
                    <a:pt x="6813" y="1942"/>
                  </a:cubicBezTo>
                  <a:cubicBezTo>
                    <a:pt x="6812" y="1942"/>
                    <a:pt x="6811" y="1943"/>
                    <a:pt x="6810" y="1943"/>
                  </a:cubicBezTo>
                  <a:cubicBezTo>
                    <a:pt x="6780" y="1934"/>
                    <a:pt x="6754" y="1931"/>
                    <a:pt x="6732" y="1931"/>
                  </a:cubicBezTo>
                  <a:cubicBezTo>
                    <a:pt x="6509" y="1931"/>
                    <a:pt x="6645" y="2303"/>
                    <a:pt x="6696" y="2303"/>
                  </a:cubicBezTo>
                  <a:cubicBezTo>
                    <a:pt x="6699" y="2303"/>
                    <a:pt x="6701" y="2302"/>
                    <a:pt x="6703" y="2300"/>
                  </a:cubicBezTo>
                  <a:lnTo>
                    <a:pt x="6703" y="2300"/>
                  </a:lnTo>
                  <a:cubicBezTo>
                    <a:pt x="6763" y="2443"/>
                    <a:pt x="6096" y="2633"/>
                    <a:pt x="6037" y="2681"/>
                  </a:cubicBezTo>
                  <a:cubicBezTo>
                    <a:pt x="5382" y="3086"/>
                    <a:pt x="4774" y="3538"/>
                    <a:pt x="4322" y="4157"/>
                  </a:cubicBezTo>
                  <a:cubicBezTo>
                    <a:pt x="4322" y="4149"/>
                    <a:pt x="4309" y="4121"/>
                    <a:pt x="4312" y="4107"/>
                  </a:cubicBezTo>
                  <a:lnTo>
                    <a:pt x="4312" y="4107"/>
                  </a:lnTo>
                  <a:cubicBezTo>
                    <a:pt x="4292" y="4125"/>
                    <a:pt x="4248" y="4172"/>
                    <a:pt x="4198" y="4224"/>
                  </a:cubicBezTo>
                  <a:lnTo>
                    <a:pt x="4198" y="4224"/>
                  </a:lnTo>
                  <a:cubicBezTo>
                    <a:pt x="4216" y="4201"/>
                    <a:pt x="4237" y="4166"/>
                    <a:pt x="4251" y="4145"/>
                  </a:cubicBezTo>
                  <a:lnTo>
                    <a:pt x="4251" y="4145"/>
                  </a:lnTo>
                  <a:cubicBezTo>
                    <a:pt x="4239" y="4153"/>
                    <a:pt x="4229" y="4162"/>
                    <a:pt x="4220" y="4171"/>
                  </a:cubicBezTo>
                  <a:lnTo>
                    <a:pt x="4220" y="4171"/>
                  </a:lnTo>
                  <a:cubicBezTo>
                    <a:pt x="4237" y="4152"/>
                    <a:pt x="4255" y="4131"/>
                    <a:pt x="4274" y="4110"/>
                  </a:cubicBezTo>
                  <a:cubicBezTo>
                    <a:pt x="4274" y="4110"/>
                    <a:pt x="4304" y="4075"/>
                    <a:pt x="4329" y="4047"/>
                  </a:cubicBezTo>
                  <a:lnTo>
                    <a:pt x="4329" y="4047"/>
                  </a:lnTo>
                  <a:cubicBezTo>
                    <a:pt x="4289" y="4088"/>
                    <a:pt x="4266" y="4097"/>
                    <a:pt x="4227" y="4145"/>
                  </a:cubicBezTo>
                  <a:cubicBezTo>
                    <a:pt x="4224" y="4142"/>
                    <a:pt x="4223" y="4138"/>
                    <a:pt x="4224" y="4134"/>
                  </a:cubicBezTo>
                  <a:lnTo>
                    <a:pt x="4224" y="4134"/>
                  </a:lnTo>
                  <a:cubicBezTo>
                    <a:pt x="4224" y="4134"/>
                    <a:pt x="4224" y="4134"/>
                    <a:pt x="4224" y="4134"/>
                  </a:cubicBezTo>
                  <a:cubicBezTo>
                    <a:pt x="4225" y="4134"/>
                    <a:pt x="4233" y="4128"/>
                    <a:pt x="4251" y="4110"/>
                  </a:cubicBezTo>
                  <a:lnTo>
                    <a:pt x="4251" y="4110"/>
                  </a:lnTo>
                  <a:cubicBezTo>
                    <a:pt x="4246" y="4110"/>
                    <a:pt x="4240" y="4113"/>
                    <a:pt x="4235" y="4118"/>
                  </a:cubicBezTo>
                  <a:lnTo>
                    <a:pt x="4235" y="4118"/>
                  </a:lnTo>
                  <a:cubicBezTo>
                    <a:pt x="4248" y="4100"/>
                    <a:pt x="4268" y="4074"/>
                    <a:pt x="4262" y="4074"/>
                  </a:cubicBezTo>
                  <a:cubicBezTo>
                    <a:pt x="4260" y="4064"/>
                    <a:pt x="4256" y="4060"/>
                    <a:pt x="4252" y="4060"/>
                  </a:cubicBezTo>
                  <a:cubicBezTo>
                    <a:pt x="4243" y="4060"/>
                    <a:pt x="4231" y="4082"/>
                    <a:pt x="4231" y="4082"/>
                  </a:cubicBezTo>
                  <a:cubicBezTo>
                    <a:pt x="4230" y="4082"/>
                    <a:pt x="4233" y="4077"/>
                    <a:pt x="4239" y="4062"/>
                  </a:cubicBezTo>
                  <a:lnTo>
                    <a:pt x="4239" y="4062"/>
                  </a:lnTo>
                  <a:cubicBezTo>
                    <a:pt x="4215" y="4086"/>
                    <a:pt x="4167" y="4098"/>
                    <a:pt x="4155" y="4110"/>
                  </a:cubicBezTo>
                  <a:cubicBezTo>
                    <a:pt x="4167" y="4086"/>
                    <a:pt x="4203" y="4062"/>
                    <a:pt x="4203" y="4038"/>
                  </a:cubicBezTo>
                  <a:lnTo>
                    <a:pt x="4203" y="4038"/>
                  </a:lnTo>
                  <a:cubicBezTo>
                    <a:pt x="4179" y="4062"/>
                    <a:pt x="4179" y="4062"/>
                    <a:pt x="4143" y="4062"/>
                  </a:cubicBezTo>
                  <a:cubicBezTo>
                    <a:pt x="4143" y="4062"/>
                    <a:pt x="4155" y="4050"/>
                    <a:pt x="4155" y="4038"/>
                  </a:cubicBezTo>
                  <a:lnTo>
                    <a:pt x="4155" y="4038"/>
                  </a:lnTo>
                  <a:cubicBezTo>
                    <a:pt x="4143" y="4050"/>
                    <a:pt x="4132" y="4062"/>
                    <a:pt x="4120" y="4062"/>
                  </a:cubicBezTo>
                  <a:cubicBezTo>
                    <a:pt x="4130" y="4051"/>
                    <a:pt x="4141" y="4022"/>
                    <a:pt x="4143" y="4007"/>
                  </a:cubicBezTo>
                  <a:lnTo>
                    <a:pt x="4143" y="4007"/>
                  </a:lnTo>
                  <a:cubicBezTo>
                    <a:pt x="4132" y="4021"/>
                    <a:pt x="4120" y="4036"/>
                    <a:pt x="4108" y="4050"/>
                  </a:cubicBezTo>
                  <a:cubicBezTo>
                    <a:pt x="4108" y="4026"/>
                    <a:pt x="4096" y="4003"/>
                    <a:pt x="4108" y="3991"/>
                  </a:cubicBezTo>
                  <a:lnTo>
                    <a:pt x="4108" y="3991"/>
                  </a:lnTo>
                  <a:cubicBezTo>
                    <a:pt x="4096" y="4003"/>
                    <a:pt x="4084" y="3991"/>
                    <a:pt x="4048" y="4014"/>
                  </a:cubicBezTo>
                  <a:cubicBezTo>
                    <a:pt x="4096" y="3931"/>
                    <a:pt x="4001" y="3991"/>
                    <a:pt x="4036" y="3931"/>
                  </a:cubicBezTo>
                  <a:lnTo>
                    <a:pt x="4036" y="3931"/>
                  </a:lnTo>
                  <a:cubicBezTo>
                    <a:pt x="3989" y="3991"/>
                    <a:pt x="3953" y="4038"/>
                    <a:pt x="3929" y="4086"/>
                  </a:cubicBezTo>
                  <a:cubicBezTo>
                    <a:pt x="3932" y="4085"/>
                    <a:pt x="3934" y="4084"/>
                    <a:pt x="3936" y="4084"/>
                  </a:cubicBezTo>
                  <a:cubicBezTo>
                    <a:pt x="3938" y="4084"/>
                    <a:pt x="3939" y="4085"/>
                    <a:pt x="3940" y="4086"/>
                  </a:cubicBezTo>
                  <a:lnTo>
                    <a:pt x="3940" y="4086"/>
                  </a:lnTo>
                  <a:cubicBezTo>
                    <a:pt x="3943" y="4080"/>
                    <a:pt x="3947" y="4072"/>
                    <a:pt x="3953" y="4062"/>
                  </a:cubicBezTo>
                  <a:lnTo>
                    <a:pt x="3953" y="4062"/>
                  </a:lnTo>
                  <a:cubicBezTo>
                    <a:pt x="3962" y="4079"/>
                    <a:pt x="3958" y="4090"/>
                    <a:pt x="3950" y="4100"/>
                  </a:cubicBezTo>
                  <a:lnTo>
                    <a:pt x="3950" y="4100"/>
                  </a:lnTo>
                  <a:cubicBezTo>
                    <a:pt x="3961" y="4093"/>
                    <a:pt x="3979" y="4087"/>
                    <a:pt x="3991" y="4080"/>
                  </a:cubicBezTo>
                  <a:lnTo>
                    <a:pt x="3991" y="4080"/>
                  </a:lnTo>
                  <a:cubicBezTo>
                    <a:pt x="3982" y="4091"/>
                    <a:pt x="3974" y="4113"/>
                    <a:pt x="3965" y="4122"/>
                  </a:cubicBezTo>
                  <a:cubicBezTo>
                    <a:pt x="3976" y="4111"/>
                    <a:pt x="3986" y="4105"/>
                    <a:pt x="3990" y="4105"/>
                  </a:cubicBezTo>
                  <a:cubicBezTo>
                    <a:pt x="3995" y="4105"/>
                    <a:pt x="3992" y="4111"/>
                    <a:pt x="3975" y="4125"/>
                  </a:cubicBezTo>
                  <a:lnTo>
                    <a:pt x="3975" y="4125"/>
                  </a:lnTo>
                  <a:cubicBezTo>
                    <a:pt x="3980" y="4122"/>
                    <a:pt x="3983" y="4120"/>
                    <a:pt x="3985" y="4118"/>
                  </a:cubicBezTo>
                  <a:lnTo>
                    <a:pt x="3985" y="4118"/>
                  </a:lnTo>
                  <a:cubicBezTo>
                    <a:pt x="3983" y="4122"/>
                    <a:pt x="3983" y="4123"/>
                    <a:pt x="3983" y="4123"/>
                  </a:cubicBezTo>
                  <a:cubicBezTo>
                    <a:pt x="3985" y="4123"/>
                    <a:pt x="3992" y="4116"/>
                    <a:pt x="3990" y="4116"/>
                  </a:cubicBezTo>
                  <a:lnTo>
                    <a:pt x="3990" y="4116"/>
                  </a:lnTo>
                  <a:cubicBezTo>
                    <a:pt x="3989" y="4116"/>
                    <a:pt x="3988" y="4117"/>
                    <a:pt x="3985" y="4118"/>
                  </a:cubicBezTo>
                  <a:lnTo>
                    <a:pt x="3985" y="4118"/>
                  </a:lnTo>
                  <a:cubicBezTo>
                    <a:pt x="3988" y="4114"/>
                    <a:pt x="3992" y="4108"/>
                    <a:pt x="4001" y="4098"/>
                  </a:cubicBezTo>
                  <a:lnTo>
                    <a:pt x="4001" y="4098"/>
                  </a:lnTo>
                  <a:cubicBezTo>
                    <a:pt x="3989" y="4122"/>
                    <a:pt x="4001" y="4145"/>
                    <a:pt x="3989" y="4157"/>
                  </a:cubicBezTo>
                  <a:cubicBezTo>
                    <a:pt x="3990" y="4156"/>
                    <a:pt x="3992" y="4155"/>
                    <a:pt x="3992" y="4155"/>
                  </a:cubicBezTo>
                  <a:lnTo>
                    <a:pt x="3992" y="4155"/>
                  </a:lnTo>
                  <a:cubicBezTo>
                    <a:pt x="3995" y="4155"/>
                    <a:pt x="3994" y="4161"/>
                    <a:pt x="3993" y="4165"/>
                  </a:cubicBezTo>
                  <a:lnTo>
                    <a:pt x="3993" y="4165"/>
                  </a:lnTo>
                  <a:cubicBezTo>
                    <a:pt x="4003" y="4155"/>
                    <a:pt x="4014" y="4144"/>
                    <a:pt x="4024" y="4134"/>
                  </a:cubicBezTo>
                  <a:lnTo>
                    <a:pt x="4024" y="4134"/>
                  </a:lnTo>
                  <a:cubicBezTo>
                    <a:pt x="4017" y="4156"/>
                    <a:pt x="4009" y="4164"/>
                    <a:pt x="4014" y="4164"/>
                  </a:cubicBezTo>
                  <a:cubicBezTo>
                    <a:pt x="4016" y="4164"/>
                    <a:pt x="4023" y="4162"/>
                    <a:pt x="4036" y="4157"/>
                  </a:cubicBezTo>
                  <a:lnTo>
                    <a:pt x="4036" y="4157"/>
                  </a:lnTo>
                  <a:cubicBezTo>
                    <a:pt x="4027" y="4176"/>
                    <a:pt x="4025" y="4173"/>
                    <a:pt x="4018" y="4183"/>
                  </a:cubicBezTo>
                  <a:lnTo>
                    <a:pt x="4018" y="4183"/>
                  </a:lnTo>
                  <a:cubicBezTo>
                    <a:pt x="4020" y="4182"/>
                    <a:pt x="4020" y="4182"/>
                    <a:pt x="4021" y="4182"/>
                  </a:cubicBezTo>
                  <a:cubicBezTo>
                    <a:pt x="4024" y="4182"/>
                    <a:pt x="4023" y="4185"/>
                    <a:pt x="4026" y="4185"/>
                  </a:cubicBezTo>
                  <a:cubicBezTo>
                    <a:pt x="4028" y="4185"/>
                    <a:pt x="4031" y="4184"/>
                    <a:pt x="4036" y="4181"/>
                  </a:cubicBezTo>
                  <a:lnTo>
                    <a:pt x="4036" y="4181"/>
                  </a:lnTo>
                  <a:cubicBezTo>
                    <a:pt x="4047" y="4192"/>
                    <a:pt x="4038" y="4222"/>
                    <a:pt x="4028" y="4228"/>
                  </a:cubicBezTo>
                  <a:lnTo>
                    <a:pt x="4028" y="4228"/>
                  </a:lnTo>
                  <a:cubicBezTo>
                    <a:pt x="4039" y="4223"/>
                    <a:pt x="4062" y="4195"/>
                    <a:pt x="4069" y="4185"/>
                  </a:cubicBezTo>
                  <a:lnTo>
                    <a:pt x="4069" y="4185"/>
                  </a:lnTo>
                  <a:cubicBezTo>
                    <a:pt x="4062" y="4197"/>
                    <a:pt x="4071" y="4219"/>
                    <a:pt x="4060" y="4241"/>
                  </a:cubicBezTo>
                  <a:cubicBezTo>
                    <a:pt x="4060" y="4241"/>
                    <a:pt x="4074" y="4228"/>
                    <a:pt x="4093" y="4210"/>
                  </a:cubicBezTo>
                  <a:lnTo>
                    <a:pt x="4093" y="4210"/>
                  </a:lnTo>
                  <a:cubicBezTo>
                    <a:pt x="4093" y="4213"/>
                    <a:pt x="4094" y="4215"/>
                    <a:pt x="4096" y="4217"/>
                  </a:cubicBezTo>
                  <a:cubicBezTo>
                    <a:pt x="4099" y="4210"/>
                    <a:pt x="4101" y="4205"/>
                    <a:pt x="4102" y="4202"/>
                  </a:cubicBezTo>
                  <a:lnTo>
                    <a:pt x="4102" y="4202"/>
                  </a:lnTo>
                  <a:cubicBezTo>
                    <a:pt x="4099" y="4205"/>
                    <a:pt x="4096" y="4208"/>
                    <a:pt x="4093" y="4210"/>
                  </a:cubicBezTo>
                  <a:lnTo>
                    <a:pt x="4093" y="4210"/>
                  </a:lnTo>
                  <a:cubicBezTo>
                    <a:pt x="4093" y="4202"/>
                    <a:pt x="4100" y="4193"/>
                    <a:pt x="4103" y="4193"/>
                  </a:cubicBezTo>
                  <a:lnTo>
                    <a:pt x="4103" y="4193"/>
                  </a:lnTo>
                  <a:cubicBezTo>
                    <a:pt x="4104" y="4193"/>
                    <a:pt x="4105" y="4195"/>
                    <a:pt x="4102" y="4202"/>
                  </a:cubicBezTo>
                  <a:lnTo>
                    <a:pt x="4102" y="4202"/>
                  </a:lnTo>
                  <a:cubicBezTo>
                    <a:pt x="4127" y="4179"/>
                    <a:pt x="4155" y="4152"/>
                    <a:pt x="4169" y="4136"/>
                  </a:cubicBezTo>
                  <a:lnTo>
                    <a:pt x="4169" y="4136"/>
                  </a:lnTo>
                  <a:cubicBezTo>
                    <a:pt x="4149" y="4164"/>
                    <a:pt x="4127" y="4186"/>
                    <a:pt x="4096" y="4217"/>
                  </a:cubicBezTo>
                  <a:cubicBezTo>
                    <a:pt x="4120" y="4205"/>
                    <a:pt x="4132" y="4193"/>
                    <a:pt x="4143" y="4181"/>
                  </a:cubicBezTo>
                  <a:cubicBezTo>
                    <a:pt x="4143" y="4169"/>
                    <a:pt x="4155" y="4169"/>
                    <a:pt x="4167" y="4157"/>
                  </a:cubicBezTo>
                  <a:lnTo>
                    <a:pt x="4167" y="4157"/>
                  </a:lnTo>
                  <a:cubicBezTo>
                    <a:pt x="4155" y="4181"/>
                    <a:pt x="4143" y="4193"/>
                    <a:pt x="4120" y="4217"/>
                  </a:cubicBezTo>
                  <a:cubicBezTo>
                    <a:pt x="4125" y="4212"/>
                    <a:pt x="4127" y="4209"/>
                    <a:pt x="4128" y="4209"/>
                  </a:cubicBezTo>
                  <a:lnTo>
                    <a:pt x="4128" y="4209"/>
                  </a:lnTo>
                  <a:cubicBezTo>
                    <a:pt x="4129" y="4209"/>
                    <a:pt x="4127" y="4215"/>
                    <a:pt x="4120" y="4229"/>
                  </a:cubicBezTo>
                  <a:cubicBezTo>
                    <a:pt x="4132" y="4217"/>
                    <a:pt x="4134" y="4217"/>
                    <a:pt x="4137" y="4217"/>
                  </a:cubicBezTo>
                  <a:cubicBezTo>
                    <a:pt x="4140" y="4217"/>
                    <a:pt x="4143" y="4217"/>
                    <a:pt x="4155" y="4205"/>
                  </a:cubicBezTo>
                  <a:lnTo>
                    <a:pt x="4155" y="4205"/>
                  </a:lnTo>
                  <a:cubicBezTo>
                    <a:pt x="4151" y="4214"/>
                    <a:pt x="4148" y="4221"/>
                    <a:pt x="4145" y="4227"/>
                  </a:cubicBezTo>
                  <a:lnTo>
                    <a:pt x="4145" y="4227"/>
                  </a:lnTo>
                  <a:cubicBezTo>
                    <a:pt x="4145" y="4224"/>
                    <a:pt x="4145" y="4222"/>
                    <a:pt x="4144" y="4222"/>
                  </a:cubicBezTo>
                  <a:lnTo>
                    <a:pt x="4144" y="4222"/>
                  </a:lnTo>
                  <a:cubicBezTo>
                    <a:pt x="4139" y="4222"/>
                    <a:pt x="4126" y="4257"/>
                    <a:pt x="4129" y="4257"/>
                  </a:cubicBezTo>
                  <a:cubicBezTo>
                    <a:pt x="4130" y="4257"/>
                    <a:pt x="4134" y="4249"/>
                    <a:pt x="4145" y="4227"/>
                  </a:cubicBezTo>
                  <a:lnTo>
                    <a:pt x="4145" y="4227"/>
                  </a:lnTo>
                  <a:cubicBezTo>
                    <a:pt x="4145" y="4230"/>
                    <a:pt x="4144" y="4235"/>
                    <a:pt x="4143" y="4241"/>
                  </a:cubicBezTo>
                  <a:cubicBezTo>
                    <a:pt x="4150" y="4241"/>
                    <a:pt x="4155" y="4241"/>
                    <a:pt x="4159" y="4240"/>
                  </a:cubicBezTo>
                  <a:lnTo>
                    <a:pt x="4159" y="4240"/>
                  </a:lnTo>
                  <a:cubicBezTo>
                    <a:pt x="4165" y="4233"/>
                    <a:pt x="4172" y="4226"/>
                    <a:pt x="4179" y="4218"/>
                  </a:cubicBezTo>
                  <a:lnTo>
                    <a:pt x="4179" y="4218"/>
                  </a:lnTo>
                  <a:cubicBezTo>
                    <a:pt x="4171" y="4234"/>
                    <a:pt x="4168" y="4239"/>
                    <a:pt x="4159" y="4240"/>
                  </a:cubicBezTo>
                  <a:lnTo>
                    <a:pt x="4159" y="4240"/>
                  </a:lnTo>
                  <a:cubicBezTo>
                    <a:pt x="4156" y="4244"/>
                    <a:pt x="4152" y="4248"/>
                    <a:pt x="4149" y="4252"/>
                  </a:cubicBezTo>
                  <a:lnTo>
                    <a:pt x="4149" y="4252"/>
                  </a:lnTo>
                  <a:cubicBezTo>
                    <a:pt x="4159" y="4249"/>
                    <a:pt x="4167" y="4241"/>
                    <a:pt x="4167" y="4241"/>
                  </a:cubicBezTo>
                  <a:cubicBezTo>
                    <a:pt x="4167" y="4241"/>
                    <a:pt x="4167" y="4241"/>
                    <a:pt x="4167" y="4253"/>
                  </a:cubicBezTo>
                  <a:cubicBezTo>
                    <a:pt x="4170" y="4249"/>
                    <a:pt x="4172" y="4247"/>
                    <a:pt x="4173" y="4245"/>
                  </a:cubicBezTo>
                  <a:lnTo>
                    <a:pt x="4173" y="4245"/>
                  </a:lnTo>
                  <a:cubicBezTo>
                    <a:pt x="4173" y="4245"/>
                    <a:pt x="4173" y="4245"/>
                    <a:pt x="4173" y="4245"/>
                  </a:cubicBezTo>
                  <a:cubicBezTo>
                    <a:pt x="4174" y="4245"/>
                    <a:pt x="4174" y="4245"/>
                    <a:pt x="4175" y="4245"/>
                  </a:cubicBezTo>
                  <a:lnTo>
                    <a:pt x="4175" y="4245"/>
                  </a:lnTo>
                  <a:cubicBezTo>
                    <a:pt x="4170" y="4250"/>
                    <a:pt x="4164" y="4256"/>
                    <a:pt x="4158" y="4262"/>
                  </a:cubicBezTo>
                  <a:lnTo>
                    <a:pt x="4158" y="4262"/>
                  </a:lnTo>
                  <a:cubicBezTo>
                    <a:pt x="4161" y="4259"/>
                    <a:pt x="4164" y="4256"/>
                    <a:pt x="4167" y="4253"/>
                  </a:cubicBezTo>
                  <a:cubicBezTo>
                    <a:pt x="4163" y="4253"/>
                    <a:pt x="4160" y="4253"/>
                    <a:pt x="4156" y="4253"/>
                  </a:cubicBezTo>
                  <a:lnTo>
                    <a:pt x="4156" y="4253"/>
                  </a:lnTo>
                  <a:cubicBezTo>
                    <a:pt x="4155" y="4253"/>
                    <a:pt x="4153" y="4253"/>
                    <a:pt x="4148" y="4253"/>
                  </a:cubicBezTo>
                  <a:lnTo>
                    <a:pt x="4148" y="4253"/>
                  </a:lnTo>
                  <a:cubicBezTo>
                    <a:pt x="4030" y="4386"/>
                    <a:pt x="3990" y="4435"/>
                    <a:pt x="3993" y="4435"/>
                  </a:cubicBezTo>
                  <a:cubicBezTo>
                    <a:pt x="3995" y="4435"/>
                    <a:pt x="4019" y="4411"/>
                    <a:pt x="4053" y="4375"/>
                  </a:cubicBezTo>
                  <a:lnTo>
                    <a:pt x="4053" y="4375"/>
                  </a:lnTo>
                  <a:cubicBezTo>
                    <a:pt x="4048" y="4382"/>
                    <a:pt x="4042" y="4388"/>
                    <a:pt x="4036" y="4395"/>
                  </a:cubicBezTo>
                  <a:cubicBezTo>
                    <a:pt x="4057" y="4375"/>
                    <a:pt x="4075" y="4354"/>
                    <a:pt x="4094" y="4333"/>
                  </a:cubicBezTo>
                  <a:lnTo>
                    <a:pt x="4094" y="4333"/>
                  </a:lnTo>
                  <a:cubicBezTo>
                    <a:pt x="4121" y="4304"/>
                    <a:pt x="4152" y="4272"/>
                    <a:pt x="4181" y="4241"/>
                  </a:cubicBezTo>
                  <a:lnTo>
                    <a:pt x="4181" y="4241"/>
                  </a:lnTo>
                  <a:cubicBezTo>
                    <a:pt x="4186" y="4238"/>
                    <a:pt x="4192" y="4232"/>
                    <a:pt x="4197" y="4225"/>
                  </a:cubicBezTo>
                  <a:lnTo>
                    <a:pt x="4197" y="4225"/>
                  </a:lnTo>
                  <a:cubicBezTo>
                    <a:pt x="4193" y="4233"/>
                    <a:pt x="4184" y="4249"/>
                    <a:pt x="4177" y="4260"/>
                  </a:cubicBezTo>
                  <a:lnTo>
                    <a:pt x="4177" y="4260"/>
                  </a:lnTo>
                  <a:cubicBezTo>
                    <a:pt x="4201" y="4231"/>
                    <a:pt x="4224" y="4206"/>
                    <a:pt x="4248" y="4176"/>
                  </a:cubicBezTo>
                  <a:lnTo>
                    <a:pt x="4248" y="4176"/>
                  </a:lnTo>
                  <a:cubicBezTo>
                    <a:pt x="4225" y="4208"/>
                    <a:pt x="4187" y="4265"/>
                    <a:pt x="4190" y="4265"/>
                  </a:cubicBezTo>
                  <a:cubicBezTo>
                    <a:pt x="4190" y="4265"/>
                    <a:pt x="4190" y="4265"/>
                    <a:pt x="4191" y="4264"/>
                  </a:cubicBezTo>
                  <a:cubicBezTo>
                    <a:pt x="4230" y="4215"/>
                    <a:pt x="4242" y="4200"/>
                    <a:pt x="4243" y="4200"/>
                  </a:cubicBezTo>
                  <a:lnTo>
                    <a:pt x="4243" y="4200"/>
                  </a:lnTo>
                  <a:cubicBezTo>
                    <a:pt x="4244" y="4200"/>
                    <a:pt x="4223" y="4231"/>
                    <a:pt x="4233" y="4231"/>
                  </a:cubicBezTo>
                  <a:cubicBezTo>
                    <a:pt x="4239" y="4231"/>
                    <a:pt x="4257" y="4219"/>
                    <a:pt x="4298" y="4181"/>
                  </a:cubicBezTo>
                  <a:lnTo>
                    <a:pt x="4298" y="4181"/>
                  </a:lnTo>
                  <a:cubicBezTo>
                    <a:pt x="4143" y="4384"/>
                    <a:pt x="4012" y="4598"/>
                    <a:pt x="3881" y="4812"/>
                  </a:cubicBezTo>
                  <a:cubicBezTo>
                    <a:pt x="3774" y="4991"/>
                    <a:pt x="3620" y="5491"/>
                    <a:pt x="3453" y="5598"/>
                  </a:cubicBezTo>
                  <a:cubicBezTo>
                    <a:pt x="3447" y="5598"/>
                    <a:pt x="3444" y="5592"/>
                    <a:pt x="3445" y="5585"/>
                  </a:cubicBezTo>
                  <a:lnTo>
                    <a:pt x="3445" y="5585"/>
                  </a:lnTo>
                  <a:cubicBezTo>
                    <a:pt x="3441" y="5590"/>
                    <a:pt x="3436" y="5596"/>
                    <a:pt x="3432" y="5599"/>
                  </a:cubicBezTo>
                  <a:lnTo>
                    <a:pt x="3432" y="5599"/>
                  </a:lnTo>
                  <a:cubicBezTo>
                    <a:pt x="3429" y="5598"/>
                    <a:pt x="3423" y="5598"/>
                    <a:pt x="3417" y="5598"/>
                  </a:cubicBezTo>
                  <a:cubicBezTo>
                    <a:pt x="3419" y="5601"/>
                    <a:pt x="3421" y="5603"/>
                    <a:pt x="3424" y="5603"/>
                  </a:cubicBezTo>
                  <a:cubicBezTo>
                    <a:pt x="3426" y="5603"/>
                    <a:pt x="3429" y="5602"/>
                    <a:pt x="3432" y="5599"/>
                  </a:cubicBezTo>
                  <a:lnTo>
                    <a:pt x="3432" y="5599"/>
                  </a:lnTo>
                  <a:cubicBezTo>
                    <a:pt x="3435" y="5601"/>
                    <a:pt x="3435" y="5604"/>
                    <a:pt x="3429" y="5610"/>
                  </a:cubicBezTo>
                  <a:cubicBezTo>
                    <a:pt x="3433" y="5605"/>
                    <a:pt x="3436" y="5603"/>
                    <a:pt x="3438" y="5602"/>
                  </a:cubicBezTo>
                  <a:lnTo>
                    <a:pt x="3438" y="5602"/>
                  </a:lnTo>
                  <a:cubicBezTo>
                    <a:pt x="3437" y="5604"/>
                    <a:pt x="3435" y="5608"/>
                    <a:pt x="3433" y="5613"/>
                  </a:cubicBezTo>
                  <a:lnTo>
                    <a:pt x="3433" y="5613"/>
                  </a:lnTo>
                  <a:cubicBezTo>
                    <a:pt x="3432" y="5612"/>
                    <a:pt x="3431" y="5612"/>
                    <a:pt x="3431" y="5612"/>
                  </a:cubicBezTo>
                  <a:cubicBezTo>
                    <a:pt x="3421" y="5612"/>
                    <a:pt x="3410" y="5632"/>
                    <a:pt x="3393" y="5657"/>
                  </a:cubicBezTo>
                  <a:cubicBezTo>
                    <a:pt x="3393" y="5657"/>
                    <a:pt x="3405" y="5634"/>
                    <a:pt x="3405" y="5622"/>
                  </a:cubicBezTo>
                  <a:lnTo>
                    <a:pt x="3405" y="5622"/>
                  </a:lnTo>
                  <a:cubicBezTo>
                    <a:pt x="3405" y="5634"/>
                    <a:pt x="3393" y="5646"/>
                    <a:pt x="3393" y="5657"/>
                  </a:cubicBezTo>
                  <a:cubicBezTo>
                    <a:pt x="3393" y="5657"/>
                    <a:pt x="3392" y="5656"/>
                    <a:pt x="3392" y="5656"/>
                  </a:cubicBezTo>
                  <a:lnTo>
                    <a:pt x="3392" y="5656"/>
                  </a:lnTo>
                  <a:cubicBezTo>
                    <a:pt x="3390" y="5660"/>
                    <a:pt x="3389" y="5664"/>
                    <a:pt x="3388" y="5664"/>
                  </a:cubicBezTo>
                  <a:cubicBezTo>
                    <a:pt x="3388" y="5664"/>
                    <a:pt x="3388" y="5662"/>
                    <a:pt x="3390" y="5655"/>
                  </a:cubicBezTo>
                  <a:lnTo>
                    <a:pt x="3390" y="5655"/>
                  </a:lnTo>
                  <a:cubicBezTo>
                    <a:pt x="3391" y="5655"/>
                    <a:pt x="3391" y="5655"/>
                    <a:pt x="3392" y="5656"/>
                  </a:cubicBezTo>
                  <a:lnTo>
                    <a:pt x="3392" y="5656"/>
                  </a:lnTo>
                  <a:cubicBezTo>
                    <a:pt x="3393" y="5652"/>
                    <a:pt x="3393" y="5649"/>
                    <a:pt x="3393" y="5646"/>
                  </a:cubicBezTo>
                  <a:lnTo>
                    <a:pt x="3393" y="5646"/>
                  </a:lnTo>
                  <a:cubicBezTo>
                    <a:pt x="3392" y="5649"/>
                    <a:pt x="3391" y="5652"/>
                    <a:pt x="3390" y="5655"/>
                  </a:cubicBezTo>
                  <a:lnTo>
                    <a:pt x="3390" y="5655"/>
                  </a:lnTo>
                  <a:cubicBezTo>
                    <a:pt x="3370" y="5632"/>
                    <a:pt x="3370" y="5608"/>
                    <a:pt x="3381" y="5574"/>
                  </a:cubicBezTo>
                  <a:lnTo>
                    <a:pt x="3381" y="5574"/>
                  </a:lnTo>
                  <a:cubicBezTo>
                    <a:pt x="3369" y="5610"/>
                    <a:pt x="3334" y="5622"/>
                    <a:pt x="3322" y="5646"/>
                  </a:cubicBezTo>
                  <a:cubicBezTo>
                    <a:pt x="3334" y="5622"/>
                    <a:pt x="3334" y="5598"/>
                    <a:pt x="3346" y="5574"/>
                  </a:cubicBezTo>
                  <a:lnTo>
                    <a:pt x="3346" y="5574"/>
                  </a:lnTo>
                  <a:cubicBezTo>
                    <a:pt x="3342" y="5578"/>
                    <a:pt x="3341" y="5579"/>
                    <a:pt x="3340" y="5579"/>
                  </a:cubicBezTo>
                  <a:cubicBezTo>
                    <a:pt x="3340" y="5579"/>
                    <a:pt x="3346" y="5571"/>
                    <a:pt x="3346" y="5562"/>
                  </a:cubicBezTo>
                  <a:lnTo>
                    <a:pt x="3346" y="5562"/>
                  </a:lnTo>
                  <a:cubicBezTo>
                    <a:pt x="3334" y="5586"/>
                    <a:pt x="3310" y="5598"/>
                    <a:pt x="3298" y="5610"/>
                  </a:cubicBezTo>
                  <a:cubicBezTo>
                    <a:pt x="3298" y="5598"/>
                    <a:pt x="3298" y="5586"/>
                    <a:pt x="3298" y="5586"/>
                  </a:cubicBezTo>
                  <a:cubicBezTo>
                    <a:pt x="3298" y="5598"/>
                    <a:pt x="3286" y="5610"/>
                    <a:pt x="3274" y="5610"/>
                  </a:cubicBezTo>
                  <a:cubicBezTo>
                    <a:pt x="3274" y="5598"/>
                    <a:pt x="3274" y="5562"/>
                    <a:pt x="3274" y="5562"/>
                  </a:cubicBezTo>
                  <a:cubicBezTo>
                    <a:pt x="3262" y="5586"/>
                    <a:pt x="3250" y="5610"/>
                    <a:pt x="3239" y="5646"/>
                  </a:cubicBezTo>
                  <a:cubicBezTo>
                    <a:pt x="3239" y="5646"/>
                    <a:pt x="3239" y="5560"/>
                    <a:pt x="3239" y="5550"/>
                  </a:cubicBezTo>
                  <a:cubicBezTo>
                    <a:pt x="3233" y="5558"/>
                    <a:pt x="3229" y="5561"/>
                    <a:pt x="3227" y="5561"/>
                  </a:cubicBezTo>
                  <a:cubicBezTo>
                    <a:pt x="3221" y="5561"/>
                    <a:pt x="3227" y="5538"/>
                    <a:pt x="3226" y="5538"/>
                  </a:cubicBezTo>
                  <a:lnTo>
                    <a:pt x="3226" y="5538"/>
                  </a:lnTo>
                  <a:cubicBezTo>
                    <a:pt x="3225" y="5538"/>
                    <a:pt x="3221" y="5548"/>
                    <a:pt x="3210" y="5580"/>
                  </a:cubicBezTo>
                  <a:lnTo>
                    <a:pt x="3210" y="5580"/>
                  </a:lnTo>
                  <a:cubicBezTo>
                    <a:pt x="3208" y="5581"/>
                    <a:pt x="3206" y="5583"/>
                    <a:pt x="3203" y="5586"/>
                  </a:cubicBezTo>
                  <a:cubicBezTo>
                    <a:pt x="3191" y="5574"/>
                    <a:pt x="3191" y="5562"/>
                    <a:pt x="3203" y="5538"/>
                  </a:cubicBezTo>
                  <a:lnTo>
                    <a:pt x="3203" y="5538"/>
                  </a:lnTo>
                  <a:cubicBezTo>
                    <a:pt x="3192" y="5555"/>
                    <a:pt x="3183" y="5564"/>
                    <a:pt x="3179" y="5564"/>
                  </a:cubicBezTo>
                  <a:cubicBezTo>
                    <a:pt x="3174" y="5564"/>
                    <a:pt x="3173" y="5555"/>
                    <a:pt x="3177" y="5536"/>
                  </a:cubicBezTo>
                  <a:lnTo>
                    <a:pt x="3177" y="5536"/>
                  </a:lnTo>
                  <a:cubicBezTo>
                    <a:pt x="3173" y="5544"/>
                    <a:pt x="3164" y="5553"/>
                    <a:pt x="3155" y="5562"/>
                  </a:cubicBezTo>
                  <a:cubicBezTo>
                    <a:pt x="3155" y="5562"/>
                    <a:pt x="3155" y="5503"/>
                    <a:pt x="3143" y="5503"/>
                  </a:cubicBezTo>
                  <a:cubicBezTo>
                    <a:pt x="3131" y="5515"/>
                    <a:pt x="3131" y="5527"/>
                    <a:pt x="3131" y="5538"/>
                  </a:cubicBezTo>
                  <a:cubicBezTo>
                    <a:pt x="3119" y="5550"/>
                    <a:pt x="3108" y="5657"/>
                    <a:pt x="3108" y="5693"/>
                  </a:cubicBezTo>
                  <a:cubicBezTo>
                    <a:pt x="3108" y="5693"/>
                    <a:pt x="3108" y="5692"/>
                    <a:pt x="3109" y="5691"/>
                  </a:cubicBezTo>
                  <a:lnTo>
                    <a:pt x="3109" y="5691"/>
                  </a:lnTo>
                  <a:cubicBezTo>
                    <a:pt x="3106" y="5703"/>
                    <a:pt x="3105" y="5707"/>
                    <a:pt x="3106" y="5707"/>
                  </a:cubicBezTo>
                  <a:cubicBezTo>
                    <a:pt x="3108" y="5707"/>
                    <a:pt x="3117" y="5686"/>
                    <a:pt x="3114" y="5686"/>
                  </a:cubicBezTo>
                  <a:lnTo>
                    <a:pt x="3114" y="5686"/>
                  </a:lnTo>
                  <a:cubicBezTo>
                    <a:pt x="3113" y="5686"/>
                    <a:pt x="3112" y="5687"/>
                    <a:pt x="3109" y="5691"/>
                  </a:cubicBezTo>
                  <a:lnTo>
                    <a:pt x="3109" y="5691"/>
                  </a:lnTo>
                  <a:cubicBezTo>
                    <a:pt x="3111" y="5684"/>
                    <a:pt x="3114" y="5673"/>
                    <a:pt x="3119" y="5657"/>
                  </a:cubicBezTo>
                  <a:lnTo>
                    <a:pt x="3119" y="5657"/>
                  </a:lnTo>
                  <a:cubicBezTo>
                    <a:pt x="3119" y="5681"/>
                    <a:pt x="3119" y="5693"/>
                    <a:pt x="3108" y="5717"/>
                  </a:cubicBezTo>
                  <a:cubicBezTo>
                    <a:pt x="3119" y="5705"/>
                    <a:pt x="3131" y="5693"/>
                    <a:pt x="3155" y="5681"/>
                  </a:cubicBezTo>
                  <a:lnTo>
                    <a:pt x="3155" y="5681"/>
                  </a:lnTo>
                  <a:cubicBezTo>
                    <a:pt x="3131" y="5693"/>
                    <a:pt x="3167" y="5693"/>
                    <a:pt x="3143" y="5729"/>
                  </a:cubicBezTo>
                  <a:cubicBezTo>
                    <a:pt x="3156" y="5713"/>
                    <a:pt x="3162" y="5708"/>
                    <a:pt x="3165" y="5708"/>
                  </a:cubicBezTo>
                  <a:lnTo>
                    <a:pt x="3165" y="5708"/>
                  </a:lnTo>
                  <a:cubicBezTo>
                    <a:pt x="3167" y="5708"/>
                    <a:pt x="3166" y="5711"/>
                    <a:pt x="3166" y="5714"/>
                  </a:cubicBezTo>
                  <a:lnTo>
                    <a:pt x="3166" y="5714"/>
                  </a:lnTo>
                  <a:cubicBezTo>
                    <a:pt x="3167" y="5709"/>
                    <a:pt x="3171" y="5700"/>
                    <a:pt x="3179" y="5681"/>
                  </a:cubicBezTo>
                  <a:cubicBezTo>
                    <a:pt x="3179" y="5705"/>
                    <a:pt x="3179" y="5729"/>
                    <a:pt x="3179" y="5741"/>
                  </a:cubicBezTo>
                  <a:cubicBezTo>
                    <a:pt x="3179" y="5744"/>
                    <a:pt x="3179" y="5750"/>
                    <a:pt x="3179" y="5753"/>
                  </a:cubicBezTo>
                  <a:cubicBezTo>
                    <a:pt x="3191" y="5741"/>
                    <a:pt x="3191" y="5729"/>
                    <a:pt x="3203" y="5717"/>
                  </a:cubicBezTo>
                  <a:lnTo>
                    <a:pt x="3203" y="5717"/>
                  </a:lnTo>
                  <a:cubicBezTo>
                    <a:pt x="3195" y="5740"/>
                    <a:pt x="3193" y="5748"/>
                    <a:pt x="3198" y="5748"/>
                  </a:cubicBezTo>
                  <a:cubicBezTo>
                    <a:pt x="3200" y="5748"/>
                    <a:pt x="3205" y="5746"/>
                    <a:pt x="3213" y="5742"/>
                  </a:cubicBezTo>
                  <a:lnTo>
                    <a:pt x="3213" y="5742"/>
                  </a:lnTo>
                  <a:cubicBezTo>
                    <a:pt x="3209" y="5751"/>
                    <a:pt x="3203" y="5777"/>
                    <a:pt x="3203" y="5777"/>
                  </a:cubicBezTo>
                  <a:cubicBezTo>
                    <a:pt x="3215" y="5765"/>
                    <a:pt x="3215" y="5765"/>
                    <a:pt x="3227" y="5753"/>
                  </a:cubicBezTo>
                  <a:cubicBezTo>
                    <a:pt x="3239" y="5753"/>
                    <a:pt x="3227" y="5800"/>
                    <a:pt x="3227" y="5800"/>
                  </a:cubicBezTo>
                  <a:cubicBezTo>
                    <a:pt x="3235" y="5800"/>
                    <a:pt x="3250" y="5768"/>
                    <a:pt x="3258" y="5751"/>
                  </a:cubicBezTo>
                  <a:lnTo>
                    <a:pt x="3258" y="5751"/>
                  </a:lnTo>
                  <a:cubicBezTo>
                    <a:pt x="3259" y="5753"/>
                    <a:pt x="3262" y="5753"/>
                    <a:pt x="3262" y="5753"/>
                  </a:cubicBezTo>
                  <a:cubicBezTo>
                    <a:pt x="3262" y="5753"/>
                    <a:pt x="3262" y="5753"/>
                    <a:pt x="3262" y="5753"/>
                  </a:cubicBezTo>
                  <a:lnTo>
                    <a:pt x="3262" y="5753"/>
                  </a:lnTo>
                  <a:cubicBezTo>
                    <a:pt x="3262" y="5758"/>
                    <a:pt x="3263" y="5761"/>
                    <a:pt x="3264" y="5761"/>
                  </a:cubicBezTo>
                  <a:lnTo>
                    <a:pt x="3264" y="5761"/>
                  </a:lnTo>
                  <a:cubicBezTo>
                    <a:pt x="3267" y="5770"/>
                    <a:pt x="3271" y="5779"/>
                    <a:pt x="3262" y="5788"/>
                  </a:cubicBezTo>
                  <a:cubicBezTo>
                    <a:pt x="3264" y="5788"/>
                    <a:pt x="3266" y="5788"/>
                    <a:pt x="3268" y="5789"/>
                  </a:cubicBezTo>
                  <a:lnTo>
                    <a:pt x="3268" y="5789"/>
                  </a:lnTo>
                  <a:cubicBezTo>
                    <a:pt x="3277" y="5773"/>
                    <a:pt x="3298" y="5753"/>
                    <a:pt x="3298" y="5753"/>
                  </a:cubicBezTo>
                  <a:lnTo>
                    <a:pt x="3298" y="5753"/>
                  </a:lnTo>
                  <a:cubicBezTo>
                    <a:pt x="3294" y="5762"/>
                    <a:pt x="3286" y="5777"/>
                    <a:pt x="3286" y="5777"/>
                  </a:cubicBezTo>
                  <a:cubicBezTo>
                    <a:pt x="3292" y="5774"/>
                    <a:pt x="3297" y="5768"/>
                    <a:pt x="3303" y="5759"/>
                  </a:cubicBezTo>
                  <a:lnTo>
                    <a:pt x="3303" y="5759"/>
                  </a:lnTo>
                  <a:cubicBezTo>
                    <a:pt x="3314" y="5749"/>
                    <a:pt x="3324" y="5737"/>
                    <a:pt x="3334" y="5717"/>
                  </a:cubicBezTo>
                  <a:lnTo>
                    <a:pt x="3334" y="5717"/>
                  </a:lnTo>
                  <a:cubicBezTo>
                    <a:pt x="3322" y="5729"/>
                    <a:pt x="3322" y="5729"/>
                    <a:pt x="3322" y="5729"/>
                  </a:cubicBezTo>
                  <a:cubicBezTo>
                    <a:pt x="3334" y="5717"/>
                    <a:pt x="3334" y="5705"/>
                    <a:pt x="3346" y="5693"/>
                  </a:cubicBezTo>
                  <a:lnTo>
                    <a:pt x="3346" y="5693"/>
                  </a:lnTo>
                  <a:cubicBezTo>
                    <a:pt x="3346" y="5717"/>
                    <a:pt x="3322" y="5753"/>
                    <a:pt x="3310" y="5777"/>
                  </a:cubicBezTo>
                  <a:cubicBezTo>
                    <a:pt x="3316" y="5765"/>
                    <a:pt x="3322" y="5759"/>
                    <a:pt x="3325" y="5759"/>
                  </a:cubicBezTo>
                  <a:lnTo>
                    <a:pt x="3325" y="5759"/>
                  </a:lnTo>
                  <a:cubicBezTo>
                    <a:pt x="3326" y="5759"/>
                    <a:pt x="3327" y="5759"/>
                    <a:pt x="3327" y="5761"/>
                  </a:cubicBezTo>
                  <a:lnTo>
                    <a:pt x="3327" y="5761"/>
                  </a:lnTo>
                  <a:cubicBezTo>
                    <a:pt x="3328" y="5757"/>
                    <a:pt x="3328" y="5756"/>
                    <a:pt x="3329" y="5756"/>
                  </a:cubicBezTo>
                  <a:cubicBezTo>
                    <a:pt x="3330" y="5756"/>
                    <a:pt x="3331" y="5756"/>
                    <a:pt x="3334" y="5756"/>
                  </a:cubicBezTo>
                  <a:cubicBezTo>
                    <a:pt x="3336" y="5756"/>
                    <a:pt x="3340" y="5756"/>
                    <a:pt x="3346" y="5753"/>
                  </a:cubicBezTo>
                  <a:cubicBezTo>
                    <a:pt x="3358" y="5765"/>
                    <a:pt x="3346" y="5765"/>
                    <a:pt x="3346" y="5777"/>
                  </a:cubicBezTo>
                  <a:cubicBezTo>
                    <a:pt x="3354" y="5777"/>
                    <a:pt x="3362" y="5755"/>
                    <a:pt x="3362" y="5755"/>
                  </a:cubicBezTo>
                  <a:lnTo>
                    <a:pt x="3362" y="5755"/>
                  </a:lnTo>
                  <a:cubicBezTo>
                    <a:pt x="3363" y="5755"/>
                    <a:pt x="3362" y="5757"/>
                    <a:pt x="3361" y="5761"/>
                  </a:cubicBezTo>
                  <a:lnTo>
                    <a:pt x="3361" y="5761"/>
                  </a:lnTo>
                  <a:cubicBezTo>
                    <a:pt x="3363" y="5759"/>
                    <a:pt x="3366" y="5757"/>
                    <a:pt x="3369" y="5753"/>
                  </a:cubicBezTo>
                  <a:lnTo>
                    <a:pt x="3369" y="5753"/>
                  </a:lnTo>
                  <a:cubicBezTo>
                    <a:pt x="3358" y="5765"/>
                    <a:pt x="3358" y="5777"/>
                    <a:pt x="3358" y="5788"/>
                  </a:cubicBezTo>
                  <a:cubicBezTo>
                    <a:pt x="3360" y="5786"/>
                    <a:pt x="3361" y="5785"/>
                    <a:pt x="3362" y="5785"/>
                  </a:cubicBezTo>
                  <a:lnTo>
                    <a:pt x="3362" y="5785"/>
                  </a:lnTo>
                  <a:cubicBezTo>
                    <a:pt x="3362" y="5785"/>
                    <a:pt x="3362" y="5785"/>
                    <a:pt x="3363" y="5785"/>
                  </a:cubicBezTo>
                  <a:lnTo>
                    <a:pt x="3363" y="5785"/>
                  </a:lnTo>
                  <a:cubicBezTo>
                    <a:pt x="3364" y="5783"/>
                    <a:pt x="3367" y="5780"/>
                    <a:pt x="3370" y="5777"/>
                  </a:cubicBezTo>
                  <a:cubicBezTo>
                    <a:pt x="3372" y="5771"/>
                    <a:pt x="3374" y="5767"/>
                    <a:pt x="3376" y="5763"/>
                  </a:cubicBezTo>
                  <a:lnTo>
                    <a:pt x="3376" y="5763"/>
                  </a:lnTo>
                  <a:cubicBezTo>
                    <a:pt x="3377" y="5760"/>
                    <a:pt x="3379" y="5757"/>
                    <a:pt x="3381" y="5753"/>
                  </a:cubicBezTo>
                  <a:lnTo>
                    <a:pt x="3381" y="5753"/>
                  </a:lnTo>
                  <a:cubicBezTo>
                    <a:pt x="3381" y="5753"/>
                    <a:pt x="3381" y="5753"/>
                    <a:pt x="3381" y="5753"/>
                  </a:cubicBezTo>
                  <a:lnTo>
                    <a:pt x="3381" y="5753"/>
                  </a:lnTo>
                  <a:cubicBezTo>
                    <a:pt x="3382" y="5751"/>
                    <a:pt x="3383" y="5749"/>
                    <a:pt x="3384" y="5747"/>
                  </a:cubicBezTo>
                  <a:lnTo>
                    <a:pt x="3384" y="5747"/>
                  </a:lnTo>
                  <a:cubicBezTo>
                    <a:pt x="3382" y="5757"/>
                    <a:pt x="3328" y="5888"/>
                    <a:pt x="3306" y="5938"/>
                  </a:cubicBezTo>
                  <a:lnTo>
                    <a:pt x="3306" y="5938"/>
                  </a:lnTo>
                  <a:cubicBezTo>
                    <a:pt x="3337" y="5875"/>
                    <a:pt x="3360" y="5821"/>
                    <a:pt x="3391" y="5757"/>
                  </a:cubicBezTo>
                  <a:lnTo>
                    <a:pt x="3391" y="5757"/>
                  </a:lnTo>
                  <a:cubicBezTo>
                    <a:pt x="3388" y="5768"/>
                    <a:pt x="3384" y="5782"/>
                    <a:pt x="3381" y="5791"/>
                  </a:cubicBezTo>
                  <a:lnTo>
                    <a:pt x="3381" y="5791"/>
                  </a:lnTo>
                  <a:cubicBezTo>
                    <a:pt x="3381" y="5790"/>
                    <a:pt x="3381" y="5789"/>
                    <a:pt x="3381" y="5788"/>
                  </a:cubicBezTo>
                  <a:lnTo>
                    <a:pt x="3381" y="5788"/>
                  </a:lnTo>
                  <a:cubicBezTo>
                    <a:pt x="3380" y="5796"/>
                    <a:pt x="3379" y="5799"/>
                    <a:pt x="3379" y="5799"/>
                  </a:cubicBezTo>
                  <a:cubicBezTo>
                    <a:pt x="3379" y="5799"/>
                    <a:pt x="3380" y="5796"/>
                    <a:pt x="3381" y="5791"/>
                  </a:cubicBezTo>
                  <a:lnTo>
                    <a:pt x="3381" y="5791"/>
                  </a:lnTo>
                  <a:cubicBezTo>
                    <a:pt x="3381" y="5795"/>
                    <a:pt x="3381" y="5798"/>
                    <a:pt x="3381" y="5801"/>
                  </a:cubicBezTo>
                  <a:lnTo>
                    <a:pt x="3381" y="5801"/>
                  </a:lnTo>
                  <a:cubicBezTo>
                    <a:pt x="3393" y="5777"/>
                    <a:pt x="3405" y="5753"/>
                    <a:pt x="3417" y="5726"/>
                  </a:cubicBezTo>
                  <a:lnTo>
                    <a:pt x="3417" y="5726"/>
                  </a:lnTo>
                  <a:cubicBezTo>
                    <a:pt x="3411" y="5742"/>
                    <a:pt x="3403" y="5762"/>
                    <a:pt x="3393" y="5788"/>
                  </a:cubicBezTo>
                  <a:cubicBezTo>
                    <a:pt x="3405" y="5762"/>
                    <a:pt x="3412" y="5742"/>
                    <a:pt x="3417" y="5728"/>
                  </a:cubicBezTo>
                  <a:lnTo>
                    <a:pt x="3417" y="5728"/>
                  </a:lnTo>
                  <a:cubicBezTo>
                    <a:pt x="3417" y="5728"/>
                    <a:pt x="3417" y="5729"/>
                    <a:pt x="3417" y="5729"/>
                  </a:cubicBezTo>
                  <a:cubicBezTo>
                    <a:pt x="3417" y="5728"/>
                    <a:pt x="3418" y="5726"/>
                    <a:pt x="3418" y="5725"/>
                  </a:cubicBezTo>
                  <a:lnTo>
                    <a:pt x="3418" y="5725"/>
                  </a:lnTo>
                  <a:cubicBezTo>
                    <a:pt x="3418" y="5726"/>
                    <a:pt x="3417" y="5727"/>
                    <a:pt x="3417" y="5728"/>
                  </a:cubicBezTo>
                  <a:lnTo>
                    <a:pt x="3417" y="5728"/>
                  </a:lnTo>
                  <a:cubicBezTo>
                    <a:pt x="3417" y="5727"/>
                    <a:pt x="3417" y="5726"/>
                    <a:pt x="3417" y="5725"/>
                  </a:cubicBezTo>
                  <a:lnTo>
                    <a:pt x="3417" y="5725"/>
                  </a:lnTo>
                  <a:cubicBezTo>
                    <a:pt x="3417" y="5726"/>
                    <a:pt x="3417" y="5726"/>
                    <a:pt x="3417" y="5726"/>
                  </a:cubicBezTo>
                  <a:lnTo>
                    <a:pt x="3417" y="5726"/>
                  </a:lnTo>
                  <a:cubicBezTo>
                    <a:pt x="3417" y="5726"/>
                    <a:pt x="3417" y="5725"/>
                    <a:pt x="3417" y="5725"/>
                  </a:cubicBezTo>
                  <a:lnTo>
                    <a:pt x="3417" y="5725"/>
                  </a:lnTo>
                  <a:cubicBezTo>
                    <a:pt x="3417" y="5725"/>
                    <a:pt x="3417" y="5725"/>
                    <a:pt x="3417" y="5725"/>
                  </a:cubicBezTo>
                  <a:lnTo>
                    <a:pt x="3417" y="5725"/>
                  </a:lnTo>
                  <a:cubicBezTo>
                    <a:pt x="3418" y="5724"/>
                    <a:pt x="3419" y="5722"/>
                    <a:pt x="3419" y="5721"/>
                  </a:cubicBezTo>
                  <a:lnTo>
                    <a:pt x="3419" y="5721"/>
                  </a:lnTo>
                  <a:cubicBezTo>
                    <a:pt x="3419" y="5722"/>
                    <a:pt x="3418" y="5724"/>
                    <a:pt x="3418" y="5725"/>
                  </a:cubicBezTo>
                  <a:lnTo>
                    <a:pt x="3418" y="5725"/>
                  </a:lnTo>
                  <a:cubicBezTo>
                    <a:pt x="3419" y="5724"/>
                    <a:pt x="3419" y="5722"/>
                    <a:pt x="3420" y="5720"/>
                  </a:cubicBezTo>
                  <a:lnTo>
                    <a:pt x="3420" y="5720"/>
                  </a:lnTo>
                  <a:cubicBezTo>
                    <a:pt x="3417" y="5732"/>
                    <a:pt x="3415" y="5742"/>
                    <a:pt x="3419" y="5742"/>
                  </a:cubicBezTo>
                  <a:cubicBezTo>
                    <a:pt x="3420" y="5742"/>
                    <a:pt x="3421" y="5742"/>
                    <a:pt x="3422" y="5741"/>
                  </a:cubicBezTo>
                  <a:lnTo>
                    <a:pt x="3422" y="5741"/>
                  </a:lnTo>
                  <a:cubicBezTo>
                    <a:pt x="2957" y="6512"/>
                    <a:pt x="4467" y="6254"/>
                    <a:pt x="4810" y="6396"/>
                  </a:cubicBezTo>
                  <a:cubicBezTo>
                    <a:pt x="5006" y="6438"/>
                    <a:pt x="5218" y="6450"/>
                    <a:pt x="5434" y="6450"/>
                  </a:cubicBezTo>
                  <a:cubicBezTo>
                    <a:pt x="5705" y="6450"/>
                    <a:pt x="5981" y="6431"/>
                    <a:pt x="6239" y="6431"/>
                  </a:cubicBezTo>
                  <a:cubicBezTo>
                    <a:pt x="6280" y="6431"/>
                    <a:pt x="6321" y="6431"/>
                    <a:pt x="6362" y="6431"/>
                  </a:cubicBezTo>
                  <a:cubicBezTo>
                    <a:pt x="7294" y="6431"/>
                    <a:pt x="8199" y="6521"/>
                    <a:pt x="9116" y="6521"/>
                  </a:cubicBezTo>
                  <a:cubicBezTo>
                    <a:pt x="9480" y="6521"/>
                    <a:pt x="9845" y="6506"/>
                    <a:pt x="10216" y="6467"/>
                  </a:cubicBezTo>
                  <a:cubicBezTo>
                    <a:pt x="10545" y="6467"/>
                    <a:pt x="10974" y="6449"/>
                    <a:pt x="11400" y="6449"/>
                  </a:cubicBezTo>
                  <a:cubicBezTo>
                    <a:pt x="11666" y="6449"/>
                    <a:pt x="11930" y="6456"/>
                    <a:pt x="12168" y="6479"/>
                  </a:cubicBezTo>
                  <a:cubicBezTo>
                    <a:pt x="12227" y="6486"/>
                    <a:pt x="12288" y="6489"/>
                    <a:pt x="12348" y="6489"/>
                  </a:cubicBezTo>
                  <a:cubicBezTo>
                    <a:pt x="12716" y="6489"/>
                    <a:pt x="13108" y="6382"/>
                    <a:pt x="13466" y="6372"/>
                  </a:cubicBezTo>
                  <a:cubicBezTo>
                    <a:pt x="13676" y="6372"/>
                    <a:pt x="14053" y="6246"/>
                    <a:pt x="14315" y="6246"/>
                  </a:cubicBezTo>
                  <a:cubicBezTo>
                    <a:pt x="14395" y="6246"/>
                    <a:pt x="14464" y="6258"/>
                    <a:pt x="14514" y="6289"/>
                  </a:cubicBezTo>
                  <a:cubicBezTo>
                    <a:pt x="14442" y="6289"/>
                    <a:pt x="14359" y="6289"/>
                    <a:pt x="14288" y="6300"/>
                  </a:cubicBezTo>
                  <a:cubicBezTo>
                    <a:pt x="14323" y="6299"/>
                    <a:pt x="14359" y="6298"/>
                    <a:pt x="14395" y="6298"/>
                  </a:cubicBezTo>
                  <a:cubicBezTo>
                    <a:pt x="14612" y="6298"/>
                    <a:pt x="14837" y="6324"/>
                    <a:pt x="15061" y="6324"/>
                  </a:cubicBezTo>
                  <a:cubicBezTo>
                    <a:pt x="15089" y="6328"/>
                    <a:pt x="15175" y="6331"/>
                    <a:pt x="15278" y="6331"/>
                  </a:cubicBezTo>
                  <a:cubicBezTo>
                    <a:pt x="15483" y="6331"/>
                    <a:pt x="15756" y="6320"/>
                    <a:pt x="15764" y="6289"/>
                  </a:cubicBezTo>
                  <a:cubicBezTo>
                    <a:pt x="16002" y="6300"/>
                    <a:pt x="16239" y="6290"/>
                    <a:pt x="16456" y="6309"/>
                  </a:cubicBezTo>
                  <a:lnTo>
                    <a:pt x="16456" y="6309"/>
                  </a:lnTo>
                  <a:cubicBezTo>
                    <a:pt x="16437" y="6306"/>
                    <a:pt x="16418" y="6300"/>
                    <a:pt x="16395" y="6300"/>
                  </a:cubicBezTo>
                  <a:cubicBezTo>
                    <a:pt x="16402" y="6300"/>
                    <a:pt x="16408" y="6300"/>
                    <a:pt x="16414" y="6300"/>
                  </a:cubicBezTo>
                  <a:cubicBezTo>
                    <a:pt x="16568" y="6300"/>
                    <a:pt x="16674" y="6406"/>
                    <a:pt x="16811" y="6406"/>
                  </a:cubicBezTo>
                  <a:cubicBezTo>
                    <a:pt x="16845" y="6406"/>
                    <a:pt x="16880" y="6400"/>
                    <a:pt x="16919" y="6384"/>
                  </a:cubicBezTo>
                  <a:lnTo>
                    <a:pt x="16919" y="6384"/>
                  </a:lnTo>
                  <a:cubicBezTo>
                    <a:pt x="16883" y="6872"/>
                    <a:pt x="17002" y="7408"/>
                    <a:pt x="17026" y="7908"/>
                  </a:cubicBezTo>
                  <a:cubicBezTo>
                    <a:pt x="17040" y="7839"/>
                    <a:pt x="17048" y="7812"/>
                    <a:pt x="17052" y="7812"/>
                  </a:cubicBezTo>
                  <a:lnTo>
                    <a:pt x="17052" y="7812"/>
                  </a:lnTo>
                  <a:cubicBezTo>
                    <a:pt x="17065" y="7812"/>
                    <a:pt x="17032" y="8109"/>
                    <a:pt x="17014" y="8146"/>
                  </a:cubicBezTo>
                  <a:cubicBezTo>
                    <a:pt x="16966" y="8313"/>
                    <a:pt x="17097" y="8825"/>
                    <a:pt x="16966" y="8836"/>
                  </a:cubicBezTo>
                  <a:cubicBezTo>
                    <a:pt x="17008" y="8873"/>
                    <a:pt x="17042" y="8890"/>
                    <a:pt x="17070" y="8890"/>
                  </a:cubicBezTo>
                  <a:cubicBezTo>
                    <a:pt x="17116" y="8890"/>
                    <a:pt x="17147" y="8846"/>
                    <a:pt x="17169" y="8765"/>
                  </a:cubicBezTo>
                  <a:lnTo>
                    <a:pt x="17169" y="8765"/>
                  </a:lnTo>
                  <a:cubicBezTo>
                    <a:pt x="17169" y="8765"/>
                    <a:pt x="17157" y="8860"/>
                    <a:pt x="17169" y="8860"/>
                  </a:cubicBezTo>
                  <a:cubicBezTo>
                    <a:pt x="17169" y="8789"/>
                    <a:pt x="17181" y="8884"/>
                    <a:pt x="17193" y="8753"/>
                  </a:cubicBezTo>
                  <a:lnTo>
                    <a:pt x="17193" y="8753"/>
                  </a:lnTo>
                  <a:cubicBezTo>
                    <a:pt x="17181" y="8765"/>
                    <a:pt x="17181" y="8765"/>
                    <a:pt x="17169" y="8765"/>
                  </a:cubicBezTo>
                  <a:cubicBezTo>
                    <a:pt x="17300" y="8158"/>
                    <a:pt x="17157" y="7432"/>
                    <a:pt x="17216" y="6789"/>
                  </a:cubicBezTo>
                  <a:cubicBezTo>
                    <a:pt x="17261" y="6181"/>
                    <a:pt x="17105" y="6073"/>
                    <a:pt x="16575" y="6073"/>
                  </a:cubicBezTo>
                  <a:cubicBezTo>
                    <a:pt x="16544" y="6073"/>
                    <a:pt x="16512" y="6074"/>
                    <a:pt x="16478" y="6074"/>
                  </a:cubicBezTo>
                  <a:cubicBezTo>
                    <a:pt x="16434" y="6038"/>
                    <a:pt x="16373" y="6026"/>
                    <a:pt x="16305" y="6026"/>
                  </a:cubicBezTo>
                  <a:cubicBezTo>
                    <a:pt x="16138" y="6026"/>
                    <a:pt x="15922" y="6100"/>
                    <a:pt x="15760" y="6100"/>
                  </a:cubicBezTo>
                  <a:cubicBezTo>
                    <a:pt x="15722" y="6100"/>
                    <a:pt x="15687" y="6096"/>
                    <a:pt x="15657" y="6086"/>
                  </a:cubicBezTo>
                  <a:cubicBezTo>
                    <a:pt x="16062" y="5991"/>
                    <a:pt x="14907" y="3657"/>
                    <a:pt x="14823" y="3491"/>
                  </a:cubicBezTo>
                  <a:cubicBezTo>
                    <a:pt x="14430" y="2740"/>
                    <a:pt x="13823" y="2157"/>
                    <a:pt x="13168" y="1645"/>
                  </a:cubicBezTo>
                  <a:cubicBezTo>
                    <a:pt x="12204" y="895"/>
                    <a:pt x="11073" y="419"/>
                    <a:pt x="9906" y="181"/>
                  </a:cubicBezTo>
                  <a:cubicBezTo>
                    <a:pt x="9680" y="133"/>
                    <a:pt x="9406" y="62"/>
                    <a:pt x="9144" y="14"/>
                  </a:cubicBezTo>
                  <a:cubicBezTo>
                    <a:pt x="9071" y="4"/>
                    <a:pt x="9000" y="0"/>
                    <a:pt x="89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51" name="Google Shape;551;p33"/>
            <p:cNvSpPr/>
            <p:nvPr/>
          </p:nvSpPr>
          <p:spPr>
            <a:xfrm>
              <a:off x="5659925" y="2472325"/>
              <a:ext cx="6575" cy="525"/>
            </a:xfrm>
            <a:custGeom>
              <a:rect b="b" l="l" r="r" t="t"/>
              <a:pathLst>
                <a:path extrusionOk="0" h="21" w="263">
                  <a:moveTo>
                    <a:pt x="89" y="1"/>
                  </a:moveTo>
                  <a:cubicBezTo>
                    <a:pt x="59" y="1"/>
                    <a:pt x="28" y="2"/>
                    <a:pt x="0" y="6"/>
                  </a:cubicBezTo>
                  <a:cubicBezTo>
                    <a:pt x="0" y="18"/>
                    <a:pt x="0" y="18"/>
                    <a:pt x="0" y="18"/>
                  </a:cubicBezTo>
                  <a:cubicBezTo>
                    <a:pt x="42" y="18"/>
                    <a:pt x="84" y="21"/>
                    <a:pt x="127" y="21"/>
                  </a:cubicBezTo>
                  <a:cubicBezTo>
                    <a:pt x="165" y="21"/>
                    <a:pt x="204" y="18"/>
                    <a:pt x="245" y="10"/>
                  </a:cubicBezTo>
                  <a:lnTo>
                    <a:pt x="245" y="10"/>
                  </a:lnTo>
                  <a:cubicBezTo>
                    <a:pt x="244" y="11"/>
                    <a:pt x="245" y="11"/>
                    <a:pt x="246" y="11"/>
                  </a:cubicBezTo>
                  <a:cubicBezTo>
                    <a:pt x="249" y="11"/>
                    <a:pt x="254" y="10"/>
                    <a:pt x="262" y="6"/>
                  </a:cubicBezTo>
                  <a:lnTo>
                    <a:pt x="262" y="6"/>
                  </a:lnTo>
                  <a:cubicBezTo>
                    <a:pt x="262" y="6"/>
                    <a:pt x="262" y="6"/>
                    <a:pt x="262" y="6"/>
                  </a:cubicBezTo>
                  <a:cubicBezTo>
                    <a:pt x="215" y="6"/>
                    <a:pt x="151"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52" name="Google Shape;552;p33"/>
            <p:cNvSpPr/>
            <p:nvPr/>
          </p:nvSpPr>
          <p:spPr>
            <a:xfrm>
              <a:off x="5663500" y="2471850"/>
              <a:ext cx="1800" cy="325"/>
            </a:xfrm>
            <a:custGeom>
              <a:rect b="b" l="l" r="r" t="t"/>
              <a:pathLst>
                <a:path extrusionOk="0" h="13" w="72">
                  <a:moveTo>
                    <a:pt x="72" y="1"/>
                  </a:moveTo>
                  <a:cubicBezTo>
                    <a:pt x="36" y="1"/>
                    <a:pt x="12" y="1"/>
                    <a:pt x="0" y="13"/>
                  </a:cubicBezTo>
                  <a:cubicBezTo>
                    <a:pt x="24" y="1"/>
                    <a:pt x="48" y="1"/>
                    <a:pt x="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53" name="Google Shape;553;p33"/>
            <p:cNvSpPr/>
            <p:nvPr/>
          </p:nvSpPr>
          <p:spPr>
            <a:xfrm>
              <a:off x="5541350" y="2461150"/>
              <a:ext cx="750" cy="150"/>
            </a:xfrm>
            <a:custGeom>
              <a:rect b="b" l="l" r="r" t="t"/>
              <a:pathLst>
                <a:path extrusionOk="0" h="6" w="30">
                  <a:moveTo>
                    <a:pt x="17" y="0"/>
                  </a:moveTo>
                  <a:cubicBezTo>
                    <a:pt x="1" y="0"/>
                    <a:pt x="22" y="6"/>
                    <a:pt x="27" y="6"/>
                  </a:cubicBezTo>
                  <a:cubicBezTo>
                    <a:pt x="30" y="6"/>
                    <a:pt x="28" y="4"/>
                    <a:pt x="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54" name="Google Shape;554;p33"/>
            <p:cNvSpPr/>
            <p:nvPr/>
          </p:nvSpPr>
          <p:spPr>
            <a:xfrm>
              <a:off x="5539175" y="2464125"/>
              <a:ext cx="825" cy="150"/>
            </a:xfrm>
            <a:custGeom>
              <a:rect b="b" l="l" r="r" t="t"/>
              <a:pathLst>
                <a:path extrusionOk="0" h="6" w="33">
                  <a:moveTo>
                    <a:pt x="32" y="0"/>
                  </a:moveTo>
                  <a:cubicBezTo>
                    <a:pt x="0" y="0"/>
                    <a:pt x="11" y="6"/>
                    <a:pt x="22" y="6"/>
                  </a:cubicBezTo>
                  <a:cubicBezTo>
                    <a:pt x="27" y="6"/>
                    <a:pt x="32" y="4"/>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55" name="Google Shape;555;p33"/>
            <p:cNvSpPr/>
            <p:nvPr/>
          </p:nvSpPr>
          <p:spPr>
            <a:xfrm>
              <a:off x="5544425" y="2465900"/>
              <a:ext cx="25" cy="25"/>
            </a:xfrm>
            <a:custGeom>
              <a:rect b="b" l="l" r="r" t="t"/>
              <a:pathLst>
                <a:path extrusionOk="0" h="1" w="1">
                  <a:moveTo>
                    <a:pt x="1" y="1"/>
                  </a:moveTo>
                  <a:lnTo>
                    <a:pt x="1" y="1"/>
                  </a:ln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56" name="Google Shape;556;p33"/>
            <p:cNvSpPr/>
            <p:nvPr/>
          </p:nvSpPr>
          <p:spPr>
            <a:xfrm>
              <a:off x="5544725" y="2463525"/>
              <a:ext cx="925" cy="25"/>
            </a:xfrm>
            <a:custGeom>
              <a:rect b="b" l="l" r="r" t="t"/>
              <a:pathLst>
                <a:path extrusionOk="0" h="1" w="37">
                  <a:moveTo>
                    <a:pt x="1" y="1"/>
                  </a:moveTo>
                  <a:cubicBezTo>
                    <a:pt x="36"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57" name="Google Shape;557;p33"/>
            <p:cNvSpPr/>
            <p:nvPr/>
          </p:nvSpPr>
          <p:spPr>
            <a:xfrm>
              <a:off x="5541750" y="2464425"/>
              <a:ext cx="925" cy="25"/>
            </a:xfrm>
            <a:custGeom>
              <a:rect b="b" l="l" r="r" t="t"/>
              <a:pathLst>
                <a:path extrusionOk="0" h="1" w="37">
                  <a:moveTo>
                    <a:pt x="36" y="0"/>
                  </a:moveTo>
                  <a:cubicBezTo>
                    <a:pt x="24" y="0"/>
                    <a:pt x="12" y="0"/>
                    <a:pt x="1" y="0"/>
                  </a:cubicBezTo>
                  <a:cubicBezTo>
                    <a:pt x="24"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58" name="Google Shape;558;p33"/>
            <p:cNvSpPr/>
            <p:nvPr/>
          </p:nvSpPr>
          <p:spPr>
            <a:xfrm>
              <a:off x="5544125" y="2466200"/>
              <a:ext cx="625" cy="25"/>
            </a:xfrm>
            <a:custGeom>
              <a:rect b="b" l="l" r="r" t="t"/>
              <a:pathLst>
                <a:path extrusionOk="0" h="1" w="25">
                  <a:moveTo>
                    <a:pt x="1" y="1"/>
                  </a:moveTo>
                  <a:cubicBezTo>
                    <a:pt x="25"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59" name="Google Shape;559;p33"/>
            <p:cNvSpPr/>
            <p:nvPr/>
          </p:nvSpPr>
          <p:spPr>
            <a:xfrm>
              <a:off x="5544125" y="2463225"/>
              <a:ext cx="325" cy="25"/>
            </a:xfrm>
            <a:custGeom>
              <a:rect b="b" l="l" r="r" t="t"/>
              <a:pathLst>
                <a:path extrusionOk="0" h="1" w="13">
                  <a:moveTo>
                    <a:pt x="1" y="1"/>
                  </a:moveTo>
                  <a:cubicBezTo>
                    <a:pt x="13"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0" name="Google Shape;560;p33"/>
            <p:cNvSpPr/>
            <p:nvPr/>
          </p:nvSpPr>
          <p:spPr>
            <a:xfrm>
              <a:off x="5539675" y="2460850"/>
              <a:ext cx="1000" cy="575"/>
            </a:xfrm>
            <a:custGeom>
              <a:rect b="b" l="l" r="r" t="t"/>
              <a:pathLst>
                <a:path extrusionOk="0" h="23" w="40">
                  <a:moveTo>
                    <a:pt x="0" y="0"/>
                  </a:moveTo>
                  <a:cubicBezTo>
                    <a:pt x="16" y="17"/>
                    <a:pt x="30" y="23"/>
                    <a:pt x="35" y="23"/>
                  </a:cubicBezTo>
                  <a:cubicBezTo>
                    <a:pt x="40" y="23"/>
                    <a:pt x="34" y="15"/>
                    <a:pt x="9" y="4"/>
                  </a:cubicBezTo>
                  <a:lnTo>
                    <a:pt x="9" y="4"/>
                  </a:lnTo>
                  <a:cubicBezTo>
                    <a:pt x="8" y="3"/>
                    <a:pt x="5"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1" name="Google Shape;561;p33"/>
            <p:cNvSpPr/>
            <p:nvPr/>
          </p:nvSpPr>
          <p:spPr>
            <a:xfrm>
              <a:off x="5538175" y="2459650"/>
              <a:ext cx="1225" cy="325"/>
            </a:xfrm>
            <a:custGeom>
              <a:rect b="b" l="l" r="r" t="t"/>
              <a:pathLst>
                <a:path extrusionOk="0" h="13" w="49">
                  <a:moveTo>
                    <a:pt x="48" y="1"/>
                  </a:moveTo>
                  <a:cubicBezTo>
                    <a:pt x="36" y="1"/>
                    <a:pt x="13" y="1"/>
                    <a:pt x="1" y="13"/>
                  </a:cubicBezTo>
                  <a:cubicBezTo>
                    <a:pt x="24" y="1"/>
                    <a:pt x="36"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2" name="Google Shape;562;p33"/>
            <p:cNvSpPr/>
            <p:nvPr/>
          </p:nvSpPr>
          <p:spPr>
            <a:xfrm>
              <a:off x="5543775" y="2459950"/>
              <a:ext cx="975" cy="250"/>
            </a:xfrm>
            <a:custGeom>
              <a:rect b="b" l="l" r="r" t="t"/>
              <a:pathLst>
                <a:path extrusionOk="0" h="10" w="39">
                  <a:moveTo>
                    <a:pt x="27" y="1"/>
                  </a:moveTo>
                  <a:cubicBezTo>
                    <a:pt x="23" y="3"/>
                    <a:pt x="19" y="4"/>
                    <a:pt x="15" y="6"/>
                  </a:cubicBezTo>
                  <a:lnTo>
                    <a:pt x="15" y="6"/>
                  </a:lnTo>
                  <a:cubicBezTo>
                    <a:pt x="21" y="4"/>
                    <a:pt x="28" y="3"/>
                    <a:pt x="39" y="1"/>
                  </a:cubicBezTo>
                  <a:close/>
                  <a:moveTo>
                    <a:pt x="15" y="6"/>
                  </a:moveTo>
                  <a:lnTo>
                    <a:pt x="15" y="6"/>
                  </a:lnTo>
                  <a:cubicBezTo>
                    <a:pt x="4" y="8"/>
                    <a:pt x="0" y="10"/>
                    <a:pt x="1" y="10"/>
                  </a:cubicBezTo>
                  <a:cubicBezTo>
                    <a:pt x="2" y="10"/>
                    <a:pt x="8" y="8"/>
                    <a:pt x="15"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3" name="Google Shape;563;p33"/>
            <p:cNvSpPr/>
            <p:nvPr/>
          </p:nvSpPr>
          <p:spPr>
            <a:xfrm>
              <a:off x="5540850" y="2461450"/>
              <a:ext cx="325" cy="25"/>
            </a:xfrm>
            <a:custGeom>
              <a:rect b="b" l="l" r="r" t="t"/>
              <a:pathLst>
                <a:path extrusionOk="0" h="1" w="13">
                  <a:moveTo>
                    <a:pt x="1" y="0"/>
                  </a:moveTo>
                  <a:cubicBezTo>
                    <a:pt x="1" y="0"/>
                    <a:pt x="13"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4" name="Google Shape;564;p33"/>
            <p:cNvSpPr/>
            <p:nvPr/>
          </p:nvSpPr>
          <p:spPr>
            <a:xfrm>
              <a:off x="5542050" y="2465975"/>
              <a:ext cx="550" cy="250"/>
            </a:xfrm>
            <a:custGeom>
              <a:rect b="b" l="l" r="r" t="t"/>
              <a:pathLst>
                <a:path extrusionOk="0" h="10" w="22">
                  <a:moveTo>
                    <a:pt x="18" y="1"/>
                  </a:moveTo>
                  <a:lnTo>
                    <a:pt x="18" y="1"/>
                  </a:lnTo>
                  <a:cubicBezTo>
                    <a:pt x="15" y="1"/>
                    <a:pt x="6" y="4"/>
                    <a:pt x="0" y="10"/>
                  </a:cubicBezTo>
                  <a:cubicBezTo>
                    <a:pt x="18" y="4"/>
                    <a:pt x="21" y="1"/>
                    <a:pt x="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5" name="Google Shape;565;p33"/>
            <p:cNvSpPr/>
            <p:nvPr/>
          </p:nvSpPr>
          <p:spPr>
            <a:xfrm>
              <a:off x="5538475" y="2460250"/>
              <a:ext cx="325" cy="25"/>
            </a:xfrm>
            <a:custGeom>
              <a:rect b="b" l="l" r="r" t="t"/>
              <a:pathLst>
                <a:path extrusionOk="0" h="1" w="13">
                  <a:moveTo>
                    <a:pt x="1" y="1"/>
                  </a:moveTo>
                  <a:cubicBezTo>
                    <a:pt x="13"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6" name="Google Shape;566;p33"/>
            <p:cNvSpPr/>
            <p:nvPr/>
          </p:nvSpPr>
          <p:spPr>
            <a:xfrm>
              <a:off x="5539675" y="246085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7" name="Google Shape;567;p33"/>
            <p:cNvSpPr/>
            <p:nvPr/>
          </p:nvSpPr>
          <p:spPr>
            <a:xfrm>
              <a:off x="5544125" y="2466200"/>
              <a:ext cx="625" cy="25"/>
            </a:xfrm>
            <a:custGeom>
              <a:rect b="b" l="l" r="r" t="t"/>
              <a:pathLst>
                <a:path extrusionOk="0" h="1" w="25">
                  <a:moveTo>
                    <a:pt x="1" y="1"/>
                  </a:moveTo>
                  <a:cubicBezTo>
                    <a:pt x="25"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8" name="Google Shape;568;p33"/>
            <p:cNvSpPr/>
            <p:nvPr/>
          </p:nvSpPr>
          <p:spPr>
            <a:xfrm>
              <a:off x="5537950" y="2462500"/>
              <a:ext cx="1750" cy="150"/>
            </a:xfrm>
            <a:custGeom>
              <a:rect b="b" l="l" r="r" t="t"/>
              <a:pathLst>
                <a:path extrusionOk="0" h="6" w="70">
                  <a:moveTo>
                    <a:pt x="11" y="1"/>
                  </a:moveTo>
                  <a:cubicBezTo>
                    <a:pt x="0" y="1"/>
                    <a:pt x="37" y="6"/>
                    <a:pt x="69" y="6"/>
                  </a:cubicBezTo>
                  <a:cubicBezTo>
                    <a:pt x="34" y="2"/>
                    <a:pt x="16"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9" name="Google Shape;569;p33"/>
            <p:cNvSpPr/>
            <p:nvPr/>
          </p:nvSpPr>
          <p:spPr>
            <a:xfrm>
              <a:off x="5544425" y="2466500"/>
              <a:ext cx="625" cy="25"/>
            </a:xfrm>
            <a:custGeom>
              <a:rect b="b" l="l" r="r" t="t"/>
              <a:pathLst>
                <a:path extrusionOk="0" h="1" w="25">
                  <a:moveTo>
                    <a:pt x="25" y="1"/>
                  </a:moveTo>
                  <a:cubicBezTo>
                    <a:pt x="25" y="1"/>
                    <a:pt x="1"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70" name="Google Shape;570;p33"/>
            <p:cNvSpPr/>
            <p:nvPr/>
          </p:nvSpPr>
          <p:spPr>
            <a:xfrm>
              <a:off x="5544425" y="2466200"/>
              <a:ext cx="25" cy="25"/>
            </a:xfrm>
            <a:custGeom>
              <a:rect b="b" l="l" r="r" t="t"/>
              <a:pathLst>
                <a:path extrusionOk="0" h="1" w="1">
                  <a:moveTo>
                    <a:pt x="1" y="1"/>
                  </a:move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71" name="Google Shape;571;p33"/>
            <p:cNvSpPr/>
            <p:nvPr/>
          </p:nvSpPr>
          <p:spPr>
            <a:xfrm>
              <a:off x="5544400" y="2466200"/>
              <a:ext cx="750" cy="175"/>
            </a:xfrm>
            <a:custGeom>
              <a:rect b="b" l="l" r="r" t="t"/>
              <a:pathLst>
                <a:path extrusionOk="0" h="7" w="30">
                  <a:moveTo>
                    <a:pt x="14" y="1"/>
                  </a:moveTo>
                  <a:cubicBezTo>
                    <a:pt x="2" y="5"/>
                    <a:pt x="0" y="6"/>
                    <a:pt x="3" y="6"/>
                  </a:cubicBezTo>
                  <a:cubicBezTo>
                    <a:pt x="8" y="6"/>
                    <a:pt x="30" y="1"/>
                    <a:pt x="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72" name="Google Shape;572;p33"/>
            <p:cNvSpPr/>
            <p:nvPr/>
          </p:nvSpPr>
          <p:spPr>
            <a:xfrm>
              <a:off x="5541750" y="2465600"/>
              <a:ext cx="625" cy="25"/>
            </a:xfrm>
            <a:custGeom>
              <a:rect b="b" l="l" r="r" t="t"/>
              <a:pathLst>
                <a:path extrusionOk="0" h="1" w="25">
                  <a:moveTo>
                    <a:pt x="24" y="1"/>
                  </a:moveTo>
                  <a:cubicBezTo>
                    <a:pt x="24" y="1"/>
                    <a:pt x="1"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73" name="Google Shape;573;p33"/>
            <p:cNvSpPr/>
            <p:nvPr/>
          </p:nvSpPr>
          <p:spPr>
            <a:xfrm>
              <a:off x="5540900" y="2465825"/>
              <a:ext cx="700" cy="200"/>
            </a:xfrm>
            <a:custGeom>
              <a:rect b="b" l="l" r="r" t="t"/>
              <a:pathLst>
                <a:path extrusionOk="0" h="8" w="28">
                  <a:moveTo>
                    <a:pt x="26" y="0"/>
                  </a:moveTo>
                  <a:cubicBezTo>
                    <a:pt x="25" y="0"/>
                    <a:pt x="21" y="1"/>
                    <a:pt x="11" y="4"/>
                  </a:cubicBezTo>
                  <a:cubicBezTo>
                    <a:pt x="3" y="6"/>
                    <a:pt x="1" y="7"/>
                    <a:pt x="2" y="7"/>
                  </a:cubicBezTo>
                  <a:cubicBezTo>
                    <a:pt x="4" y="7"/>
                    <a:pt x="28" y="0"/>
                    <a:pt x="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74" name="Google Shape;574;p33"/>
            <p:cNvSpPr/>
            <p:nvPr/>
          </p:nvSpPr>
          <p:spPr>
            <a:xfrm>
              <a:off x="5540275" y="2465600"/>
              <a:ext cx="600" cy="25"/>
            </a:xfrm>
            <a:custGeom>
              <a:rect b="b" l="l" r="r" t="t"/>
              <a:pathLst>
                <a:path extrusionOk="0" h="1" w="24">
                  <a:moveTo>
                    <a:pt x="12" y="1"/>
                  </a:moveTo>
                  <a:cubicBezTo>
                    <a:pt x="12" y="1"/>
                    <a:pt x="24" y="1"/>
                    <a:pt x="24" y="1"/>
                  </a:cubicBezTo>
                  <a:cubicBezTo>
                    <a:pt x="12" y="1"/>
                    <a:pt x="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75" name="Google Shape;575;p33"/>
            <p:cNvSpPr/>
            <p:nvPr/>
          </p:nvSpPr>
          <p:spPr>
            <a:xfrm>
              <a:off x="5541750" y="2464425"/>
              <a:ext cx="1225" cy="25"/>
            </a:xfrm>
            <a:custGeom>
              <a:rect b="b" l="l" r="r" t="t"/>
              <a:pathLst>
                <a:path extrusionOk="0" h="1" w="49">
                  <a:moveTo>
                    <a:pt x="1" y="0"/>
                  </a:moveTo>
                  <a:cubicBezTo>
                    <a:pt x="48" y="0"/>
                    <a:pt x="48"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76" name="Google Shape;576;p33"/>
            <p:cNvSpPr/>
            <p:nvPr/>
          </p:nvSpPr>
          <p:spPr>
            <a:xfrm>
              <a:off x="5538775" y="2463525"/>
              <a:ext cx="1225" cy="25"/>
            </a:xfrm>
            <a:custGeom>
              <a:rect b="b" l="l" r="r" t="t"/>
              <a:pathLst>
                <a:path extrusionOk="0" h="1" w="49">
                  <a:moveTo>
                    <a:pt x="12" y="1"/>
                  </a:moveTo>
                  <a:cubicBezTo>
                    <a:pt x="1" y="1"/>
                    <a:pt x="48"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77" name="Google Shape;577;p33"/>
            <p:cNvSpPr/>
            <p:nvPr/>
          </p:nvSpPr>
          <p:spPr>
            <a:xfrm>
              <a:off x="5539075" y="2463525"/>
              <a:ext cx="2100" cy="25"/>
            </a:xfrm>
            <a:custGeom>
              <a:rect b="b" l="l" r="r" t="t"/>
              <a:pathLst>
                <a:path extrusionOk="0" h="1" w="84">
                  <a:moveTo>
                    <a:pt x="0" y="1"/>
                  </a:moveTo>
                  <a:cubicBezTo>
                    <a:pt x="84"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78" name="Google Shape;578;p33"/>
            <p:cNvSpPr/>
            <p:nvPr/>
          </p:nvSpPr>
          <p:spPr>
            <a:xfrm>
              <a:off x="5544125" y="2451925"/>
              <a:ext cx="325" cy="325"/>
            </a:xfrm>
            <a:custGeom>
              <a:rect b="b" l="l" r="r" t="t"/>
              <a:pathLst>
                <a:path extrusionOk="0" h="13" w="13">
                  <a:moveTo>
                    <a:pt x="13" y="0"/>
                  </a:moveTo>
                  <a:cubicBezTo>
                    <a:pt x="13" y="0"/>
                    <a:pt x="1" y="12"/>
                    <a:pt x="13" y="0"/>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79" name="Google Shape;579;p33"/>
            <p:cNvSpPr/>
            <p:nvPr/>
          </p:nvSpPr>
          <p:spPr>
            <a:xfrm>
              <a:off x="5543550" y="2451925"/>
              <a:ext cx="300" cy="25"/>
            </a:xfrm>
            <a:custGeom>
              <a:rect b="b" l="l" r="r" t="t"/>
              <a:pathLst>
                <a:path extrusionOk="0" h="1" w="12">
                  <a:moveTo>
                    <a:pt x="12" y="0"/>
                  </a:moveTo>
                  <a:cubicBezTo>
                    <a:pt x="12" y="0"/>
                    <a:pt x="0"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80" name="Google Shape;580;p33"/>
            <p:cNvSpPr/>
            <p:nvPr/>
          </p:nvSpPr>
          <p:spPr>
            <a:xfrm>
              <a:off x="5542650" y="2451925"/>
              <a:ext cx="2100" cy="25"/>
            </a:xfrm>
            <a:custGeom>
              <a:rect b="b" l="l" r="r" t="t"/>
              <a:pathLst>
                <a:path extrusionOk="0" h="1" w="84">
                  <a:moveTo>
                    <a:pt x="72" y="0"/>
                  </a:moveTo>
                  <a:cubicBezTo>
                    <a:pt x="0" y="0"/>
                    <a:pt x="84" y="0"/>
                    <a:pt x="72" y="0"/>
                  </a:cubicBezTo>
                  <a:cubicBezTo>
                    <a:pt x="72" y="0"/>
                    <a:pt x="72" y="0"/>
                    <a:pt x="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81" name="Google Shape;581;p33"/>
            <p:cNvSpPr/>
            <p:nvPr/>
          </p:nvSpPr>
          <p:spPr>
            <a:xfrm>
              <a:off x="5538175" y="2459950"/>
              <a:ext cx="625" cy="25"/>
            </a:xfrm>
            <a:custGeom>
              <a:rect b="b" l="l" r="r" t="t"/>
              <a:pathLst>
                <a:path extrusionOk="0" h="1" w="25">
                  <a:moveTo>
                    <a:pt x="1" y="1"/>
                  </a:moveTo>
                  <a:cubicBezTo>
                    <a:pt x="13" y="1"/>
                    <a:pt x="25" y="1"/>
                    <a:pt x="1" y="1"/>
                  </a:cubicBezTo>
                  <a:cubicBezTo>
                    <a:pt x="13"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82" name="Google Shape;582;p33"/>
            <p:cNvSpPr/>
            <p:nvPr/>
          </p:nvSpPr>
          <p:spPr>
            <a:xfrm>
              <a:off x="5538475" y="2459950"/>
              <a:ext cx="325" cy="25"/>
            </a:xfrm>
            <a:custGeom>
              <a:rect b="b" l="l" r="r" t="t"/>
              <a:pathLst>
                <a:path extrusionOk="0" h="1" w="13">
                  <a:moveTo>
                    <a:pt x="13" y="1"/>
                  </a:moveTo>
                  <a:cubicBezTo>
                    <a:pt x="1" y="1"/>
                    <a:pt x="1"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83" name="Google Shape;583;p33"/>
            <p:cNvSpPr/>
            <p:nvPr/>
          </p:nvSpPr>
          <p:spPr>
            <a:xfrm>
              <a:off x="5538775" y="245995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84" name="Google Shape;584;p33"/>
            <p:cNvSpPr/>
            <p:nvPr/>
          </p:nvSpPr>
          <p:spPr>
            <a:xfrm>
              <a:off x="5538475" y="245995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85" name="Google Shape;585;p33"/>
            <p:cNvSpPr/>
            <p:nvPr/>
          </p:nvSpPr>
          <p:spPr>
            <a:xfrm>
              <a:off x="5539075" y="2459075"/>
              <a:ext cx="625" cy="25"/>
            </a:xfrm>
            <a:custGeom>
              <a:rect b="b" l="l" r="r" t="t"/>
              <a:pathLst>
                <a:path extrusionOk="0" h="1" w="25">
                  <a:moveTo>
                    <a:pt x="24" y="0"/>
                  </a:moveTo>
                  <a:cubicBezTo>
                    <a:pt x="12" y="0"/>
                    <a:pt x="0" y="0"/>
                    <a:pt x="24"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86" name="Google Shape;586;p33"/>
            <p:cNvSpPr/>
            <p:nvPr/>
          </p:nvSpPr>
          <p:spPr>
            <a:xfrm>
              <a:off x="5538775" y="2459075"/>
              <a:ext cx="625" cy="25"/>
            </a:xfrm>
            <a:custGeom>
              <a:rect b="b" l="l" r="r" t="t"/>
              <a:pathLst>
                <a:path extrusionOk="0" h="1" w="25">
                  <a:moveTo>
                    <a:pt x="1" y="0"/>
                  </a:moveTo>
                  <a:cubicBezTo>
                    <a:pt x="12" y="0"/>
                    <a:pt x="24"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87" name="Google Shape;587;p33"/>
            <p:cNvSpPr/>
            <p:nvPr/>
          </p:nvSpPr>
          <p:spPr>
            <a:xfrm>
              <a:off x="5537875" y="2459075"/>
              <a:ext cx="2125" cy="25"/>
            </a:xfrm>
            <a:custGeom>
              <a:rect b="b" l="l" r="r" t="t"/>
              <a:pathLst>
                <a:path extrusionOk="0" h="1" w="85">
                  <a:moveTo>
                    <a:pt x="60" y="0"/>
                  </a:moveTo>
                  <a:cubicBezTo>
                    <a:pt x="84" y="0"/>
                    <a:pt x="1" y="0"/>
                    <a:pt x="60" y="0"/>
                  </a:cubicBezTo>
                  <a:cubicBezTo>
                    <a:pt x="60" y="0"/>
                    <a:pt x="48"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88" name="Google Shape;588;p33"/>
            <p:cNvSpPr/>
            <p:nvPr/>
          </p:nvSpPr>
          <p:spPr>
            <a:xfrm>
              <a:off x="5537875" y="2458475"/>
              <a:ext cx="925" cy="25"/>
            </a:xfrm>
            <a:custGeom>
              <a:rect b="b" l="l" r="r" t="t"/>
              <a:pathLst>
                <a:path extrusionOk="0" h="1" w="37">
                  <a:moveTo>
                    <a:pt x="13" y="0"/>
                  </a:moveTo>
                  <a:cubicBezTo>
                    <a:pt x="1" y="0"/>
                    <a:pt x="13" y="0"/>
                    <a:pt x="13" y="0"/>
                  </a:cubicBezTo>
                  <a:cubicBezTo>
                    <a:pt x="1" y="0"/>
                    <a:pt x="37"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89" name="Google Shape;589;p33"/>
            <p:cNvSpPr/>
            <p:nvPr/>
          </p:nvSpPr>
          <p:spPr>
            <a:xfrm>
              <a:off x="5575100" y="2467700"/>
              <a:ext cx="1200" cy="25"/>
            </a:xfrm>
            <a:custGeom>
              <a:rect b="b" l="l" r="r" t="t"/>
              <a:pathLst>
                <a:path extrusionOk="0" h="1" w="48">
                  <a:moveTo>
                    <a:pt x="0" y="0"/>
                  </a:moveTo>
                  <a:cubicBezTo>
                    <a:pt x="12" y="0"/>
                    <a:pt x="48" y="0"/>
                    <a:pt x="12"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0" name="Google Shape;590;p33"/>
            <p:cNvSpPr/>
            <p:nvPr/>
          </p:nvSpPr>
          <p:spPr>
            <a:xfrm>
              <a:off x="5575100" y="2467700"/>
              <a:ext cx="600" cy="25"/>
            </a:xfrm>
            <a:custGeom>
              <a:rect b="b" l="l" r="r" t="t"/>
              <a:pathLst>
                <a:path extrusionOk="0" h="1" w="24">
                  <a:moveTo>
                    <a:pt x="0" y="0"/>
                  </a:moveTo>
                  <a:cubicBezTo>
                    <a:pt x="0" y="0"/>
                    <a:pt x="24" y="0"/>
                    <a:pt x="24" y="0"/>
                  </a:cubicBez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1" name="Google Shape;591;p33"/>
            <p:cNvSpPr/>
            <p:nvPr/>
          </p:nvSpPr>
          <p:spPr>
            <a:xfrm>
              <a:off x="5575100" y="2467400"/>
              <a:ext cx="950" cy="150"/>
            </a:xfrm>
            <a:custGeom>
              <a:rect b="b" l="l" r="r" t="t"/>
              <a:pathLst>
                <a:path extrusionOk="0" h="6" w="38">
                  <a:moveTo>
                    <a:pt x="0" y="0"/>
                  </a:moveTo>
                  <a:cubicBezTo>
                    <a:pt x="20" y="4"/>
                    <a:pt x="29" y="6"/>
                    <a:pt x="32" y="6"/>
                  </a:cubicBezTo>
                  <a:cubicBezTo>
                    <a:pt x="37" y="6"/>
                    <a:pt x="16"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2" name="Google Shape;592;p33"/>
            <p:cNvSpPr/>
            <p:nvPr/>
          </p:nvSpPr>
          <p:spPr>
            <a:xfrm>
              <a:off x="5574500" y="2467700"/>
              <a:ext cx="900" cy="25"/>
            </a:xfrm>
            <a:custGeom>
              <a:rect b="b" l="l" r="r" t="t"/>
              <a:pathLst>
                <a:path extrusionOk="0" h="1" w="36">
                  <a:moveTo>
                    <a:pt x="0" y="0"/>
                  </a:moveTo>
                  <a:cubicBezTo>
                    <a:pt x="36"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3" name="Google Shape;593;p33"/>
            <p:cNvSpPr/>
            <p:nvPr/>
          </p:nvSpPr>
          <p:spPr>
            <a:xfrm>
              <a:off x="5573900" y="2467400"/>
              <a:ext cx="625" cy="25"/>
            </a:xfrm>
            <a:custGeom>
              <a:rect b="b" l="l" r="r" t="t"/>
              <a:pathLst>
                <a:path extrusionOk="0" h="1" w="25">
                  <a:moveTo>
                    <a:pt x="24" y="0"/>
                  </a:moveTo>
                  <a:cubicBezTo>
                    <a:pt x="0"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4" name="Google Shape;594;p33"/>
            <p:cNvSpPr/>
            <p:nvPr/>
          </p:nvSpPr>
          <p:spPr>
            <a:xfrm>
              <a:off x="5574500" y="2467400"/>
              <a:ext cx="325" cy="25"/>
            </a:xfrm>
            <a:custGeom>
              <a:rect b="b" l="l" r="r" t="t"/>
              <a:pathLst>
                <a:path extrusionOk="0" h="1" w="13">
                  <a:moveTo>
                    <a:pt x="0" y="0"/>
                  </a:moveTo>
                  <a:cubicBezTo>
                    <a:pt x="12" y="0"/>
                    <a:pt x="12" y="0"/>
                    <a:pt x="12" y="0"/>
                  </a:cubicBezTo>
                  <a:cubicBezTo>
                    <a:pt x="12"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5" name="Google Shape;595;p33"/>
            <p:cNvSpPr/>
            <p:nvPr/>
          </p:nvSpPr>
          <p:spPr>
            <a:xfrm>
              <a:off x="5573900" y="2467400"/>
              <a:ext cx="625" cy="325"/>
            </a:xfrm>
            <a:custGeom>
              <a:rect b="b" l="l" r="r" t="t"/>
              <a:pathLst>
                <a:path extrusionOk="0" h="13" w="25">
                  <a:moveTo>
                    <a:pt x="24" y="12"/>
                  </a:moveTo>
                  <a:cubicBezTo>
                    <a:pt x="0" y="0"/>
                    <a:pt x="24" y="12"/>
                    <a:pt x="24"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6" name="Google Shape;596;p33"/>
            <p:cNvSpPr/>
            <p:nvPr/>
          </p:nvSpPr>
          <p:spPr>
            <a:xfrm>
              <a:off x="5571525" y="2466800"/>
              <a:ext cx="2700" cy="325"/>
            </a:xfrm>
            <a:custGeom>
              <a:rect b="b" l="l" r="r" t="t"/>
              <a:pathLst>
                <a:path extrusionOk="0" h="13" w="108">
                  <a:moveTo>
                    <a:pt x="0" y="1"/>
                  </a:moveTo>
                  <a:cubicBezTo>
                    <a:pt x="36" y="1"/>
                    <a:pt x="72" y="12"/>
                    <a:pt x="107" y="12"/>
                  </a:cubicBezTo>
                  <a:cubicBezTo>
                    <a:pt x="72" y="1"/>
                    <a:pt x="36"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7" name="Google Shape;597;p33"/>
            <p:cNvSpPr/>
            <p:nvPr/>
          </p:nvSpPr>
          <p:spPr>
            <a:xfrm>
              <a:off x="5574200" y="2467100"/>
              <a:ext cx="1200" cy="25"/>
            </a:xfrm>
            <a:custGeom>
              <a:rect b="b" l="l" r="r" t="t"/>
              <a:pathLst>
                <a:path extrusionOk="0" h="1" w="48">
                  <a:moveTo>
                    <a:pt x="0" y="0"/>
                  </a:moveTo>
                  <a:cubicBezTo>
                    <a:pt x="48"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8" name="Google Shape;598;p33"/>
            <p:cNvSpPr/>
            <p:nvPr/>
          </p:nvSpPr>
          <p:spPr>
            <a:xfrm>
              <a:off x="5574200" y="2467100"/>
              <a:ext cx="625" cy="25"/>
            </a:xfrm>
            <a:custGeom>
              <a:rect b="b" l="l" r="r" t="t"/>
              <a:pathLst>
                <a:path extrusionOk="0" h="1" w="25">
                  <a:moveTo>
                    <a:pt x="0" y="0"/>
                  </a:moveTo>
                  <a:cubicBezTo>
                    <a:pt x="12" y="0"/>
                    <a:pt x="12" y="0"/>
                    <a:pt x="24" y="0"/>
                  </a:cubicBezTo>
                  <a:cubicBezTo>
                    <a:pt x="24"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9" name="Google Shape;599;p33"/>
            <p:cNvSpPr/>
            <p:nvPr/>
          </p:nvSpPr>
          <p:spPr>
            <a:xfrm>
              <a:off x="5572925" y="2467175"/>
              <a:ext cx="1300" cy="250"/>
            </a:xfrm>
            <a:custGeom>
              <a:rect b="b" l="l" r="r" t="t"/>
              <a:pathLst>
                <a:path extrusionOk="0" h="10" w="52">
                  <a:moveTo>
                    <a:pt x="7" y="0"/>
                  </a:moveTo>
                  <a:cubicBezTo>
                    <a:pt x="1" y="0"/>
                    <a:pt x="10" y="3"/>
                    <a:pt x="51" y="9"/>
                  </a:cubicBezTo>
                  <a:cubicBezTo>
                    <a:pt x="33" y="3"/>
                    <a:pt x="13" y="0"/>
                    <a:pt x="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00" name="Google Shape;600;p33"/>
            <p:cNvSpPr/>
            <p:nvPr/>
          </p:nvSpPr>
          <p:spPr>
            <a:xfrm>
              <a:off x="5574500" y="2467400"/>
              <a:ext cx="325" cy="25"/>
            </a:xfrm>
            <a:custGeom>
              <a:rect b="b" l="l" r="r" t="t"/>
              <a:pathLst>
                <a:path extrusionOk="0" h="1" w="13">
                  <a:moveTo>
                    <a:pt x="0" y="0"/>
                  </a:moveTo>
                  <a:cubicBezTo>
                    <a:pt x="12"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01" name="Google Shape;601;p33"/>
            <p:cNvSpPr/>
            <p:nvPr/>
          </p:nvSpPr>
          <p:spPr>
            <a:xfrm>
              <a:off x="5572700" y="2467575"/>
              <a:ext cx="925" cy="150"/>
            </a:xfrm>
            <a:custGeom>
              <a:rect b="b" l="l" r="r" t="t"/>
              <a:pathLst>
                <a:path extrusionOk="0" h="6" w="37">
                  <a:moveTo>
                    <a:pt x="5" y="0"/>
                  </a:moveTo>
                  <a:cubicBezTo>
                    <a:pt x="1" y="0"/>
                    <a:pt x="1" y="1"/>
                    <a:pt x="13" y="5"/>
                  </a:cubicBezTo>
                  <a:cubicBezTo>
                    <a:pt x="37" y="5"/>
                    <a:pt x="13"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02" name="Google Shape;602;p33"/>
            <p:cNvSpPr/>
            <p:nvPr/>
          </p:nvSpPr>
          <p:spPr>
            <a:xfrm>
              <a:off x="5574800" y="2467100"/>
              <a:ext cx="325" cy="25"/>
            </a:xfrm>
            <a:custGeom>
              <a:rect b="b" l="l" r="r" t="t"/>
              <a:pathLst>
                <a:path extrusionOk="0" h="1" w="13">
                  <a:moveTo>
                    <a:pt x="0" y="0"/>
                  </a:move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03" name="Google Shape;603;p33"/>
            <p:cNvSpPr/>
            <p:nvPr/>
          </p:nvSpPr>
          <p:spPr>
            <a:xfrm>
              <a:off x="5574800" y="246710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04" name="Google Shape;604;p33"/>
            <p:cNvSpPr/>
            <p:nvPr/>
          </p:nvSpPr>
          <p:spPr>
            <a:xfrm>
              <a:off x="5574800" y="246710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05" name="Google Shape;605;p33"/>
            <p:cNvSpPr/>
            <p:nvPr/>
          </p:nvSpPr>
          <p:spPr>
            <a:xfrm>
              <a:off x="5574500" y="2467100"/>
              <a:ext cx="625" cy="25"/>
            </a:xfrm>
            <a:custGeom>
              <a:rect b="b" l="l" r="r" t="t"/>
              <a:pathLst>
                <a:path extrusionOk="0" h="1" w="25">
                  <a:moveTo>
                    <a:pt x="0" y="0"/>
                  </a:moveTo>
                  <a:cubicBezTo>
                    <a:pt x="0" y="0"/>
                    <a:pt x="24" y="0"/>
                    <a:pt x="0" y="0"/>
                  </a:cubicBezTo>
                  <a:cubicBezTo>
                    <a:pt x="0"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06" name="Google Shape;606;p33"/>
            <p:cNvSpPr/>
            <p:nvPr/>
          </p:nvSpPr>
          <p:spPr>
            <a:xfrm>
              <a:off x="5574800" y="2466800"/>
              <a:ext cx="325" cy="25"/>
            </a:xfrm>
            <a:custGeom>
              <a:rect b="b" l="l" r="r" t="t"/>
              <a:pathLst>
                <a:path extrusionOk="0" h="1" w="13">
                  <a:moveTo>
                    <a:pt x="0" y="1"/>
                  </a:moveTo>
                  <a:cubicBezTo>
                    <a:pt x="0" y="1"/>
                    <a:pt x="12"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07" name="Google Shape;607;p33"/>
            <p:cNvSpPr/>
            <p:nvPr/>
          </p:nvSpPr>
          <p:spPr>
            <a:xfrm>
              <a:off x="5574500" y="2466800"/>
              <a:ext cx="625" cy="25"/>
            </a:xfrm>
            <a:custGeom>
              <a:rect b="b" l="l" r="r" t="t"/>
              <a:pathLst>
                <a:path extrusionOk="0" h="1" w="25">
                  <a:moveTo>
                    <a:pt x="12" y="1"/>
                  </a:moveTo>
                  <a:cubicBezTo>
                    <a:pt x="12" y="1"/>
                    <a:pt x="0" y="1"/>
                    <a:pt x="0" y="1"/>
                  </a:cubicBezTo>
                  <a:cubicBezTo>
                    <a:pt x="24" y="1"/>
                    <a:pt x="24"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08" name="Google Shape;608;p33"/>
            <p:cNvSpPr/>
            <p:nvPr/>
          </p:nvSpPr>
          <p:spPr>
            <a:xfrm>
              <a:off x="5568850" y="2464125"/>
              <a:ext cx="1200" cy="25"/>
            </a:xfrm>
            <a:custGeom>
              <a:rect b="b" l="l" r="r" t="t"/>
              <a:pathLst>
                <a:path extrusionOk="0" h="1" w="48">
                  <a:moveTo>
                    <a:pt x="48" y="0"/>
                  </a:moveTo>
                  <a:cubicBezTo>
                    <a:pt x="24" y="0"/>
                    <a:pt x="0" y="0"/>
                    <a:pt x="48" y="0"/>
                  </a:cubicBezTo>
                  <a:cubicBezTo>
                    <a:pt x="36" y="0"/>
                    <a:pt x="48"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09" name="Google Shape;609;p33"/>
            <p:cNvSpPr/>
            <p:nvPr/>
          </p:nvSpPr>
          <p:spPr>
            <a:xfrm>
              <a:off x="5573900" y="2463100"/>
              <a:ext cx="425" cy="150"/>
            </a:xfrm>
            <a:custGeom>
              <a:rect b="b" l="l" r="r" t="t"/>
              <a:pathLst>
                <a:path extrusionOk="0" h="6" w="17">
                  <a:moveTo>
                    <a:pt x="11" y="0"/>
                  </a:moveTo>
                  <a:cubicBezTo>
                    <a:pt x="8" y="0"/>
                    <a:pt x="4" y="2"/>
                    <a:pt x="0" y="6"/>
                  </a:cubicBezTo>
                  <a:cubicBezTo>
                    <a:pt x="16" y="6"/>
                    <a:pt x="16" y="0"/>
                    <a:pt x="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10" name="Google Shape;610;p33"/>
            <p:cNvSpPr/>
            <p:nvPr/>
          </p:nvSpPr>
          <p:spPr>
            <a:xfrm>
              <a:off x="5571525" y="2464425"/>
              <a:ext cx="900" cy="25"/>
            </a:xfrm>
            <a:custGeom>
              <a:rect b="b" l="l" r="r" t="t"/>
              <a:pathLst>
                <a:path extrusionOk="0" h="1" w="36">
                  <a:moveTo>
                    <a:pt x="36" y="0"/>
                  </a:moveTo>
                  <a:cubicBezTo>
                    <a:pt x="24" y="0"/>
                    <a:pt x="12" y="0"/>
                    <a:pt x="0" y="0"/>
                  </a:cubicBezTo>
                  <a:cubicBezTo>
                    <a:pt x="24"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11" name="Google Shape;611;p33"/>
            <p:cNvSpPr/>
            <p:nvPr/>
          </p:nvSpPr>
          <p:spPr>
            <a:xfrm>
              <a:off x="5567050" y="2452100"/>
              <a:ext cx="8850" cy="14725"/>
            </a:xfrm>
            <a:custGeom>
              <a:rect b="b" l="l" r="r" t="t"/>
              <a:pathLst>
                <a:path extrusionOk="0" h="589" w="354">
                  <a:moveTo>
                    <a:pt x="105" y="167"/>
                  </a:moveTo>
                  <a:cubicBezTo>
                    <a:pt x="106" y="167"/>
                    <a:pt x="108" y="168"/>
                    <a:pt x="108" y="172"/>
                  </a:cubicBezTo>
                  <a:cubicBezTo>
                    <a:pt x="100" y="172"/>
                    <a:pt x="102" y="167"/>
                    <a:pt x="105" y="167"/>
                  </a:cubicBezTo>
                  <a:close/>
                  <a:moveTo>
                    <a:pt x="51" y="175"/>
                  </a:moveTo>
                  <a:cubicBezTo>
                    <a:pt x="48" y="175"/>
                    <a:pt x="42" y="178"/>
                    <a:pt x="36" y="184"/>
                  </a:cubicBezTo>
                  <a:cubicBezTo>
                    <a:pt x="41" y="184"/>
                    <a:pt x="45" y="184"/>
                    <a:pt x="49" y="183"/>
                  </a:cubicBezTo>
                  <a:lnTo>
                    <a:pt x="49" y="183"/>
                  </a:lnTo>
                  <a:cubicBezTo>
                    <a:pt x="48" y="184"/>
                    <a:pt x="48" y="184"/>
                    <a:pt x="48" y="184"/>
                  </a:cubicBezTo>
                  <a:cubicBezTo>
                    <a:pt x="49" y="184"/>
                    <a:pt x="50" y="183"/>
                    <a:pt x="51" y="183"/>
                  </a:cubicBezTo>
                  <a:lnTo>
                    <a:pt x="51" y="183"/>
                  </a:lnTo>
                  <a:cubicBezTo>
                    <a:pt x="50" y="183"/>
                    <a:pt x="49" y="183"/>
                    <a:pt x="49" y="183"/>
                  </a:cubicBezTo>
                  <a:lnTo>
                    <a:pt x="49" y="183"/>
                  </a:lnTo>
                  <a:cubicBezTo>
                    <a:pt x="54" y="178"/>
                    <a:pt x="54" y="175"/>
                    <a:pt x="51" y="175"/>
                  </a:cubicBezTo>
                  <a:close/>
                  <a:moveTo>
                    <a:pt x="72" y="327"/>
                  </a:moveTo>
                  <a:lnTo>
                    <a:pt x="72" y="327"/>
                  </a:lnTo>
                  <a:cubicBezTo>
                    <a:pt x="80" y="343"/>
                    <a:pt x="88" y="348"/>
                    <a:pt x="100" y="350"/>
                  </a:cubicBezTo>
                  <a:lnTo>
                    <a:pt x="100" y="350"/>
                  </a:lnTo>
                  <a:cubicBezTo>
                    <a:pt x="107" y="347"/>
                    <a:pt x="102" y="337"/>
                    <a:pt x="72" y="327"/>
                  </a:cubicBezTo>
                  <a:close/>
                  <a:moveTo>
                    <a:pt x="139" y="364"/>
                  </a:moveTo>
                  <a:lnTo>
                    <a:pt x="139" y="364"/>
                  </a:lnTo>
                  <a:cubicBezTo>
                    <a:pt x="133" y="365"/>
                    <a:pt x="134" y="365"/>
                    <a:pt x="136" y="365"/>
                  </a:cubicBezTo>
                  <a:cubicBezTo>
                    <a:pt x="138" y="365"/>
                    <a:pt x="140" y="365"/>
                    <a:pt x="139" y="364"/>
                  </a:cubicBezTo>
                  <a:close/>
                  <a:moveTo>
                    <a:pt x="203" y="362"/>
                  </a:moveTo>
                  <a:cubicBezTo>
                    <a:pt x="227" y="366"/>
                    <a:pt x="232" y="368"/>
                    <a:pt x="229" y="368"/>
                  </a:cubicBezTo>
                  <a:cubicBezTo>
                    <a:pt x="224" y="368"/>
                    <a:pt x="187" y="362"/>
                    <a:pt x="203" y="362"/>
                  </a:cubicBezTo>
                  <a:close/>
                  <a:moveTo>
                    <a:pt x="108" y="386"/>
                  </a:moveTo>
                  <a:cubicBezTo>
                    <a:pt x="115" y="387"/>
                    <a:pt x="122" y="387"/>
                    <a:pt x="129" y="388"/>
                  </a:cubicBezTo>
                  <a:lnTo>
                    <a:pt x="129" y="388"/>
                  </a:lnTo>
                  <a:cubicBezTo>
                    <a:pt x="127" y="386"/>
                    <a:pt x="121" y="386"/>
                    <a:pt x="108" y="386"/>
                  </a:cubicBezTo>
                  <a:close/>
                  <a:moveTo>
                    <a:pt x="167" y="422"/>
                  </a:moveTo>
                  <a:cubicBezTo>
                    <a:pt x="165" y="422"/>
                    <a:pt x="164" y="422"/>
                    <a:pt x="162" y="422"/>
                  </a:cubicBezTo>
                  <a:lnTo>
                    <a:pt x="162" y="422"/>
                  </a:lnTo>
                  <a:cubicBezTo>
                    <a:pt x="164" y="422"/>
                    <a:pt x="166" y="422"/>
                    <a:pt x="167" y="422"/>
                  </a:cubicBezTo>
                  <a:close/>
                  <a:moveTo>
                    <a:pt x="132" y="434"/>
                  </a:moveTo>
                  <a:cubicBezTo>
                    <a:pt x="132" y="434"/>
                    <a:pt x="132" y="434"/>
                    <a:pt x="132" y="434"/>
                  </a:cubicBezTo>
                  <a:lnTo>
                    <a:pt x="143" y="434"/>
                  </a:lnTo>
                  <a:cubicBezTo>
                    <a:pt x="139" y="434"/>
                    <a:pt x="135" y="434"/>
                    <a:pt x="132" y="434"/>
                  </a:cubicBezTo>
                  <a:close/>
                  <a:moveTo>
                    <a:pt x="145" y="529"/>
                  </a:moveTo>
                  <a:cubicBezTo>
                    <a:pt x="141" y="529"/>
                    <a:pt x="137" y="529"/>
                    <a:pt x="132" y="529"/>
                  </a:cubicBezTo>
                  <a:cubicBezTo>
                    <a:pt x="152" y="529"/>
                    <a:pt x="152" y="529"/>
                    <a:pt x="145" y="529"/>
                  </a:cubicBezTo>
                  <a:close/>
                  <a:moveTo>
                    <a:pt x="201" y="0"/>
                  </a:moveTo>
                  <a:cubicBezTo>
                    <a:pt x="168" y="0"/>
                    <a:pt x="136" y="8"/>
                    <a:pt x="96" y="41"/>
                  </a:cubicBezTo>
                  <a:lnTo>
                    <a:pt x="143" y="41"/>
                  </a:lnTo>
                  <a:cubicBezTo>
                    <a:pt x="103" y="61"/>
                    <a:pt x="114" y="117"/>
                    <a:pt x="96" y="117"/>
                  </a:cubicBezTo>
                  <a:cubicBezTo>
                    <a:pt x="93" y="117"/>
                    <a:pt x="89" y="116"/>
                    <a:pt x="84" y="112"/>
                  </a:cubicBezTo>
                  <a:lnTo>
                    <a:pt x="84" y="112"/>
                  </a:lnTo>
                  <a:cubicBezTo>
                    <a:pt x="120" y="136"/>
                    <a:pt x="96" y="136"/>
                    <a:pt x="143" y="136"/>
                  </a:cubicBezTo>
                  <a:cubicBezTo>
                    <a:pt x="116" y="143"/>
                    <a:pt x="108" y="158"/>
                    <a:pt x="93" y="169"/>
                  </a:cubicBezTo>
                  <a:lnTo>
                    <a:pt x="93" y="169"/>
                  </a:lnTo>
                  <a:cubicBezTo>
                    <a:pt x="91" y="170"/>
                    <a:pt x="88" y="171"/>
                    <a:pt x="84" y="172"/>
                  </a:cubicBezTo>
                  <a:cubicBezTo>
                    <a:pt x="86" y="172"/>
                    <a:pt x="88" y="172"/>
                    <a:pt x="90" y="171"/>
                  </a:cubicBezTo>
                  <a:lnTo>
                    <a:pt x="90" y="171"/>
                  </a:lnTo>
                  <a:cubicBezTo>
                    <a:pt x="88" y="173"/>
                    <a:pt x="85" y="174"/>
                    <a:pt x="82" y="176"/>
                  </a:cubicBezTo>
                  <a:lnTo>
                    <a:pt x="82" y="176"/>
                  </a:lnTo>
                  <a:cubicBezTo>
                    <a:pt x="81" y="176"/>
                    <a:pt x="81" y="176"/>
                    <a:pt x="81" y="176"/>
                  </a:cubicBezTo>
                  <a:lnTo>
                    <a:pt x="81" y="176"/>
                  </a:lnTo>
                  <a:cubicBezTo>
                    <a:pt x="79" y="176"/>
                    <a:pt x="73" y="179"/>
                    <a:pt x="51" y="183"/>
                  </a:cubicBezTo>
                  <a:lnTo>
                    <a:pt x="51" y="183"/>
                  </a:lnTo>
                  <a:cubicBezTo>
                    <a:pt x="64" y="182"/>
                    <a:pt x="74" y="179"/>
                    <a:pt x="82" y="176"/>
                  </a:cubicBezTo>
                  <a:lnTo>
                    <a:pt x="82" y="176"/>
                  </a:lnTo>
                  <a:cubicBezTo>
                    <a:pt x="85" y="176"/>
                    <a:pt x="80" y="182"/>
                    <a:pt x="108" y="196"/>
                  </a:cubicBezTo>
                  <a:cubicBezTo>
                    <a:pt x="96" y="196"/>
                    <a:pt x="84" y="196"/>
                    <a:pt x="84" y="208"/>
                  </a:cubicBezTo>
                  <a:cubicBezTo>
                    <a:pt x="96" y="208"/>
                    <a:pt x="96" y="208"/>
                    <a:pt x="96" y="219"/>
                  </a:cubicBezTo>
                  <a:lnTo>
                    <a:pt x="60" y="219"/>
                  </a:lnTo>
                  <a:cubicBezTo>
                    <a:pt x="66" y="225"/>
                    <a:pt x="69" y="229"/>
                    <a:pt x="71" y="231"/>
                  </a:cubicBezTo>
                  <a:lnTo>
                    <a:pt x="71" y="231"/>
                  </a:lnTo>
                  <a:cubicBezTo>
                    <a:pt x="68" y="230"/>
                    <a:pt x="65" y="229"/>
                    <a:pt x="63" y="229"/>
                  </a:cubicBezTo>
                  <a:cubicBezTo>
                    <a:pt x="61" y="229"/>
                    <a:pt x="60" y="230"/>
                    <a:pt x="60" y="231"/>
                  </a:cubicBezTo>
                  <a:cubicBezTo>
                    <a:pt x="66" y="231"/>
                    <a:pt x="72" y="234"/>
                    <a:pt x="74" y="234"/>
                  </a:cubicBezTo>
                  <a:cubicBezTo>
                    <a:pt x="74" y="234"/>
                    <a:pt x="74" y="234"/>
                    <a:pt x="71" y="231"/>
                  </a:cubicBezTo>
                  <a:lnTo>
                    <a:pt x="71" y="231"/>
                  </a:lnTo>
                  <a:cubicBezTo>
                    <a:pt x="87" y="237"/>
                    <a:pt x="113" y="255"/>
                    <a:pt x="96" y="255"/>
                  </a:cubicBezTo>
                  <a:cubicBezTo>
                    <a:pt x="90" y="261"/>
                    <a:pt x="85" y="266"/>
                    <a:pt x="78" y="269"/>
                  </a:cubicBezTo>
                  <a:lnTo>
                    <a:pt x="78" y="269"/>
                  </a:lnTo>
                  <a:cubicBezTo>
                    <a:pt x="73" y="268"/>
                    <a:pt x="67" y="267"/>
                    <a:pt x="60" y="267"/>
                  </a:cubicBezTo>
                  <a:lnTo>
                    <a:pt x="48" y="267"/>
                  </a:lnTo>
                  <a:cubicBezTo>
                    <a:pt x="55" y="271"/>
                    <a:pt x="61" y="272"/>
                    <a:pt x="66" y="272"/>
                  </a:cubicBezTo>
                  <a:cubicBezTo>
                    <a:pt x="71" y="272"/>
                    <a:pt x="74" y="271"/>
                    <a:pt x="78" y="269"/>
                  </a:cubicBezTo>
                  <a:lnTo>
                    <a:pt x="78" y="269"/>
                  </a:lnTo>
                  <a:cubicBezTo>
                    <a:pt x="91" y="273"/>
                    <a:pt x="99" y="279"/>
                    <a:pt x="108" y="279"/>
                  </a:cubicBezTo>
                  <a:cubicBezTo>
                    <a:pt x="96" y="291"/>
                    <a:pt x="84" y="315"/>
                    <a:pt x="72" y="315"/>
                  </a:cubicBezTo>
                  <a:cubicBezTo>
                    <a:pt x="96" y="315"/>
                    <a:pt x="96" y="315"/>
                    <a:pt x="60" y="327"/>
                  </a:cubicBezTo>
                  <a:cubicBezTo>
                    <a:pt x="70" y="323"/>
                    <a:pt x="78" y="322"/>
                    <a:pt x="84" y="322"/>
                  </a:cubicBezTo>
                  <a:cubicBezTo>
                    <a:pt x="102" y="322"/>
                    <a:pt x="111" y="333"/>
                    <a:pt x="120" y="350"/>
                  </a:cubicBezTo>
                  <a:cubicBezTo>
                    <a:pt x="112" y="350"/>
                    <a:pt x="106" y="350"/>
                    <a:pt x="100" y="350"/>
                  </a:cubicBezTo>
                  <a:lnTo>
                    <a:pt x="100" y="350"/>
                  </a:lnTo>
                  <a:cubicBezTo>
                    <a:pt x="99" y="350"/>
                    <a:pt x="98" y="350"/>
                    <a:pt x="96" y="350"/>
                  </a:cubicBezTo>
                  <a:cubicBezTo>
                    <a:pt x="131" y="358"/>
                    <a:pt x="139" y="362"/>
                    <a:pt x="139" y="364"/>
                  </a:cubicBezTo>
                  <a:lnTo>
                    <a:pt x="139" y="364"/>
                  </a:lnTo>
                  <a:cubicBezTo>
                    <a:pt x="145" y="363"/>
                    <a:pt x="155" y="363"/>
                    <a:pt x="173" y="363"/>
                  </a:cubicBezTo>
                  <a:lnTo>
                    <a:pt x="173" y="363"/>
                  </a:lnTo>
                  <a:cubicBezTo>
                    <a:pt x="164" y="363"/>
                    <a:pt x="147" y="365"/>
                    <a:pt x="155" y="374"/>
                  </a:cubicBezTo>
                  <a:cubicBezTo>
                    <a:pt x="146" y="384"/>
                    <a:pt x="178" y="391"/>
                    <a:pt x="205" y="395"/>
                  </a:cubicBezTo>
                  <a:lnTo>
                    <a:pt x="205" y="395"/>
                  </a:lnTo>
                  <a:cubicBezTo>
                    <a:pt x="188" y="393"/>
                    <a:pt x="163" y="391"/>
                    <a:pt x="129" y="388"/>
                  </a:cubicBezTo>
                  <a:lnTo>
                    <a:pt x="129" y="388"/>
                  </a:lnTo>
                  <a:cubicBezTo>
                    <a:pt x="132" y="390"/>
                    <a:pt x="132" y="393"/>
                    <a:pt x="132" y="398"/>
                  </a:cubicBezTo>
                  <a:cubicBezTo>
                    <a:pt x="96" y="398"/>
                    <a:pt x="1" y="410"/>
                    <a:pt x="143" y="422"/>
                  </a:cubicBezTo>
                  <a:cubicBezTo>
                    <a:pt x="136" y="422"/>
                    <a:pt x="124" y="427"/>
                    <a:pt x="113" y="427"/>
                  </a:cubicBezTo>
                  <a:lnTo>
                    <a:pt x="113" y="427"/>
                  </a:lnTo>
                  <a:cubicBezTo>
                    <a:pt x="110" y="426"/>
                    <a:pt x="104" y="424"/>
                    <a:pt x="96" y="422"/>
                  </a:cubicBezTo>
                  <a:lnTo>
                    <a:pt x="96" y="422"/>
                  </a:lnTo>
                  <a:cubicBezTo>
                    <a:pt x="100" y="426"/>
                    <a:pt x="105" y="427"/>
                    <a:pt x="111" y="427"/>
                  </a:cubicBezTo>
                  <a:cubicBezTo>
                    <a:pt x="112" y="427"/>
                    <a:pt x="112" y="427"/>
                    <a:pt x="113" y="427"/>
                  </a:cubicBezTo>
                  <a:lnTo>
                    <a:pt x="113" y="427"/>
                  </a:lnTo>
                  <a:cubicBezTo>
                    <a:pt x="128" y="433"/>
                    <a:pt x="110" y="434"/>
                    <a:pt x="132" y="434"/>
                  </a:cubicBezTo>
                  <a:lnTo>
                    <a:pt x="132" y="434"/>
                  </a:lnTo>
                  <a:cubicBezTo>
                    <a:pt x="138" y="427"/>
                    <a:pt x="144" y="424"/>
                    <a:pt x="151" y="423"/>
                  </a:cubicBezTo>
                  <a:lnTo>
                    <a:pt x="151" y="423"/>
                  </a:lnTo>
                  <a:cubicBezTo>
                    <a:pt x="150" y="426"/>
                    <a:pt x="227" y="434"/>
                    <a:pt x="227" y="434"/>
                  </a:cubicBezTo>
                  <a:lnTo>
                    <a:pt x="143" y="434"/>
                  </a:lnTo>
                  <a:cubicBezTo>
                    <a:pt x="138" y="440"/>
                    <a:pt x="132" y="440"/>
                    <a:pt x="126" y="440"/>
                  </a:cubicBezTo>
                  <a:cubicBezTo>
                    <a:pt x="120" y="440"/>
                    <a:pt x="114" y="440"/>
                    <a:pt x="108" y="446"/>
                  </a:cubicBezTo>
                  <a:cubicBezTo>
                    <a:pt x="111" y="442"/>
                    <a:pt x="118" y="441"/>
                    <a:pt x="124" y="441"/>
                  </a:cubicBezTo>
                  <a:cubicBezTo>
                    <a:pt x="139" y="441"/>
                    <a:pt x="153" y="449"/>
                    <a:pt x="120" y="458"/>
                  </a:cubicBezTo>
                  <a:lnTo>
                    <a:pt x="179" y="458"/>
                  </a:lnTo>
                  <a:cubicBezTo>
                    <a:pt x="152" y="458"/>
                    <a:pt x="171" y="442"/>
                    <a:pt x="198" y="442"/>
                  </a:cubicBezTo>
                  <a:cubicBezTo>
                    <a:pt x="217" y="442"/>
                    <a:pt x="240" y="451"/>
                    <a:pt x="251" y="481"/>
                  </a:cubicBezTo>
                  <a:cubicBezTo>
                    <a:pt x="233" y="478"/>
                    <a:pt x="216" y="475"/>
                    <a:pt x="199" y="474"/>
                  </a:cubicBezTo>
                  <a:lnTo>
                    <a:pt x="199" y="474"/>
                  </a:lnTo>
                  <a:cubicBezTo>
                    <a:pt x="221" y="470"/>
                    <a:pt x="229" y="468"/>
                    <a:pt x="228" y="468"/>
                  </a:cubicBezTo>
                  <a:lnTo>
                    <a:pt x="228" y="468"/>
                  </a:lnTo>
                  <a:cubicBezTo>
                    <a:pt x="227" y="468"/>
                    <a:pt x="214" y="470"/>
                    <a:pt x="196" y="473"/>
                  </a:cubicBezTo>
                  <a:lnTo>
                    <a:pt x="196" y="473"/>
                  </a:lnTo>
                  <a:cubicBezTo>
                    <a:pt x="154" y="470"/>
                    <a:pt x="113" y="470"/>
                    <a:pt x="72" y="470"/>
                  </a:cubicBezTo>
                  <a:cubicBezTo>
                    <a:pt x="106" y="470"/>
                    <a:pt x="119" y="480"/>
                    <a:pt x="151" y="481"/>
                  </a:cubicBezTo>
                  <a:lnTo>
                    <a:pt x="151" y="481"/>
                  </a:lnTo>
                  <a:cubicBezTo>
                    <a:pt x="117" y="487"/>
                    <a:pt x="87" y="493"/>
                    <a:pt x="96" y="493"/>
                  </a:cubicBezTo>
                  <a:lnTo>
                    <a:pt x="251" y="493"/>
                  </a:lnTo>
                  <a:cubicBezTo>
                    <a:pt x="234" y="499"/>
                    <a:pt x="209" y="504"/>
                    <a:pt x="186" y="508"/>
                  </a:cubicBezTo>
                  <a:lnTo>
                    <a:pt x="186" y="508"/>
                  </a:lnTo>
                  <a:cubicBezTo>
                    <a:pt x="165" y="502"/>
                    <a:pt x="140" y="497"/>
                    <a:pt x="126" y="497"/>
                  </a:cubicBezTo>
                  <a:cubicBezTo>
                    <a:pt x="117" y="497"/>
                    <a:pt x="114" y="499"/>
                    <a:pt x="120" y="505"/>
                  </a:cubicBezTo>
                  <a:cubicBezTo>
                    <a:pt x="127" y="509"/>
                    <a:pt x="138" y="510"/>
                    <a:pt x="151" y="510"/>
                  </a:cubicBezTo>
                  <a:cubicBezTo>
                    <a:pt x="161" y="510"/>
                    <a:pt x="173" y="509"/>
                    <a:pt x="186" y="508"/>
                  </a:cubicBezTo>
                  <a:lnTo>
                    <a:pt x="186" y="508"/>
                  </a:lnTo>
                  <a:cubicBezTo>
                    <a:pt x="205" y="512"/>
                    <a:pt x="219" y="517"/>
                    <a:pt x="215" y="517"/>
                  </a:cubicBezTo>
                  <a:cubicBezTo>
                    <a:pt x="25" y="526"/>
                    <a:pt x="123" y="528"/>
                    <a:pt x="145" y="529"/>
                  </a:cubicBezTo>
                  <a:lnTo>
                    <a:pt x="145" y="529"/>
                  </a:lnTo>
                  <a:cubicBezTo>
                    <a:pt x="170" y="528"/>
                    <a:pt x="178" y="526"/>
                    <a:pt x="188" y="526"/>
                  </a:cubicBezTo>
                  <a:cubicBezTo>
                    <a:pt x="200" y="526"/>
                    <a:pt x="215" y="529"/>
                    <a:pt x="263" y="541"/>
                  </a:cubicBezTo>
                  <a:cubicBezTo>
                    <a:pt x="250" y="538"/>
                    <a:pt x="243" y="537"/>
                    <a:pt x="238" y="537"/>
                  </a:cubicBezTo>
                  <a:cubicBezTo>
                    <a:pt x="223" y="537"/>
                    <a:pt x="246" y="551"/>
                    <a:pt x="258" y="562"/>
                  </a:cubicBezTo>
                  <a:lnTo>
                    <a:pt x="258" y="562"/>
                  </a:lnTo>
                  <a:cubicBezTo>
                    <a:pt x="354" y="526"/>
                    <a:pt x="276" y="458"/>
                    <a:pt x="322" y="458"/>
                  </a:cubicBezTo>
                  <a:cubicBezTo>
                    <a:pt x="286" y="458"/>
                    <a:pt x="274" y="446"/>
                    <a:pt x="239" y="434"/>
                  </a:cubicBezTo>
                  <a:cubicBezTo>
                    <a:pt x="263" y="434"/>
                    <a:pt x="239" y="422"/>
                    <a:pt x="227" y="422"/>
                  </a:cubicBezTo>
                  <a:cubicBezTo>
                    <a:pt x="251" y="422"/>
                    <a:pt x="263" y="398"/>
                    <a:pt x="286" y="374"/>
                  </a:cubicBezTo>
                  <a:lnTo>
                    <a:pt x="286" y="374"/>
                  </a:lnTo>
                  <a:cubicBezTo>
                    <a:pt x="280" y="376"/>
                    <a:pt x="275" y="377"/>
                    <a:pt x="271" y="377"/>
                  </a:cubicBezTo>
                  <a:cubicBezTo>
                    <a:pt x="254" y="377"/>
                    <a:pt x="258" y="358"/>
                    <a:pt x="239" y="339"/>
                  </a:cubicBezTo>
                  <a:cubicBezTo>
                    <a:pt x="239" y="317"/>
                    <a:pt x="269" y="313"/>
                    <a:pt x="298" y="313"/>
                  </a:cubicBezTo>
                  <a:cubicBezTo>
                    <a:pt x="317" y="313"/>
                    <a:pt x="336" y="315"/>
                    <a:pt x="346" y="315"/>
                  </a:cubicBezTo>
                  <a:cubicBezTo>
                    <a:pt x="274" y="303"/>
                    <a:pt x="274" y="243"/>
                    <a:pt x="239" y="243"/>
                  </a:cubicBezTo>
                  <a:cubicBezTo>
                    <a:pt x="263" y="231"/>
                    <a:pt x="274" y="219"/>
                    <a:pt x="286" y="208"/>
                  </a:cubicBezTo>
                  <a:cubicBezTo>
                    <a:pt x="286" y="199"/>
                    <a:pt x="284" y="197"/>
                    <a:pt x="282" y="197"/>
                  </a:cubicBezTo>
                  <a:cubicBezTo>
                    <a:pt x="278" y="197"/>
                    <a:pt x="274" y="200"/>
                    <a:pt x="272" y="200"/>
                  </a:cubicBezTo>
                  <a:cubicBezTo>
                    <a:pt x="269" y="200"/>
                    <a:pt x="270" y="192"/>
                    <a:pt x="286" y="148"/>
                  </a:cubicBezTo>
                  <a:cubicBezTo>
                    <a:pt x="253" y="140"/>
                    <a:pt x="290" y="131"/>
                    <a:pt x="278" y="131"/>
                  </a:cubicBezTo>
                  <a:cubicBezTo>
                    <a:pt x="274" y="131"/>
                    <a:pt x="265" y="132"/>
                    <a:pt x="249" y="134"/>
                  </a:cubicBezTo>
                  <a:lnTo>
                    <a:pt x="249" y="134"/>
                  </a:lnTo>
                  <a:cubicBezTo>
                    <a:pt x="264" y="127"/>
                    <a:pt x="229" y="110"/>
                    <a:pt x="286" y="100"/>
                  </a:cubicBezTo>
                  <a:cubicBezTo>
                    <a:pt x="251" y="89"/>
                    <a:pt x="227" y="65"/>
                    <a:pt x="286" y="65"/>
                  </a:cubicBezTo>
                  <a:cubicBezTo>
                    <a:pt x="263" y="41"/>
                    <a:pt x="179" y="77"/>
                    <a:pt x="286" y="5"/>
                  </a:cubicBezTo>
                  <a:cubicBezTo>
                    <a:pt x="255" y="5"/>
                    <a:pt x="228" y="0"/>
                    <a:pt x="201" y="0"/>
                  </a:cubicBezTo>
                  <a:close/>
                  <a:moveTo>
                    <a:pt x="258" y="562"/>
                  </a:moveTo>
                  <a:cubicBezTo>
                    <a:pt x="256" y="563"/>
                    <a:pt x="253" y="564"/>
                    <a:pt x="251" y="565"/>
                  </a:cubicBezTo>
                  <a:lnTo>
                    <a:pt x="261" y="565"/>
                  </a:lnTo>
                  <a:cubicBezTo>
                    <a:pt x="260" y="564"/>
                    <a:pt x="259" y="563"/>
                    <a:pt x="258" y="562"/>
                  </a:cubicBezTo>
                  <a:close/>
                  <a:moveTo>
                    <a:pt x="206" y="556"/>
                  </a:moveTo>
                  <a:cubicBezTo>
                    <a:pt x="200" y="556"/>
                    <a:pt x="191" y="559"/>
                    <a:pt x="179" y="565"/>
                  </a:cubicBezTo>
                  <a:cubicBezTo>
                    <a:pt x="263" y="589"/>
                    <a:pt x="263" y="589"/>
                    <a:pt x="239" y="589"/>
                  </a:cubicBezTo>
                  <a:lnTo>
                    <a:pt x="310" y="589"/>
                  </a:lnTo>
                  <a:cubicBezTo>
                    <a:pt x="215" y="577"/>
                    <a:pt x="346" y="577"/>
                    <a:pt x="274" y="577"/>
                  </a:cubicBezTo>
                  <a:lnTo>
                    <a:pt x="322" y="577"/>
                  </a:lnTo>
                  <a:cubicBezTo>
                    <a:pt x="322" y="577"/>
                    <a:pt x="251" y="565"/>
                    <a:pt x="263" y="565"/>
                  </a:cubicBezTo>
                  <a:lnTo>
                    <a:pt x="261" y="565"/>
                  </a:lnTo>
                  <a:cubicBezTo>
                    <a:pt x="266" y="570"/>
                    <a:pt x="267" y="574"/>
                    <a:pt x="259" y="574"/>
                  </a:cubicBezTo>
                  <a:cubicBezTo>
                    <a:pt x="252" y="574"/>
                    <a:pt x="239" y="571"/>
                    <a:pt x="215" y="565"/>
                  </a:cubicBezTo>
                  <a:cubicBezTo>
                    <a:pt x="215" y="559"/>
                    <a:pt x="212" y="556"/>
                    <a:pt x="206" y="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12" name="Google Shape;612;p33"/>
            <p:cNvSpPr/>
            <p:nvPr/>
          </p:nvSpPr>
          <p:spPr>
            <a:xfrm>
              <a:off x="5571525" y="2464425"/>
              <a:ext cx="900" cy="25"/>
            </a:xfrm>
            <a:custGeom>
              <a:rect b="b" l="l" r="r" t="t"/>
              <a:pathLst>
                <a:path extrusionOk="0" h="1" w="36">
                  <a:moveTo>
                    <a:pt x="0" y="0"/>
                  </a:moveTo>
                  <a:cubicBezTo>
                    <a:pt x="24" y="0"/>
                    <a:pt x="36" y="0"/>
                    <a:pt x="36" y="0"/>
                  </a:cubicBezTo>
                  <a:cubicBezTo>
                    <a:pt x="36"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13" name="Google Shape;613;p33"/>
            <p:cNvSpPr/>
            <p:nvPr/>
          </p:nvSpPr>
          <p:spPr>
            <a:xfrm>
              <a:off x="5569175" y="2453500"/>
              <a:ext cx="575" cy="300"/>
            </a:xfrm>
            <a:custGeom>
              <a:rect b="b" l="l" r="r" t="t"/>
              <a:pathLst>
                <a:path extrusionOk="0" h="12" w="23">
                  <a:moveTo>
                    <a:pt x="6" y="0"/>
                  </a:moveTo>
                  <a:cubicBezTo>
                    <a:pt x="0" y="0"/>
                    <a:pt x="9" y="11"/>
                    <a:pt x="17" y="11"/>
                  </a:cubicBezTo>
                  <a:cubicBezTo>
                    <a:pt x="19" y="11"/>
                    <a:pt x="21" y="11"/>
                    <a:pt x="23" y="9"/>
                  </a:cubicBezTo>
                  <a:cubicBezTo>
                    <a:pt x="13" y="2"/>
                    <a:pt x="8" y="0"/>
                    <a:pt x="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14" name="Google Shape;614;p33"/>
            <p:cNvSpPr/>
            <p:nvPr/>
          </p:nvSpPr>
          <p:spPr>
            <a:xfrm>
              <a:off x="5573625" y="2459950"/>
              <a:ext cx="900" cy="250"/>
            </a:xfrm>
            <a:custGeom>
              <a:rect b="b" l="l" r="r" t="t"/>
              <a:pathLst>
                <a:path extrusionOk="0" h="10" w="36">
                  <a:moveTo>
                    <a:pt x="23" y="1"/>
                  </a:moveTo>
                  <a:cubicBezTo>
                    <a:pt x="22" y="2"/>
                    <a:pt x="20" y="3"/>
                    <a:pt x="19" y="4"/>
                  </a:cubicBezTo>
                  <a:lnTo>
                    <a:pt x="19" y="4"/>
                  </a:lnTo>
                  <a:cubicBezTo>
                    <a:pt x="23" y="3"/>
                    <a:pt x="29" y="2"/>
                    <a:pt x="35" y="1"/>
                  </a:cubicBezTo>
                  <a:close/>
                  <a:moveTo>
                    <a:pt x="19" y="4"/>
                  </a:moveTo>
                  <a:cubicBezTo>
                    <a:pt x="3" y="8"/>
                    <a:pt x="0" y="10"/>
                    <a:pt x="3" y="10"/>
                  </a:cubicBezTo>
                  <a:cubicBezTo>
                    <a:pt x="5" y="10"/>
                    <a:pt x="12" y="8"/>
                    <a:pt x="19" y="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15" name="Google Shape;615;p33"/>
            <p:cNvSpPr/>
            <p:nvPr/>
          </p:nvSpPr>
          <p:spPr>
            <a:xfrm>
              <a:off x="5567950" y="2459650"/>
              <a:ext cx="1200" cy="325"/>
            </a:xfrm>
            <a:custGeom>
              <a:rect b="b" l="l" r="r" t="t"/>
              <a:pathLst>
                <a:path extrusionOk="0" h="13" w="48">
                  <a:moveTo>
                    <a:pt x="0" y="13"/>
                  </a:moveTo>
                  <a:cubicBezTo>
                    <a:pt x="24" y="1"/>
                    <a:pt x="36" y="1"/>
                    <a:pt x="48" y="1"/>
                  </a:cubicBezTo>
                  <a:cubicBezTo>
                    <a:pt x="36" y="1"/>
                    <a:pt x="24" y="1"/>
                    <a:pt x="0"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16" name="Google Shape;616;p33"/>
            <p:cNvSpPr/>
            <p:nvPr/>
          </p:nvSpPr>
          <p:spPr>
            <a:xfrm>
              <a:off x="5570625" y="2461450"/>
              <a:ext cx="325" cy="25"/>
            </a:xfrm>
            <a:custGeom>
              <a:rect b="b" l="l" r="r" t="t"/>
              <a:pathLst>
                <a:path extrusionOk="0" h="1" w="13">
                  <a:moveTo>
                    <a:pt x="12" y="0"/>
                  </a:moveTo>
                  <a:cubicBezTo>
                    <a:pt x="0" y="0"/>
                    <a:pt x="12"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17" name="Google Shape;617;p33"/>
            <p:cNvSpPr/>
            <p:nvPr/>
          </p:nvSpPr>
          <p:spPr>
            <a:xfrm>
              <a:off x="5574200" y="2465900"/>
              <a:ext cx="325" cy="25"/>
            </a:xfrm>
            <a:custGeom>
              <a:rect b="b" l="l" r="r" t="t"/>
              <a:pathLst>
                <a:path extrusionOk="0" h="1" w="13">
                  <a:moveTo>
                    <a:pt x="0" y="1"/>
                  </a:moveTo>
                  <a:cubicBezTo>
                    <a:pt x="12"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18" name="Google Shape;618;p33"/>
            <p:cNvSpPr/>
            <p:nvPr/>
          </p:nvSpPr>
          <p:spPr>
            <a:xfrm>
              <a:off x="5572925" y="2462700"/>
              <a:ext cx="1000" cy="250"/>
            </a:xfrm>
            <a:custGeom>
              <a:rect b="b" l="l" r="r" t="t"/>
              <a:pathLst>
                <a:path extrusionOk="0" h="10" w="40">
                  <a:moveTo>
                    <a:pt x="8" y="1"/>
                  </a:moveTo>
                  <a:cubicBezTo>
                    <a:pt x="1" y="1"/>
                    <a:pt x="4" y="4"/>
                    <a:pt x="39" y="10"/>
                  </a:cubicBezTo>
                  <a:cubicBezTo>
                    <a:pt x="33" y="4"/>
                    <a:pt x="16" y="1"/>
                    <a:pt x="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19" name="Google Shape;619;p33"/>
            <p:cNvSpPr/>
            <p:nvPr/>
          </p:nvSpPr>
          <p:spPr>
            <a:xfrm>
              <a:off x="5572700" y="2462925"/>
              <a:ext cx="325" cy="25"/>
            </a:xfrm>
            <a:custGeom>
              <a:rect b="b" l="l" r="r" t="t"/>
              <a:pathLst>
                <a:path extrusionOk="0" h="1" w="13">
                  <a:moveTo>
                    <a:pt x="1" y="1"/>
                  </a:moveTo>
                  <a:cubicBezTo>
                    <a:pt x="13"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0" name="Google Shape;620;p33"/>
            <p:cNvSpPr/>
            <p:nvPr/>
          </p:nvSpPr>
          <p:spPr>
            <a:xfrm>
              <a:off x="5569425" y="2464125"/>
              <a:ext cx="625" cy="25"/>
            </a:xfrm>
            <a:custGeom>
              <a:rect b="b" l="l" r="r" t="t"/>
              <a:pathLst>
                <a:path extrusionOk="0" h="1" w="25">
                  <a:moveTo>
                    <a:pt x="13" y="0"/>
                  </a:moveTo>
                  <a:cubicBezTo>
                    <a:pt x="1" y="0"/>
                    <a:pt x="25"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1" name="Google Shape;621;p33"/>
            <p:cNvSpPr/>
            <p:nvPr/>
          </p:nvSpPr>
          <p:spPr>
            <a:xfrm>
              <a:off x="5574500" y="2466500"/>
              <a:ext cx="900" cy="25"/>
            </a:xfrm>
            <a:custGeom>
              <a:rect b="b" l="l" r="r" t="t"/>
              <a:pathLst>
                <a:path extrusionOk="0" h="1" w="36">
                  <a:moveTo>
                    <a:pt x="12" y="1"/>
                  </a:moveTo>
                  <a:cubicBezTo>
                    <a:pt x="0" y="1"/>
                    <a:pt x="36"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2" name="Google Shape;622;p33"/>
            <p:cNvSpPr/>
            <p:nvPr/>
          </p:nvSpPr>
          <p:spPr>
            <a:xfrm>
              <a:off x="5573000" y="2466800"/>
              <a:ext cx="325" cy="25"/>
            </a:xfrm>
            <a:custGeom>
              <a:rect b="b" l="l" r="r" t="t"/>
              <a:pathLst>
                <a:path extrusionOk="0" h="1" w="13">
                  <a:moveTo>
                    <a:pt x="1" y="1"/>
                  </a:moveTo>
                  <a:cubicBezTo>
                    <a:pt x="1" y="1"/>
                    <a:pt x="1" y="1"/>
                    <a:pt x="1" y="1"/>
                  </a:cubicBezTo>
                  <a:cubicBezTo>
                    <a:pt x="13"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3" name="Google Shape;623;p33"/>
            <p:cNvSpPr/>
            <p:nvPr/>
          </p:nvSpPr>
          <p:spPr>
            <a:xfrm>
              <a:off x="5574200" y="2466200"/>
              <a:ext cx="625" cy="25"/>
            </a:xfrm>
            <a:custGeom>
              <a:rect b="b" l="l" r="r" t="t"/>
              <a:pathLst>
                <a:path extrusionOk="0" h="1" w="25">
                  <a:moveTo>
                    <a:pt x="24" y="1"/>
                  </a:moveTo>
                  <a:cubicBezTo>
                    <a:pt x="0" y="1"/>
                    <a:pt x="24" y="1"/>
                    <a:pt x="24" y="1"/>
                  </a:cubicBezTo>
                  <a:cubicBezTo>
                    <a:pt x="24" y="1"/>
                    <a:pt x="24"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4" name="Google Shape;624;p33"/>
            <p:cNvSpPr/>
            <p:nvPr/>
          </p:nvSpPr>
          <p:spPr>
            <a:xfrm>
              <a:off x="5571225" y="2466800"/>
              <a:ext cx="1800" cy="25"/>
            </a:xfrm>
            <a:custGeom>
              <a:rect b="b" l="l" r="r" t="t"/>
              <a:pathLst>
                <a:path extrusionOk="0" h="1" w="72">
                  <a:moveTo>
                    <a:pt x="36" y="1"/>
                  </a:moveTo>
                  <a:cubicBezTo>
                    <a:pt x="0" y="1"/>
                    <a:pt x="72" y="1"/>
                    <a:pt x="36" y="1"/>
                  </a:cubicBezTo>
                  <a:cubicBezTo>
                    <a:pt x="36" y="1"/>
                    <a:pt x="48"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5" name="Google Shape;625;p33"/>
            <p:cNvSpPr/>
            <p:nvPr/>
          </p:nvSpPr>
          <p:spPr>
            <a:xfrm>
              <a:off x="5571825" y="2465600"/>
              <a:ext cx="600" cy="25"/>
            </a:xfrm>
            <a:custGeom>
              <a:rect b="b" l="l" r="r" t="t"/>
              <a:pathLst>
                <a:path extrusionOk="0" h="1" w="24">
                  <a:moveTo>
                    <a:pt x="24" y="1"/>
                  </a:moveTo>
                  <a:cubicBezTo>
                    <a:pt x="12" y="1"/>
                    <a:pt x="0"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6" name="Google Shape;626;p33"/>
            <p:cNvSpPr/>
            <p:nvPr/>
          </p:nvSpPr>
          <p:spPr>
            <a:xfrm>
              <a:off x="5570725" y="2465775"/>
              <a:ext cx="725" cy="150"/>
            </a:xfrm>
            <a:custGeom>
              <a:rect b="b" l="l" r="r" t="t"/>
              <a:pathLst>
                <a:path extrusionOk="0" h="6" w="29">
                  <a:moveTo>
                    <a:pt x="27" y="1"/>
                  </a:moveTo>
                  <a:cubicBezTo>
                    <a:pt x="24" y="1"/>
                    <a:pt x="0" y="6"/>
                    <a:pt x="8" y="6"/>
                  </a:cubicBezTo>
                  <a:cubicBezTo>
                    <a:pt x="24" y="2"/>
                    <a:pt x="28" y="1"/>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7" name="Google Shape;627;p33"/>
            <p:cNvSpPr/>
            <p:nvPr/>
          </p:nvSpPr>
          <p:spPr>
            <a:xfrm>
              <a:off x="5570325" y="2465600"/>
              <a:ext cx="625" cy="25"/>
            </a:xfrm>
            <a:custGeom>
              <a:rect b="b" l="l" r="r" t="t"/>
              <a:pathLst>
                <a:path extrusionOk="0" h="1" w="25">
                  <a:moveTo>
                    <a:pt x="1" y="1"/>
                  </a:moveTo>
                  <a:cubicBezTo>
                    <a:pt x="12" y="1"/>
                    <a:pt x="12" y="1"/>
                    <a:pt x="24" y="1"/>
                  </a:cubicBezTo>
                  <a:cubicBezTo>
                    <a:pt x="12"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8" name="Google Shape;628;p33"/>
            <p:cNvSpPr/>
            <p:nvPr/>
          </p:nvSpPr>
          <p:spPr>
            <a:xfrm>
              <a:off x="5567950" y="2463525"/>
              <a:ext cx="3300" cy="25"/>
            </a:xfrm>
            <a:custGeom>
              <a:rect b="b" l="l" r="r" t="t"/>
              <a:pathLst>
                <a:path extrusionOk="0" h="1" w="132">
                  <a:moveTo>
                    <a:pt x="60" y="1"/>
                  </a:moveTo>
                  <a:cubicBezTo>
                    <a:pt x="0" y="1"/>
                    <a:pt x="131" y="1"/>
                    <a:pt x="60" y="1"/>
                  </a:cubicBezTo>
                  <a:cubicBezTo>
                    <a:pt x="60" y="1"/>
                    <a:pt x="72" y="1"/>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9" name="Google Shape;629;p33"/>
            <p:cNvSpPr/>
            <p:nvPr/>
          </p:nvSpPr>
          <p:spPr>
            <a:xfrm>
              <a:off x="5568850" y="2463525"/>
              <a:ext cx="900" cy="25"/>
            </a:xfrm>
            <a:custGeom>
              <a:rect b="b" l="l" r="r" t="t"/>
              <a:pathLst>
                <a:path extrusionOk="0" h="1" w="36">
                  <a:moveTo>
                    <a:pt x="12" y="1"/>
                  </a:moveTo>
                  <a:cubicBezTo>
                    <a:pt x="0" y="1"/>
                    <a:pt x="36"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0" name="Google Shape;630;p33"/>
            <p:cNvSpPr/>
            <p:nvPr/>
          </p:nvSpPr>
          <p:spPr>
            <a:xfrm>
              <a:off x="5574200" y="2451825"/>
              <a:ext cx="325" cy="250"/>
            </a:xfrm>
            <a:custGeom>
              <a:rect b="b" l="l" r="r" t="t"/>
              <a:pathLst>
                <a:path extrusionOk="0" h="10" w="13">
                  <a:moveTo>
                    <a:pt x="10" y="1"/>
                  </a:moveTo>
                  <a:lnTo>
                    <a:pt x="10" y="1"/>
                  </a:lnTo>
                  <a:cubicBezTo>
                    <a:pt x="8" y="1"/>
                    <a:pt x="5" y="2"/>
                    <a:pt x="0" y="4"/>
                  </a:cubicBezTo>
                  <a:cubicBezTo>
                    <a:pt x="0" y="8"/>
                    <a:pt x="2" y="10"/>
                    <a:pt x="3" y="10"/>
                  </a:cubicBezTo>
                  <a:cubicBezTo>
                    <a:pt x="4" y="10"/>
                    <a:pt x="6" y="8"/>
                    <a:pt x="6" y="7"/>
                  </a:cubicBezTo>
                  <a:lnTo>
                    <a:pt x="6" y="7"/>
                  </a:lnTo>
                  <a:cubicBezTo>
                    <a:pt x="9" y="5"/>
                    <a:pt x="13" y="1"/>
                    <a:pt x="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1" name="Google Shape;631;p33"/>
            <p:cNvSpPr/>
            <p:nvPr/>
          </p:nvSpPr>
          <p:spPr>
            <a:xfrm>
              <a:off x="5573300" y="2451925"/>
              <a:ext cx="625" cy="25"/>
            </a:xfrm>
            <a:custGeom>
              <a:rect b="b" l="l" r="r" t="t"/>
              <a:pathLst>
                <a:path extrusionOk="0" h="1" w="25">
                  <a:moveTo>
                    <a:pt x="13" y="0"/>
                  </a:moveTo>
                  <a:cubicBezTo>
                    <a:pt x="24" y="0"/>
                    <a:pt x="1" y="0"/>
                    <a:pt x="13" y="0"/>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2" name="Google Shape;632;p33"/>
            <p:cNvSpPr/>
            <p:nvPr/>
          </p:nvSpPr>
          <p:spPr>
            <a:xfrm>
              <a:off x="5573600" y="2451925"/>
              <a:ext cx="25" cy="25"/>
            </a:xfrm>
            <a:custGeom>
              <a:rect b="b" l="l" r="r" t="t"/>
              <a:pathLst>
                <a:path extrusionOk="0" h="1" w="1">
                  <a:moveTo>
                    <a:pt x="1" y="0"/>
                  </a:moveTo>
                  <a:cubicBezTo>
                    <a:pt x="1"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3" name="Google Shape;633;p33"/>
            <p:cNvSpPr/>
            <p:nvPr/>
          </p:nvSpPr>
          <p:spPr>
            <a:xfrm>
              <a:off x="5573300" y="2451925"/>
              <a:ext cx="925" cy="25"/>
            </a:xfrm>
            <a:custGeom>
              <a:rect b="b" l="l" r="r" t="t"/>
              <a:pathLst>
                <a:path extrusionOk="0" h="1" w="37">
                  <a:moveTo>
                    <a:pt x="36" y="0"/>
                  </a:moveTo>
                  <a:cubicBezTo>
                    <a:pt x="1" y="0"/>
                    <a:pt x="36" y="0"/>
                    <a:pt x="36" y="0"/>
                  </a:cubicBezTo>
                  <a:cubicBezTo>
                    <a:pt x="36"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4" name="Google Shape;634;p33"/>
            <p:cNvSpPr/>
            <p:nvPr/>
          </p:nvSpPr>
          <p:spPr>
            <a:xfrm>
              <a:off x="5567650" y="2459950"/>
              <a:ext cx="925" cy="325"/>
            </a:xfrm>
            <a:custGeom>
              <a:rect b="b" l="l" r="r" t="t"/>
              <a:pathLst>
                <a:path extrusionOk="0" h="13" w="37">
                  <a:moveTo>
                    <a:pt x="36" y="1"/>
                  </a:moveTo>
                  <a:cubicBezTo>
                    <a:pt x="0" y="13"/>
                    <a:pt x="36" y="1"/>
                    <a:pt x="36" y="1"/>
                  </a:cubicBezTo>
                  <a:cubicBezTo>
                    <a:pt x="36" y="1"/>
                    <a:pt x="36"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5" name="Google Shape;635;p33"/>
            <p:cNvSpPr/>
            <p:nvPr/>
          </p:nvSpPr>
          <p:spPr>
            <a:xfrm>
              <a:off x="5568850" y="2459075"/>
              <a:ext cx="1500" cy="25"/>
            </a:xfrm>
            <a:custGeom>
              <a:rect b="b" l="l" r="r" t="t"/>
              <a:pathLst>
                <a:path extrusionOk="0" h="1" w="60">
                  <a:moveTo>
                    <a:pt x="0" y="0"/>
                  </a:moveTo>
                  <a:cubicBezTo>
                    <a:pt x="60"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6" name="Google Shape;636;p33"/>
            <p:cNvSpPr/>
            <p:nvPr/>
          </p:nvSpPr>
          <p:spPr>
            <a:xfrm>
              <a:off x="5567950" y="2458475"/>
              <a:ext cx="925" cy="25"/>
            </a:xfrm>
            <a:custGeom>
              <a:rect b="b" l="l" r="r" t="t"/>
              <a:pathLst>
                <a:path extrusionOk="0" h="1" w="37">
                  <a:moveTo>
                    <a:pt x="0" y="0"/>
                  </a:moveTo>
                  <a:cubicBezTo>
                    <a:pt x="0" y="0"/>
                    <a:pt x="0" y="0"/>
                    <a:pt x="0" y="0"/>
                  </a:cubicBezTo>
                  <a:cubicBezTo>
                    <a:pt x="0" y="0"/>
                    <a:pt x="36"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7" name="Google Shape;637;p33"/>
            <p:cNvSpPr/>
            <p:nvPr/>
          </p:nvSpPr>
          <p:spPr>
            <a:xfrm>
              <a:off x="5605150" y="2467400"/>
              <a:ext cx="825" cy="150"/>
            </a:xfrm>
            <a:custGeom>
              <a:rect b="b" l="l" r="r" t="t"/>
              <a:pathLst>
                <a:path extrusionOk="0" h="6" w="33">
                  <a:moveTo>
                    <a:pt x="1" y="0"/>
                  </a:moveTo>
                  <a:cubicBezTo>
                    <a:pt x="20" y="4"/>
                    <a:pt x="28" y="6"/>
                    <a:pt x="30" y="6"/>
                  </a:cubicBezTo>
                  <a:cubicBezTo>
                    <a:pt x="32" y="6"/>
                    <a:pt x="9"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8" name="Google Shape;638;p33"/>
            <p:cNvSpPr/>
            <p:nvPr/>
          </p:nvSpPr>
          <p:spPr>
            <a:xfrm>
              <a:off x="5603675" y="2467400"/>
              <a:ext cx="900" cy="25"/>
            </a:xfrm>
            <a:custGeom>
              <a:rect b="b" l="l" r="r" t="t"/>
              <a:pathLst>
                <a:path extrusionOk="0" h="1" w="36">
                  <a:moveTo>
                    <a:pt x="36" y="0"/>
                  </a:moveTo>
                  <a:cubicBezTo>
                    <a:pt x="0"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9" name="Google Shape;639;p33"/>
            <p:cNvSpPr/>
            <p:nvPr/>
          </p:nvSpPr>
          <p:spPr>
            <a:xfrm>
              <a:off x="5603950" y="2467100"/>
              <a:ext cx="325" cy="25"/>
            </a:xfrm>
            <a:custGeom>
              <a:rect b="b" l="l" r="r" t="t"/>
              <a:pathLst>
                <a:path extrusionOk="0" h="1" w="13">
                  <a:moveTo>
                    <a:pt x="13" y="0"/>
                  </a:moveTo>
                  <a:lnTo>
                    <a:pt x="13" y="0"/>
                  </a:ln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40" name="Google Shape;640;p33"/>
            <p:cNvSpPr/>
            <p:nvPr/>
          </p:nvSpPr>
          <p:spPr>
            <a:xfrm>
              <a:off x="5604550" y="2467400"/>
              <a:ext cx="325" cy="25"/>
            </a:xfrm>
            <a:custGeom>
              <a:rect b="b" l="l" r="r" t="t"/>
              <a:pathLst>
                <a:path extrusionOk="0" h="1" w="13">
                  <a:moveTo>
                    <a:pt x="1" y="0"/>
                  </a:moveTo>
                  <a:cubicBezTo>
                    <a:pt x="1" y="0"/>
                    <a:pt x="13" y="0"/>
                    <a:pt x="13"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41" name="Google Shape;641;p33"/>
            <p:cNvSpPr/>
            <p:nvPr/>
          </p:nvSpPr>
          <p:spPr>
            <a:xfrm>
              <a:off x="5604150" y="2467575"/>
              <a:ext cx="425" cy="150"/>
            </a:xfrm>
            <a:custGeom>
              <a:rect b="b" l="l" r="r" t="t"/>
              <a:pathLst>
                <a:path extrusionOk="0" h="6" w="17">
                  <a:moveTo>
                    <a:pt x="4" y="0"/>
                  </a:moveTo>
                  <a:cubicBezTo>
                    <a:pt x="1" y="0"/>
                    <a:pt x="9" y="5"/>
                    <a:pt x="17" y="5"/>
                  </a:cubicBezTo>
                  <a:cubicBezTo>
                    <a:pt x="9" y="1"/>
                    <a:pt x="5" y="0"/>
                    <a:pt x="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42" name="Google Shape;642;p33"/>
            <p:cNvSpPr/>
            <p:nvPr/>
          </p:nvSpPr>
          <p:spPr>
            <a:xfrm>
              <a:off x="5601575" y="2466800"/>
              <a:ext cx="2700" cy="325"/>
            </a:xfrm>
            <a:custGeom>
              <a:rect b="b" l="l" r="r" t="t"/>
              <a:pathLst>
                <a:path extrusionOk="0" h="13" w="108">
                  <a:moveTo>
                    <a:pt x="1" y="1"/>
                  </a:moveTo>
                  <a:cubicBezTo>
                    <a:pt x="36" y="1"/>
                    <a:pt x="72" y="12"/>
                    <a:pt x="108" y="12"/>
                  </a:cubicBezTo>
                  <a:cubicBezTo>
                    <a:pt x="72" y="1"/>
                    <a:pt x="36"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43" name="Google Shape;643;p33"/>
            <p:cNvSpPr/>
            <p:nvPr/>
          </p:nvSpPr>
          <p:spPr>
            <a:xfrm>
              <a:off x="5604250" y="2467100"/>
              <a:ext cx="925" cy="25"/>
            </a:xfrm>
            <a:custGeom>
              <a:rect b="b" l="l" r="r" t="t"/>
              <a:pathLst>
                <a:path extrusionOk="0" h="1" w="37">
                  <a:moveTo>
                    <a:pt x="1" y="0"/>
                  </a:moveTo>
                  <a:cubicBezTo>
                    <a:pt x="13" y="0"/>
                    <a:pt x="37"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44" name="Google Shape;644;p33"/>
            <p:cNvSpPr/>
            <p:nvPr/>
          </p:nvSpPr>
          <p:spPr>
            <a:xfrm>
              <a:off x="5604250" y="2467100"/>
              <a:ext cx="625" cy="25"/>
            </a:xfrm>
            <a:custGeom>
              <a:rect b="b" l="l" r="r" t="t"/>
              <a:pathLst>
                <a:path extrusionOk="0" h="1" w="25">
                  <a:moveTo>
                    <a:pt x="1" y="0"/>
                  </a:moveTo>
                  <a:cubicBezTo>
                    <a:pt x="13" y="0"/>
                    <a:pt x="25" y="0"/>
                    <a:pt x="25" y="0"/>
                  </a:cubicBezTo>
                  <a:cubicBezTo>
                    <a:pt x="13"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45" name="Google Shape;645;p33"/>
            <p:cNvSpPr/>
            <p:nvPr/>
          </p:nvSpPr>
          <p:spPr>
            <a:xfrm>
              <a:off x="5601275" y="2467100"/>
              <a:ext cx="3000" cy="325"/>
            </a:xfrm>
            <a:custGeom>
              <a:rect b="b" l="l" r="r" t="t"/>
              <a:pathLst>
                <a:path extrusionOk="0" h="13" w="120">
                  <a:moveTo>
                    <a:pt x="120" y="12"/>
                  </a:moveTo>
                  <a:cubicBezTo>
                    <a:pt x="1" y="0"/>
                    <a:pt x="120" y="12"/>
                    <a:pt x="120"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46" name="Google Shape;646;p33"/>
            <p:cNvSpPr/>
            <p:nvPr/>
          </p:nvSpPr>
          <p:spPr>
            <a:xfrm>
              <a:off x="5600700" y="2467100"/>
              <a:ext cx="3575" cy="325"/>
            </a:xfrm>
            <a:custGeom>
              <a:rect b="b" l="l" r="r" t="t"/>
              <a:pathLst>
                <a:path extrusionOk="0" h="13" w="143">
                  <a:moveTo>
                    <a:pt x="143" y="12"/>
                  </a:moveTo>
                  <a:cubicBezTo>
                    <a:pt x="143" y="12"/>
                    <a:pt x="0" y="0"/>
                    <a:pt x="143"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47" name="Google Shape;647;p33"/>
            <p:cNvSpPr/>
            <p:nvPr/>
          </p:nvSpPr>
          <p:spPr>
            <a:xfrm>
              <a:off x="5602475" y="2467700"/>
              <a:ext cx="1500" cy="25"/>
            </a:xfrm>
            <a:custGeom>
              <a:rect b="b" l="l" r="r" t="t"/>
              <a:pathLst>
                <a:path extrusionOk="0" h="1" w="60">
                  <a:moveTo>
                    <a:pt x="12" y="0"/>
                  </a:moveTo>
                  <a:cubicBezTo>
                    <a:pt x="60" y="0"/>
                    <a:pt x="0"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48" name="Google Shape;648;p33"/>
            <p:cNvSpPr/>
            <p:nvPr/>
          </p:nvSpPr>
          <p:spPr>
            <a:xfrm>
              <a:off x="5603950" y="2467100"/>
              <a:ext cx="1225" cy="25"/>
            </a:xfrm>
            <a:custGeom>
              <a:rect b="b" l="l" r="r" t="t"/>
              <a:pathLst>
                <a:path extrusionOk="0" h="1" w="49">
                  <a:moveTo>
                    <a:pt x="49" y="0"/>
                  </a:moveTo>
                  <a:cubicBezTo>
                    <a:pt x="1" y="0"/>
                    <a:pt x="25" y="0"/>
                    <a:pt x="49" y="0"/>
                  </a:cubicBezTo>
                  <a:cubicBezTo>
                    <a:pt x="49" y="0"/>
                    <a:pt x="49" y="0"/>
                    <a:pt x="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49" name="Google Shape;649;p33"/>
            <p:cNvSpPr/>
            <p:nvPr/>
          </p:nvSpPr>
          <p:spPr>
            <a:xfrm>
              <a:off x="5604550" y="2466800"/>
              <a:ext cx="925" cy="25"/>
            </a:xfrm>
            <a:custGeom>
              <a:rect b="b" l="l" r="r" t="t"/>
              <a:pathLst>
                <a:path extrusionOk="0" h="1" w="37">
                  <a:moveTo>
                    <a:pt x="1" y="1"/>
                  </a:moveTo>
                  <a:cubicBezTo>
                    <a:pt x="1" y="1"/>
                    <a:pt x="37" y="1"/>
                    <a:pt x="1" y="1"/>
                  </a:cubicBezTo>
                  <a:cubicBezTo>
                    <a:pt x="25"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50" name="Google Shape;650;p33"/>
            <p:cNvSpPr/>
            <p:nvPr/>
          </p:nvSpPr>
          <p:spPr>
            <a:xfrm>
              <a:off x="5603675" y="2463100"/>
              <a:ext cx="600" cy="150"/>
            </a:xfrm>
            <a:custGeom>
              <a:rect b="b" l="l" r="r" t="t"/>
              <a:pathLst>
                <a:path extrusionOk="0" h="6" w="24">
                  <a:moveTo>
                    <a:pt x="13" y="0"/>
                  </a:moveTo>
                  <a:cubicBezTo>
                    <a:pt x="9" y="0"/>
                    <a:pt x="4" y="2"/>
                    <a:pt x="0" y="6"/>
                  </a:cubicBezTo>
                  <a:cubicBezTo>
                    <a:pt x="24" y="6"/>
                    <a:pt x="21"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51" name="Google Shape;651;p33"/>
            <p:cNvSpPr/>
            <p:nvPr/>
          </p:nvSpPr>
          <p:spPr>
            <a:xfrm>
              <a:off x="5603600" y="2459950"/>
              <a:ext cx="975" cy="250"/>
            </a:xfrm>
            <a:custGeom>
              <a:rect b="b" l="l" r="r" t="t"/>
              <a:pathLst>
                <a:path extrusionOk="0" h="10" w="39">
                  <a:moveTo>
                    <a:pt x="27" y="1"/>
                  </a:moveTo>
                  <a:cubicBezTo>
                    <a:pt x="23" y="3"/>
                    <a:pt x="19" y="4"/>
                    <a:pt x="15" y="6"/>
                  </a:cubicBezTo>
                  <a:lnTo>
                    <a:pt x="15" y="6"/>
                  </a:lnTo>
                  <a:cubicBezTo>
                    <a:pt x="21" y="4"/>
                    <a:pt x="29" y="3"/>
                    <a:pt x="39" y="1"/>
                  </a:cubicBezTo>
                  <a:close/>
                  <a:moveTo>
                    <a:pt x="15" y="6"/>
                  </a:moveTo>
                  <a:cubicBezTo>
                    <a:pt x="4" y="8"/>
                    <a:pt x="1" y="10"/>
                    <a:pt x="2" y="10"/>
                  </a:cubicBezTo>
                  <a:cubicBezTo>
                    <a:pt x="3" y="10"/>
                    <a:pt x="8" y="8"/>
                    <a:pt x="15"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52" name="Google Shape;652;p33"/>
            <p:cNvSpPr/>
            <p:nvPr/>
          </p:nvSpPr>
          <p:spPr>
            <a:xfrm>
              <a:off x="5601875" y="2465975"/>
              <a:ext cx="550" cy="250"/>
            </a:xfrm>
            <a:custGeom>
              <a:rect b="b" l="l" r="r" t="t"/>
              <a:pathLst>
                <a:path extrusionOk="0" h="10" w="22">
                  <a:moveTo>
                    <a:pt x="18" y="1"/>
                  </a:moveTo>
                  <a:lnTo>
                    <a:pt x="18" y="1"/>
                  </a:lnTo>
                  <a:cubicBezTo>
                    <a:pt x="16" y="1"/>
                    <a:pt x="7" y="4"/>
                    <a:pt x="1" y="10"/>
                  </a:cubicBezTo>
                  <a:cubicBezTo>
                    <a:pt x="18" y="4"/>
                    <a:pt x="21" y="1"/>
                    <a:pt x="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53" name="Google Shape;653;p33"/>
            <p:cNvSpPr/>
            <p:nvPr/>
          </p:nvSpPr>
          <p:spPr>
            <a:xfrm>
              <a:off x="5598000" y="2459650"/>
              <a:ext cx="1225" cy="325"/>
            </a:xfrm>
            <a:custGeom>
              <a:rect b="b" l="l" r="r" t="t"/>
              <a:pathLst>
                <a:path extrusionOk="0" h="13" w="49">
                  <a:moveTo>
                    <a:pt x="48" y="1"/>
                  </a:moveTo>
                  <a:lnTo>
                    <a:pt x="48" y="1"/>
                  </a:lnTo>
                  <a:cubicBezTo>
                    <a:pt x="37" y="1"/>
                    <a:pt x="13" y="1"/>
                    <a:pt x="1" y="13"/>
                  </a:cubicBezTo>
                  <a:cubicBezTo>
                    <a:pt x="25" y="1"/>
                    <a:pt x="37"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54" name="Google Shape;654;p33"/>
            <p:cNvSpPr/>
            <p:nvPr/>
          </p:nvSpPr>
          <p:spPr>
            <a:xfrm>
              <a:off x="5601575" y="2464425"/>
              <a:ext cx="925" cy="25"/>
            </a:xfrm>
            <a:custGeom>
              <a:rect b="b" l="l" r="r" t="t"/>
              <a:pathLst>
                <a:path extrusionOk="0" h="1" w="37">
                  <a:moveTo>
                    <a:pt x="1" y="0"/>
                  </a:moveTo>
                  <a:cubicBezTo>
                    <a:pt x="25" y="0"/>
                    <a:pt x="36" y="0"/>
                    <a:pt x="36" y="0"/>
                  </a:cubicBezTo>
                  <a:cubicBezTo>
                    <a:pt x="36" y="0"/>
                    <a:pt x="25"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55" name="Google Shape;655;p33"/>
            <p:cNvSpPr/>
            <p:nvPr/>
          </p:nvSpPr>
          <p:spPr>
            <a:xfrm>
              <a:off x="5601575" y="2464425"/>
              <a:ext cx="925" cy="25"/>
            </a:xfrm>
            <a:custGeom>
              <a:rect b="b" l="l" r="r" t="t"/>
              <a:pathLst>
                <a:path extrusionOk="0" h="1" w="37">
                  <a:moveTo>
                    <a:pt x="36" y="0"/>
                  </a:moveTo>
                  <a:cubicBezTo>
                    <a:pt x="25" y="0"/>
                    <a:pt x="13" y="0"/>
                    <a:pt x="1" y="0"/>
                  </a:cubicBezTo>
                  <a:cubicBezTo>
                    <a:pt x="25"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56" name="Google Shape;656;p33"/>
            <p:cNvSpPr/>
            <p:nvPr/>
          </p:nvSpPr>
          <p:spPr>
            <a:xfrm>
              <a:off x="5596525" y="2452100"/>
              <a:ext cx="28600" cy="14775"/>
            </a:xfrm>
            <a:custGeom>
              <a:rect b="b" l="l" r="r" t="t"/>
              <a:pathLst>
                <a:path extrusionOk="0" h="591" w="1144">
                  <a:moveTo>
                    <a:pt x="124" y="46"/>
                  </a:moveTo>
                  <a:cubicBezTo>
                    <a:pt x="112" y="49"/>
                    <a:pt x="112" y="50"/>
                    <a:pt x="115" y="50"/>
                  </a:cubicBezTo>
                  <a:cubicBezTo>
                    <a:pt x="118" y="50"/>
                    <a:pt x="124" y="49"/>
                    <a:pt x="124" y="46"/>
                  </a:cubicBezTo>
                  <a:close/>
                  <a:moveTo>
                    <a:pt x="107" y="65"/>
                  </a:moveTo>
                  <a:lnTo>
                    <a:pt x="107" y="65"/>
                  </a:lnTo>
                  <a:cubicBezTo>
                    <a:pt x="109" y="66"/>
                    <a:pt x="110" y="67"/>
                    <a:pt x="111" y="67"/>
                  </a:cubicBezTo>
                  <a:lnTo>
                    <a:pt x="111" y="67"/>
                  </a:lnTo>
                  <a:cubicBezTo>
                    <a:pt x="110" y="66"/>
                    <a:pt x="109" y="66"/>
                    <a:pt x="107" y="65"/>
                  </a:cubicBezTo>
                  <a:close/>
                  <a:moveTo>
                    <a:pt x="107" y="112"/>
                  </a:moveTo>
                  <a:lnTo>
                    <a:pt x="107" y="112"/>
                  </a:lnTo>
                  <a:cubicBezTo>
                    <a:pt x="110" y="115"/>
                    <a:pt x="113" y="117"/>
                    <a:pt x="115" y="118"/>
                  </a:cubicBezTo>
                  <a:lnTo>
                    <a:pt x="115" y="118"/>
                  </a:lnTo>
                  <a:cubicBezTo>
                    <a:pt x="113" y="116"/>
                    <a:pt x="111" y="114"/>
                    <a:pt x="107" y="112"/>
                  </a:cubicBezTo>
                  <a:close/>
                  <a:moveTo>
                    <a:pt x="129" y="167"/>
                  </a:moveTo>
                  <a:cubicBezTo>
                    <a:pt x="130" y="167"/>
                    <a:pt x="131" y="168"/>
                    <a:pt x="131" y="172"/>
                  </a:cubicBezTo>
                  <a:cubicBezTo>
                    <a:pt x="123" y="172"/>
                    <a:pt x="126" y="167"/>
                    <a:pt x="129" y="167"/>
                  </a:cubicBezTo>
                  <a:close/>
                  <a:moveTo>
                    <a:pt x="83" y="181"/>
                  </a:moveTo>
                  <a:cubicBezTo>
                    <a:pt x="72" y="182"/>
                    <a:pt x="64" y="184"/>
                    <a:pt x="60" y="184"/>
                  </a:cubicBezTo>
                  <a:cubicBezTo>
                    <a:pt x="69" y="184"/>
                    <a:pt x="76" y="183"/>
                    <a:pt x="83" y="181"/>
                  </a:cubicBezTo>
                  <a:close/>
                  <a:moveTo>
                    <a:pt x="84" y="327"/>
                  </a:moveTo>
                  <a:lnTo>
                    <a:pt x="84" y="327"/>
                  </a:lnTo>
                  <a:cubicBezTo>
                    <a:pt x="102" y="345"/>
                    <a:pt x="113" y="349"/>
                    <a:pt x="122" y="350"/>
                  </a:cubicBezTo>
                  <a:lnTo>
                    <a:pt x="122" y="350"/>
                  </a:lnTo>
                  <a:cubicBezTo>
                    <a:pt x="129" y="348"/>
                    <a:pt x="116" y="337"/>
                    <a:pt x="84" y="327"/>
                  </a:cubicBezTo>
                  <a:close/>
                  <a:moveTo>
                    <a:pt x="153" y="434"/>
                  </a:moveTo>
                  <a:cubicBezTo>
                    <a:pt x="147" y="434"/>
                    <a:pt x="142" y="434"/>
                    <a:pt x="137" y="435"/>
                  </a:cubicBezTo>
                  <a:lnTo>
                    <a:pt x="137" y="435"/>
                  </a:lnTo>
                  <a:cubicBezTo>
                    <a:pt x="132" y="435"/>
                    <a:pt x="135" y="434"/>
                    <a:pt x="153" y="434"/>
                  </a:cubicBezTo>
                  <a:close/>
                  <a:moveTo>
                    <a:pt x="134" y="436"/>
                  </a:moveTo>
                  <a:lnTo>
                    <a:pt x="134" y="436"/>
                  </a:lnTo>
                  <a:cubicBezTo>
                    <a:pt x="134" y="436"/>
                    <a:pt x="134" y="436"/>
                    <a:pt x="134" y="436"/>
                  </a:cubicBezTo>
                  <a:lnTo>
                    <a:pt x="134" y="436"/>
                  </a:lnTo>
                  <a:cubicBezTo>
                    <a:pt x="134" y="436"/>
                    <a:pt x="134" y="436"/>
                    <a:pt x="134" y="436"/>
                  </a:cubicBezTo>
                  <a:lnTo>
                    <a:pt x="134" y="436"/>
                  </a:lnTo>
                  <a:cubicBezTo>
                    <a:pt x="134" y="436"/>
                    <a:pt x="134" y="436"/>
                    <a:pt x="134" y="436"/>
                  </a:cubicBezTo>
                  <a:close/>
                  <a:moveTo>
                    <a:pt x="167" y="438"/>
                  </a:moveTo>
                  <a:cubicBezTo>
                    <a:pt x="174" y="439"/>
                    <a:pt x="177" y="439"/>
                    <a:pt x="177" y="439"/>
                  </a:cubicBezTo>
                  <a:cubicBezTo>
                    <a:pt x="177" y="439"/>
                    <a:pt x="173" y="439"/>
                    <a:pt x="167" y="438"/>
                  </a:cubicBezTo>
                  <a:close/>
                  <a:moveTo>
                    <a:pt x="271" y="424"/>
                  </a:moveTo>
                  <a:cubicBezTo>
                    <a:pt x="274" y="427"/>
                    <a:pt x="280" y="429"/>
                    <a:pt x="289" y="432"/>
                  </a:cubicBezTo>
                  <a:lnTo>
                    <a:pt x="289" y="432"/>
                  </a:lnTo>
                  <a:cubicBezTo>
                    <a:pt x="281" y="431"/>
                    <a:pt x="274" y="431"/>
                    <a:pt x="266" y="430"/>
                  </a:cubicBezTo>
                  <a:lnTo>
                    <a:pt x="266" y="430"/>
                  </a:lnTo>
                  <a:cubicBezTo>
                    <a:pt x="267" y="432"/>
                    <a:pt x="265" y="433"/>
                    <a:pt x="261" y="433"/>
                  </a:cubicBezTo>
                  <a:lnTo>
                    <a:pt x="261" y="433"/>
                  </a:lnTo>
                  <a:cubicBezTo>
                    <a:pt x="257" y="433"/>
                    <a:pt x="253" y="433"/>
                    <a:pt x="251" y="433"/>
                  </a:cubicBezTo>
                  <a:cubicBezTo>
                    <a:pt x="246" y="433"/>
                    <a:pt x="246" y="433"/>
                    <a:pt x="250" y="434"/>
                  </a:cubicBezTo>
                  <a:cubicBezTo>
                    <a:pt x="255" y="434"/>
                    <a:pt x="259" y="434"/>
                    <a:pt x="261" y="433"/>
                  </a:cubicBezTo>
                  <a:lnTo>
                    <a:pt x="261" y="433"/>
                  </a:lnTo>
                  <a:cubicBezTo>
                    <a:pt x="335" y="435"/>
                    <a:pt x="689" y="455"/>
                    <a:pt x="925" y="468"/>
                  </a:cubicBezTo>
                  <a:lnTo>
                    <a:pt x="925" y="468"/>
                  </a:lnTo>
                  <a:cubicBezTo>
                    <a:pt x="791" y="461"/>
                    <a:pt x="588" y="449"/>
                    <a:pt x="294" y="432"/>
                  </a:cubicBezTo>
                  <a:lnTo>
                    <a:pt x="294" y="432"/>
                  </a:lnTo>
                  <a:cubicBezTo>
                    <a:pt x="285" y="427"/>
                    <a:pt x="277" y="425"/>
                    <a:pt x="271" y="424"/>
                  </a:cubicBezTo>
                  <a:close/>
                  <a:moveTo>
                    <a:pt x="925" y="468"/>
                  </a:moveTo>
                  <a:cubicBezTo>
                    <a:pt x="1081" y="477"/>
                    <a:pt x="1143" y="481"/>
                    <a:pt x="1143" y="481"/>
                  </a:cubicBezTo>
                  <a:cubicBezTo>
                    <a:pt x="1144" y="481"/>
                    <a:pt x="1051" y="475"/>
                    <a:pt x="925" y="468"/>
                  </a:cubicBezTo>
                  <a:close/>
                  <a:moveTo>
                    <a:pt x="203" y="505"/>
                  </a:moveTo>
                  <a:cubicBezTo>
                    <a:pt x="185" y="505"/>
                    <a:pt x="185" y="505"/>
                    <a:pt x="191" y="507"/>
                  </a:cubicBezTo>
                  <a:lnTo>
                    <a:pt x="191" y="507"/>
                  </a:lnTo>
                  <a:cubicBezTo>
                    <a:pt x="196" y="506"/>
                    <a:pt x="200" y="505"/>
                    <a:pt x="203" y="505"/>
                  </a:cubicBezTo>
                  <a:close/>
                  <a:moveTo>
                    <a:pt x="342" y="497"/>
                  </a:moveTo>
                  <a:lnTo>
                    <a:pt x="342" y="497"/>
                  </a:lnTo>
                  <a:cubicBezTo>
                    <a:pt x="342" y="497"/>
                    <a:pt x="342" y="499"/>
                    <a:pt x="346" y="505"/>
                  </a:cubicBezTo>
                  <a:cubicBezTo>
                    <a:pt x="347" y="507"/>
                    <a:pt x="348" y="508"/>
                    <a:pt x="349" y="508"/>
                  </a:cubicBezTo>
                  <a:cubicBezTo>
                    <a:pt x="350" y="508"/>
                    <a:pt x="343" y="497"/>
                    <a:pt x="342" y="497"/>
                  </a:cubicBezTo>
                  <a:close/>
                  <a:moveTo>
                    <a:pt x="220" y="0"/>
                  </a:moveTo>
                  <a:cubicBezTo>
                    <a:pt x="188" y="0"/>
                    <a:pt x="159" y="8"/>
                    <a:pt x="119" y="41"/>
                  </a:cubicBezTo>
                  <a:cubicBezTo>
                    <a:pt x="123" y="43"/>
                    <a:pt x="125" y="45"/>
                    <a:pt x="124" y="46"/>
                  </a:cubicBezTo>
                  <a:lnTo>
                    <a:pt x="124" y="46"/>
                  </a:lnTo>
                  <a:cubicBezTo>
                    <a:pt x="131" y="45"/>
                    <a:pt x="141" y="43"/>
                    <a:pt x="155" y="41"/>
                  </a:cubicBezTo>
                  <a:lnTo>
                    <a:pt x="155" y="41"/>
                  </a:lnTo>
                  <a:cubicBezTo>
                    <a:pt x="136" y="51"/>
                    <a:pt x="124" y="68"/>
                    <a:pt x="114" y="68"/>
                  </a:cubicBezTo>
                  <a:cubicBezTo>
                    <a:pt x="113" y="68"/>
                    <a:pt x="112" y="68"/>
                    <a:pt x="111" y="67"/>
                  </a:cubicBezTo>
                  <a:lnTo>
                    <a:pt x="111" y="67"/>
                  </a:lnTo>
                  <a:cubicBezTo>
                    <a:pt x="136" y="87"/>
                    <a:pt x="133" y="119"/>
                    <a:pt x="120" y="119"/>
                  </a:cubicBezTo>
                  <a:cubicBezTo>
                    <a:pt x="118" y="119"/>
                    <a:pt x="117" y="119"/>
                    <a:pt x="115" y="118"/>
                  </a:cubicBezTo>
                  <a:lnTo>
                    <a:pt x="115" y="118"/>
                  </a:lnTo>
                  <a:cubicBezTo>
                    <a:pt x="140" y="136"/>
                    <a:pt x="122" y="136"/>
                    <a:pt x="155" y="136"/>
                  </a:cubicBezTo>
                  <a:cubicBezTo>
                    <a:pt x="115" y="146"/>
                    <a:pt x="117" y="173"/>
                    <a:pt x="83" y="181"/>
                  </a:cubicBezTo>
                  <a:lnTo>
                    <a:pt x="83" y="181"/>
                  </a:lnTo>
                  <a:cubicBezTo>
                    <a:pt x="87" y="181"/>
                    <a:pt x="92" y="181"/>
                    <a:pt x="97" y="181"/>
                  </a:cubicBezTo>
                  <a:cubicBezTo>
                    <a:pt x="113" y="181"/>
                    <a:pt x="131" y="184"/>
                    <a:pt x="143" y="196"/>
                  </a:cubicBezTo>
                  <a:cubicBezTo>
                    <a:pt x="107" y="208"/>
                    <a:pt x="96" y="196"/>
                    <a:pt x="119" y="219"/>
                  </a:cubicBezTo>
                  <a:lnTo>
                    <a:pt x="72" y="219"/>
                  </a:lnTo>
                  <a:cubicBezTo>
                    <a:pt x="93" y="227"/>
                    <a:pt x="89" y="229"/>
                    <a:pt x="82" y="231"/>
                  </a:cubicBezTo>
                  <a:lnTo>
                    <a:pt x="82" y="231"/>
                  </a:lnTo>
                  <a:cubicBezTo>
                    <a:pt x="79" y="230"/>
                    <a:pt x="77" y="229"/>
                    <a:pt x="75" y="229"/>
                  </a:cubicBezTo>
                  <a:cubicBezTo>
                    <a:pt x="73" y="229"/>
                    <a:pt x="72" y="230"/>
                    <a:pt x="72" y="231"/>
                  </a:cubicBezTo>
                  <a:cubicBezTo>
                    <a:pt x="72" y="231"/>
                    <a:pt x="78" y="231"/>
                    <a:pt x="82" y="231"/>
                  </a:cubicBezTo>
                  <a:lnTo>
                    <a:pt x="82" y="231"/>
                  </a:lnTo>
                  <a:cubicBezTo>
                    <a:pt x="99" y="236"/>
                    <a:pt x="128" y="255"/>
                    <a:pt x="119" y="255"/>
                  </a:cubicBezTo>
                  <a:cubicBezTo>
                    <a:pt x="114" y="261"/>
                    <a:pt x="106" y="266"/>
                    <a:pt x="96" y="269"/>
                  </a:cubicBezTo>
                  <a:lnTo>
                    <a:pt x="96" y="269"/>
                  </a:lnTo>
                  <a:cubicBezTo>
                    <a:pt x="91" y="268"/>
                    <a:pt x="87" y="267"/>
                    <a:pt x="84" y="267"/>
                  </a:cubicBezTo>
                  <a:lnTo>
                    <a:pt x="60" y="267"/>
                  </a:lnTo>
                  <a:cubicBezTo>
                    <a:pt x="67" y="271"/>
                    <a:pt x="74" y="272"/>
                    <a:pt x="80" y="272"/>
                  </a:cubicBezTo>
                  <a:cubicBezTo>
                    <a:pt x="86" y="272"/>
                    <a:pt x="91" y="271"/>
                    <a:pt x="96" y="269"/>
                  </a:cubicBezTo>
                  <a:lnTo>
                    <a:pt x="96" y="269"/>
                  </a:lnTo>
                  <a:cubicBezTo>
                    <a:pt x="108" y="273"/>
                    <a:pt x="123" y="279"/>
                    <a:pt x="131" y="279"/>
                  </a:cubicBezTo>
                  <a:cubicBezTo>
                    <a:pt x="107" y="291"/>
                    <a:pt x="119" y="303"/>
                    <a:pt x="84" y="303"/>
                  </a:cubicBezTo>
                  <a:cubicBezTo>
                    <a:pt x="131" y="303"/>
                    <a:pt x="107" y="315"/>
                    <a:pt x="96" y="315"/>
                  </a:cubicBezTo>
                  <a:cubicBezTo>
                    <a:pt x="119" y="315"/>
                    <a:pt x="107" y="315"/>
                    <a:pt x="72" y="327"/>
                  </a:cubicBezTo>
                  <a:cubicBezTo>
                    <a:pt x="81" y="323"/>
                    <a:pt x="90" y="322"/>
                    <a:pt x="98" y="322"/>
                  </a:cubicBezTo>
                  <a:cubicBezTo>
                    <a:pt x="119" y="322"/>
                    <a:pt x="131" y="333"/>
                    <a:pt x="131" y="350"/>
                  </a:cubicBezTo>
                  <a:cubicBezTo>
                    <a:pt x="128" y="350"/>
                    <a:pt x="125" y="350"/>
                    <a:pt x="122" y="350"/>
                  </a:cubicBezTo>
                  <a:lnTo>
                    <a:pt x="122" y="350"/>
                  </a:lnTo>
                  <a:cubicBezTo>
                    <a:pt x="122" y="350"/>
                    <a:pt x="121" y="350"/>
                    <a:pt x="119" y="350"/>
                  </a:cubicBezTo>
                  <a:cubicBezTo>
                    <a:pt x="179" y="362"/>
                    <a:pt x="84" y="374"/>
                    <a:pt x="167" y="374"/>
                  </a:cubicBezTo>
                  <a:cubicBezTo>
                    <a:pt x="152" y="360"/>
                    <a:pt x="142" y="349"/>
                    <a:pt x="153" y="349"/>
                  </a:cubicBezTo>
                  <a:cubicBezTo>
                    <a:pt x="160" y="349"/>
                    <a:pt x="175" y="353"/>
                    <a:pt x="203" y="362"/>
                  </a:cubicBezTo>
                  <a:cubicBezTo>
                    <a:pt x="191" y="362"/>
                    <a:pt x="179" y="374"/>
                    <a:pt x="167" y="374"/>
                  </a:cubicBezTo>
                  <a:cubicBezTo>
                    <a:pt x="197" y="386"/>
                    <a:pt x="212" y="389"/>
                    <a:pt x="206" y="389"/>
                  </a:cubicBezTo>
                  <a:cubicBezTo>
                    <a:pt x="200" y="389"/>
                    <a:pt x="173" y="386"/>
                    <a:pt x="119" y="386"/>
                  </a:cubicBezTo>
                  <a:cubicBezTo>
                    <a:pt x="191" y="386"/>
                    <a:pt x="155" y="398"/>
                    <a:pt x="131" y="398"/>
                  </a:cubicBezTo>
                  <a:cubicBezTo>
                    <a:pt x="155" y="398"/>
                    <a:pt x="167" y="422"/>
                    <a:pt x="119" y="422"/>
                  </a:cubicBezTo>
                  <a:cubicBezTo>
                    <a:pt x="124" y="422"/>
                    <a:pt x="130" y="422"/>
                    <a:pt x="135" y="423"/>
                  </a:cubicBezTo>
                  <a:lnTo>
                    <a:pt x="135" y="423"/>
                  </a:lnTo>
                  <a:cubicBezTo>
                    <a:pt x="84" y="425"/>
                    <a:pt x="125" y="433"/>
                    <a:pt x="134" y="436"/>
                  </a:cubicBezTo>
                  <a:lnTo>
                    <a:pt x="134" y="436"/>
                  </a:lnTo>
                  <a:cubicBezTo>
                    <a:pt x="123" y="436"/>
                    <a:pt x="111" y="435"/>
                    <a:pt x="96" y="434"/>
                  </a:cubicBezTo>
                  <a:lnTo>
                    <a:pt x="96" y="434"/>
                  </a:lnTo>
                  <a:cubicBezTo>
                    <a:pt x="116" y="436"/>
                    <a:pt x="127" y="437"/>
                    <a:pt x="132" y="437"/>
                  </a:cubicBezTo>
                  <a:lnTo>
                    <a:pt x="132" y="437"/>
                  </a:lnTo>
                  <a:cubicBezTo>
                    <a:pt x="133" y="437"/>
                    <a:pt x="133" y="437"/>
                    <a:pt x="134" y="436"/>
                  </a:cubicBezTo>
                  <a:lnTo>
                    <a:pt x="134" y="436"/>
                  </a:lnTo>
                  <a:cubicBezTo>
                    <a:pt x="136" y="437"/>
                    <a:pt x="136" y="437"/>
                    <a:pt x="134" y="437"/>
                  </a:cubicBezTo>
                  <a:cubicBezTo>
                    <a:pt x="133" y="437"/>
                    <a:pt x="133" y="437"/>
                    <a:pt x="132" y="437"/>
                  </a:cubicBezTo>
                  <a:lnTo>
                    <a:pt x="132" y="437"/>
                  </a:lnTo>
                  <a:cubicBezTo>
                    <a:pt x="128" y="439"/>
                    <a:pt x="124" y="442"/>
                    <a:pt x="119" y="446"/>
                  </a:cubicBezTo>
                  <a:cubicBezTo>
                    <a:pt x="126" y="442"/>
                    <a:pt x="134" y="441"/>
                    <a:pt x="141" y="441"/>
                  </a:cubicBezTo>
                  <a:cubicBezTo>
                    <a:pt x="157" y="441"/>
                    <a:pt x="165" y="449"/>
                    <a:pt x="131" y="458"/>
                  </a:cubicBezTo>
                  <a:lnTo>
                    <a:pt x="203" y="458"/>
                  </a:lnTo>
                  <a:cubicBezTo>
                    <a:pt x="169" y="458"/>
                    <a:pt x="189" y="442"/>
                    <a:pt x="217" y="442"/>
                  </a:cubicBezTo>
                  <a:cubicBezTo>
                    <a:pt x="238" y="442"/>
                    <a:pt x="264" y="451"/>
                    <a:pt x="274" y="481"/>
                  </a:cubicBezTo>
                  <a:cubicBezTo>
                    <a:pt x="254" y="477"/>
                    <a:pt x="233" y="475"/>
                    <a:pt x="212" y="473"/>
                  </a:cubicBezTo>
                  <a:lnTo>
                    <a:pt x="212" y="473"/>
                  </a:lnTo>
                  <a:cubicBezTo>
                    <a:pt x="230" y="470"/>
                    <a:pt x="237" y="468"/>
                    <a:pt x="237" y="468"/>
                  </a:cubicBezTo>
                  <a:lnTo>
                    <a:pt x="237" y="468"/>
                  </a:lnTo>
                  <a:cubicBezTo>
                    <a:pt x="237" y="468"/>
                    <a:pt x="226" y="470"/>
                    <a:pt x="211" y="473"/>
                  </a:cubicBezTo>
                  <a:lnTo>
                    <a:pt x="211" y="473"/>
                  </a:lnTo>
                  <a:cubicBezTo>
                    <a:pt x="168" y="470"/>
                    <a:pt x="123" y="470"/>
                    <a:pt x="84" y="470"/>
                  </a:cubicBezTo>
                  <a:cubicBezTo>
                    <a:pt x="119" y="470"/>
                    <a:pt x="143" y="481"/>
                    <a:pt x="167" y="481"/>
                  </a:cubicBezTo>
                  <a:cubicBezTo>
                    <a:pt x="172" y="480"/>
                    <a:pt x="177" y="480"/>
                    <a:pt x="181" y="479"/>
                  </a:cubicBezTo>
                  <a:lnTo>
                    <a:pt x="181" y="479"/>
                  </a:lnTo>
                  <a:cubicBezTo>
                    <a:pt x="146" y="486"/>
                    <a:pt x="110" y="493"/>
                    <a:pt x="119" y="493"/>
                  </a:cubicBezTo>
                  <a:lnTo>
                    <a:pt x="262" y="493"/>
                  </a:lnTo>
                  <a:cubicBezTo>
                    <a:pt x="250" y="499"/>
                    <a:pt x="223" y="505"/>
                    <a:pt x="197" y="508"/>
                  </a:cubicBezTo>
                  <a:lnTo>
                    <a:pt x="197" y="508"/>
                  </a:lnTo>
                  <a:cubicBezTo>
                    <a:pt x="195" y="508"/>
                    <a:pt x="193" y="507"/>
                    <a:pt x="191" y="507"/>
                  </a:cubicBezTo>
                  <a:lnTo>
                    <a:pt x="191" y="507"/>
                  </a:lnTo>
                  <a:cubicBezTo>
                    <a:pt x="184" y="508"/>
                    <a:pt x="176" y="509"/>
                    <a:pt x="169" y="510"/>
                  </a:cubicBezTo>
                  <a:lnTo>
                    <a:pt x="169" y="510"/>
                  </a:lnTo>
                  <a:cubicBezTo>
                    <a:pt x="156" y="510"/>
                    <a:pt x="147" y="509"/>
                    <a:pt x="143" y="505"/>
                  </a:cubicBezTo>
                  <a:lnTo>
                    <a:pt x="143" y="505"/>
                  </a:lnTo>
                  <a:cubicBezTo>
                    <a:pt x="147" y="509"/>
                    <a:pt x="154" y="511"/>
                    <a:pt x="161" y="511"/>
                  </a:cubicBezTo>
                  <a:cubicBezTo>
                    <a:pt x="164" y="511"/>
                    <a:pt x="166" y="510"/>
                    <a:pt x="169" y="510"/>
                  </a:cubicBezTo>
                  <a:lnTo>
                    <a:pt x="169" y="510"/>
                  </a:lnTo>
                  <a:cubicBezTo>
                    <a:pt x="169" y="510"/>
                    <a:pt x="169" y="510"/>
                    <a:pt x="169" y="510"/>
                  </a:cubicBezTo>
                  <a:cubicBezTo>
                    <a:pt x="177" y="510"/>
                    <a:pt x="187" y="510"/>
                    <a:pt x="197" y="508"/>
                  </a:cubicBezTo>
                  <a:lnTo>
                    <a:pt x="197" y="508"/>
                  </a:lnTo>
                  <a:cubicBezTo>
                    <a:pt x="203" y="510"/>
                    <a:pt x="210" y="513"/>
                    <a:pt x="215" y="517"/>
                  </a:cubicBezTo>
                  <a:cubicBezTo>
                    <a:pt x="0" y="529"/>
                    <a:pt x="250" y="529"/>
                    <a:pt x="143" y="529"/>
                  </a:cubicBezTo>
                  <a:cubicBezTo>
                    <a:pt x="167" y="529"/>
                    <a:pt x="167" y="529"/>
                    <a:pt x="155" y="541"/>
                  </a:cubicBezTo>
                  <a:cubicBezTo>
                    <a:pt x="179" y="541"/>
                    <a:pt x="192" y="530"/>
                    <a:pt x="216" y="530"/>
                  </a:cubicBezTo>
                  <a:cubicBezTo>
                    <a:pt x="228" y="530"/>
                    <a:pt x="242" y="533"/>
                    <a:pt x="262" y="541"/>
                  </a:cubicBezTo>
                  <a:cubicBezTo>
                    <a:pt x="238" y="541"/>
                    <a:pt x="227" y="541"/>
                    <a:pt x="286" y="553"/>
                  </a:cubicBezTo>
                  <a:cubicBezTo>
                    <a:pt x="274" y="559"/>
                    <a:pt x="262" y="559"/>
                    <a:pt x="250" y="559"/>
                  </a:cubicBezTo>
                  <a:cubicBezTo>
                    <a:pt x="238" y="559"/>
                    <a:pt x="227" y="559"/>
                    <a:pt x="215" y="565"/>
                  </a:cubicBezTo>
                  <a:cubicBezTo>
                    <a:pt x="219" y="561"/>
                    <a:pt x="220" y="559"/>
                    <a:pt x="219" y="559"/>
                  </a:cubicBezTo>
                  <a:lnTo>
                    <a:pt x="219" y="559"/>
                  </a:lnTo>
                  <a:cubicBezTo>
                    <a:pt x="217" y="559"/>
                    <a:pt x="207" y="565"/>
                    <a:pt x="191" y="565"/>
                  </a:cubicBezTo>
                  <a:cubicBezTo>
                    <a:pt x="183" y="563"/>
                    <a:pt x="178" y="563"/>
                    <a:pt x="176" y="563"/>
                  </a:cubicBezTo>
                  <a:cubicBezTo>
                    <a:pt x="165" y="563"/>
                    <a:pt x="244" y="582"/>
                    <a:pt x="262" y="589"/>
                  </a:cubicBezTo>
                  <a:lnTo>
                    <a:pt x="334" y="589"/>
                  </a:lnTo>
                  <a:cubicBezTo>
                    <a:pt x="238" y="577"/>
                    <a:pt x="369" y="577"/>
                    <a:pt x="286" y="577"/>
                  </a:cubicBezTo>
                  <a:lnTo>
                    <a:pt x="334" y="577"/>
                  </a:lnTo>
                  <a:cubicBezTo>
                    <a:pt x="334" y="577"/>
                    <a:pt x="262" y="565"/>
                    <a:pt x="274" y="565"/>
                  </a:cubicBezTo>
                  <a:cubicBezTo>
                    <a:pt x="310" y="553"/>
                    <a:pt x="334" y="529"/>
                    <a:pt x="346" y="505"/>
                  </a:cubicBezTo>
                  <a:cubicBezTo>
                    <a:pt x="334" y="481"/>
                    <a:pt x="286" y="458"/>
                    <a:pt x="334" y="458"/>
                  </a:cubicBezTo>
                  <a:cubicBezTo>
                    <a:pt x="298" y="458"/>
                    <a:pt x="286" y="446"/>
                    <a:pt x="250" y="434"/>
                  </a:cubicBezTo>
                  <a:cubicBezTo>
                    <a:pt x="163" y="434"/>
                    <a:pt x="136" y="434"/>
                    <a:pt x="168" y="425"/>
                  </a:cubicBezTo>
                  <a:lnTo>
                    <a:pt x="168" y="425"/>
                  </a:lnTo>
                  <a:cubicBezTo>
                    <a:pt x="202" y="427"/>
                    <a:pt x="235" y="429"/>
                    <a:pt x="266" y="430"/>
                  </a:cubicBezTo>
                  <a:lnTo>
                    <a:pt x="266" y="430"/>
                  </a:lnTo>
                  <a:cubicBezTo>
                    <a:pt x="265" y="427"/>
                    <a:pt x="250" y="422"/>
                    <a:pt x="250" y="422"/>
                  </a:cubicBezTo>
                  <a:cubicBezTo>
                    <a:pt x="257" y="422"/>
                    <a:pt x="263" y="422"/>
                    <a:pt x="271" y="424"/>
                  </a:cubicBezTo>
                  <a:lnTo>
                    <a:pt x="271" y="424"/>
                  </a:lnTo>
                  <a:cubicBezTo>
                    <a:pt x="255" y="411"/>
                    <a:pt x="283" y="392"/>
                    <a:pt x="310" y="374"/>
                  </a:cubicBezTo>
                  <a:lnTo>
                    <a:pt x="334" y="374"/>
                  </a:lnTo>
                  <a:cubicBezTo>
                    <a:pt x="250" y="362"/>
                    <a:pt x="298" y="374"/>
                    <a:pt x="238" y="327"/>
                  </a:cubicBezTo>
                  <a:cubicBezTo>
                    <a:pt x="268" y="321"/>
                    <a:pt x="289" y="318"/>
                    <a:pt x="308" y="318"/>
                  </a:cubicBezTo>
                  <a:cubicBezTo>
                    <a:pt x="328" y="318"/>
                    <a:pt x="346" y="321"/>
                    <a:pt x="369" y="327"/>
                  </a:cubicBezTo>
                  <a:cubicBezTo>
                    <a:pt x="322" y="315"/>
                    <a:pt x="298" y="279"/>
                    <a:pt x="262" y="279"/>
                  </a:cubicBezTo>
                  <a:cubicBezTo>
                    <a:pt x="310" y="279"/>
                    <a:pt x="274" y="255"/>
                    <a:pt x="262" y="243"/>
                  </a:cubicBezTo>
                  <a:cubicBezTo>
                    <a:pt x="274" y="231"/>
                    <a:pt x="298" y="219"/>
                    <a:pt x="310" y="208"/>
                  </a:cubicBezTo>
                  <a:cubicBezTo>
                    <a:pt x="310" y="184"/>
                    <a:pt x="274" y="219"/>
                    <a:pt x="310" y="148"/>
                  </a:cubicBezTo>
                  <a:cubicBezTo>
                    <a:pt x="268" y="140"/>
                    <a:pt x="309" y="131"/>
                    <a:pt x="299" y="131"/>
                  </a:cubicBezTo>
                  <a:cubicBezTo>
                    <a:pt x="295" y="131"/>
                    <a:pt x="286" y="132"/>
                    <a:pt x="265" y="135"/>
                  </a:cubicBezTo>
                  <a:lnTo>
                    <a:pt x="265" y="135"/>
                  </a:lnTo>
                  <a:cubicBezTo>
                    <a:pt x="279" y="129"/>
                    <a:pt x="238" y="109"/>
                    <a:pt x="298" y="89"/>
                  </a:cubicBezTo>
                  <a:cubicBezTo>
                    <a:pt x="274" y="89"/>
                    <a:pt x="250" y="65"/>
                    <a:pt x="298" y="65"/>
                  </a:cubicBezTo>
                  <a:cubicBezTo>
                    <a:pt x="286" y="41"/>
                    <a:pt x="191" y="77"/>
                    <a:pt x="310" y="5"/>
                  </a:cubicBezTo>
                  <a:cubicBezTo>
                    <a:pt x="273" y="5"/>
                    <a:pt x="245" y="0"/>
                    <a:pt x="220" y="0"/>
                  </a:cubicBezTo>
                  <a:close/>
                  <a:moveTo>
                    <a:pt x="250" y="589"/>
                  </a:moveTo>
                  <a:cubicBezTo>
                    <a:pt x="258" y="590"/>
                    <a:pt x="263" y="591"/>
                    <a:pt x="265" y="591"/>
                  </a:cubicBezTo>
                  <a:cubicBezTo>
                    <a:pt x="267" y="591"/>
                    <a:pt x="266" y="590"/>
                    <a:pt x="262" y="5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57" name="Google Shape;657;p33"/>
            <p:cNvSpPr/>
            <p:nvPr/>
          </p:nvSpPr>
          <p:spPr>
            <a:xfrm>
              <a:off x="5599050" y="2464125"/>
              <a:ext cx="775" cy="250"/>
            </a:xfrm>
            <a:custGeom>
              <a:rect b="b" l="l" r="r" t="t"/>
              <a:pathLst>
                <a:path extrusionOk="0" h="10" w="31">
                  <a:moveTo>
                    <a:pt x="30" y="0"/>
                  </a:moveTo>
                  <a:cubicBezTo>
                    <a:pt x="6" y="6"/>
                    <a:pt x="1" y="9"/>
                    <a:pt x="4" y="9"/>
                  </a:cubicBezTo>
                  <a:cubicBezTo>
                    <a:pt x="6" y="9"/>
                    <a:pt x="18" y="6"/>
                    <a:pt x="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58" name="Google Shape;658;p33"/>
            <p:cNvSpPr/>
            <p:nvPr/>
          </p:nvSpPr>
          <p:spPr>
            <a:xfrm>
              <a:off x="5600700" y="2461450"/>
              <a:ext cx="300" cy="25"/>
            </a:xfrm>
            <a:custGeom>
              <a:rect b="b" l="l" r="r" t="t"/>
              <a:pathLst>
                <a:path extrusionOk="0" h="1" w="12">
                  <a:moveTo>
                    <a:pt x="0" y="0"/>
                  </a:moveTo>
                  <a:cubicBezTo>
                    <a:pt x="0" y="0"/>
                    <a:pt x="12"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59" name="Google Shape;659;p33"/>
            <p:cNvSpPr/>
            <p:nvPr/>
          </p:nvSpPr>
          <p:spPr>
            <a:xfrm>
              <a:off x="5603950" y="2466200"/>
              <a:ext cx="625" cy="25"/>
            </a:xfrm>
            <a:custGeom>
              <a:rect b="b" l="l" r="r" t="t"/>
              <a:pathLst>
                <a:path extrusionOk="0" h="1" w="25">
                  <a:moveTo>
                    <a:pt x="1" y="1"/>
                  </a:moveTo>
                  <a:cubicBezTo>
                    <a:pt x="25"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0" name="Google Shape;660;p33"/>
            <p:cNvSpPr/>
            <p:nvPr/>
          </p:nvSpPr>
          <p:spPr>
            <a:xfrm>
              <a:off x="5604250" y="2465900"/>
              <a:ext cx="25" cy="25"/>
            </a:xfrm>
            <a:custGeom>
              <a:rect b="b" l="l" r="r" t="t"/>
              <a:pathLst>
                <a:path extrusionOk="0" h="1" w="1">
                  <a:moveTo>
                    <a:pt x="1" y="1"/>
                  </a:moveTo>
                  <a:lnTo>
                    <a:pt x="1" y="1"/>
                  </a:ln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1" name="Google Shape;661;p33"/>
            <p:cNvSpPr/>
            <p:nvPr/>
          </p:nvSpPr>
          <p:spPr>
            <a:xfrm>
              <a:off x="5597775" y="2462500"/>
              <a:ext cx="1750" cy="150"/>
            </a:xfrm>
            <a:custGeom>
              <a:rect b="b" l="l" r="r" t="t"/>
              <a:pathLst>
                <a:path extrusionOk="0" h="6" w="70">
                  <a:moveTo>
                    <a:pt x="11" y="1"/>
                  </a:moveTo>
                  <a:cubicBezTo>
                    <a:pt x="1" y="1"/>
                    <a:pt x="38" y="6"/>
                    <a:pt x="69" y="6"/>
                  </a:cubicBezTo>
                  <a:cubicBezTo>
                    <a:pt x="34" y="2"/>
                    <a:pt x="16"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2" name="Google Shape;662;p33"/>
            <p:cNvSpPr/>
            <p:nvPr/>
          </p:nvSpPr>
          <p:spPr>
            <a:xfrm>
              <a:off x="5603950" y="2466200"/>
              <a:ext cx="625" cy="25"/>
            </a:xfrm>
            <a:custGeom>
              <a:rect b="b" l="l" r="r" t="t"/>
              <a:pathLst>
                <a:path extrusionOk="0" h="1" w="25">
                  <a:moveTo>
                    <a:pt x="1" y="1"/>
                  </a:moveTo>
                  <a:cubicBezTo>
                    <a:pt x="25"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3" name="Google Shape;663;p33"/>
            <p:cNvSpPr/>
            <p:nvPr/>
          </p:nvSpPr>
          <p:spPr>
            <a:xfrm>
              <a:off x="5599200" y="2464125"/>
              <a:ext cx="625" cy="25"/>
            </a:xfrm>
            <a:custGeom>
              <a:rect b="b" l="l" r="r" t="t"/>
              <a:pathLst>
                <a:path extrusionOk="0" h="1" w="25">
                  <a:moveTo>
                    <a:pt x="24" y="0"/>
                  </a:moveTo>
                  <a:cubicBezTo>
                    <a:pt x="0"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4" name="Google Shape;664;p33"/>
            <p:cNvSpPr/>
            <p:nvPr/>
          </p:nvSpPr>
          <p:spPr>
            <a:xfrm>
              <a:off x="5604250" y="2466500"/>
              <a:ext cx="625" cy="25"/>
            </a:xfrm>
            <a:custGeom>
              <a:rect b="b" l="l" r="r" t="t"/>
              <a:pathLst>
                <a:path extrusionOk="0" h="1" w="25">
                  <a:moveTo>
                    <a:pt x="25" y="1"/>
                  </a:moveTo>
                  <a:cubicBezTo>
                    <a:pt x="25" y="1"/>
                    <a:pt x="1"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5" name="Google Shape;665;p33"/>
            <p:cNvSpPr/>
            <p:nvPr/>
          </p:nvSpPr>
          <p:spPr>
            <a:xfrm>
              <a:off x="5603075" y="2466800"/>
              <a:ext cx="325" cy="25"/>
            </a:xfrm>
            <a:custGeom>
              <a:rect b="b" l="l" r="r" t="t"/>
              <a:pathLst>
                <a:path extrusionOk="0" h="1" w="13">
                  <a:moveTo>
                    <a:pt x="0" y="1"/>
                  </a:moveTo>
                  <a:cubicBezTo>
                    <a:pt x="0" y="1"/>
                    <a:pt x="0" y="1"/>
                    <a:pt x="0" y="1"/>
                  </a:cubicBezTo>
                  <a:cubicBezTo>
                    <a:pt x="12"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6" name="Google Shape;666;p33"/>
            <p:cNvSpPr/>
            <p:nvPr/>
          </p:nvSpPr>
          <p:spPr>
            <a:xfrm>
              <a:off x="5603950" y="2466200"/>
              <a:ext cx="925" cy="25"/>
            </a:xfrm>
            <a:custGeom>
              <a:rect b="b" l="l" r="r" t="t"/>
              <a:pathLst>
                <a:path extrusionOk="0" h="1" w="37">
                  <a:moveTo>
                    <a:pt x="37" y="1"/>
                  </a:moveTo>
                  <a:cubicBezTo>
                    <a:pt x="1" y="1"/>
                    <a:pt x="25" y="1"/>
                    <a:pt x="37" y="1"/>
                  </a:cubicBezTo>
                  <a:cubicBezTo>
                    <a:pt x="37" y="1"/>
                    <a:pt x="37" y="1"/>
                    <a:pt x="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7" name="Google Shape;667;p33"/>
            <p:cNvSpPr/>
            <p:nvPr/>
          </p:nvSpPr>
          <p:spPr>
            <a:xfrm>
              <a:off x="5604250" y="246620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8" name="Google Shape;668;p33"/>
            <p:cNvSpPr/>
            <p:nvPr/>
          </p:nvSpPr>
          <p:spPr>
            <a:xfrm>
              <a:off x="5601875" y="2466800"/>
              <a:ext cx="625" cy="25"/>
            </a:xfrm>
            <a:custGeom>
              <a:rect b="b" l="l" r="r" t="t"/>
              <a:pathLst>
                <a:path extrusionOk="0" h="1" w="25">
                  <a:moveTo>
                    <a:pt x="13" y="1"/>
                  </a:moveTo>
                  <a:cubicBezTo>
                    <a:pt x="13" y="1"/>
                    <a:pt x="1" y="1"/>
                    <a:pt x="1" y="1"/>
                  </a:cubicBezTo>
                  <a:cubicBezTo>
                    <a:pt x="13" y="1"/>
                    <a:pt x="24"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9" name="Google Shape;669;p33"/>
            <p:cNvSpPr/>
            <p:nvPr/>
          </p:nvSpPr>
          <p:spPr>
            <a:xfrm>
              <a:off x="5602175" y="2466800"/>
              <a:ext cx="325" cy="25"/>
            </a:xfrm>
            <a:custGeom>
              <a:rect b="b" l="l" r="r" t="t"/>
              <a:pathLst>
                <a:path extrusionOk="0" h="1" w="13">
                  <a:moveTo>
                    <a:pt x="1" y="1"/>
                  </a:moveTo>
                  <a:cubicBezTo>
                    <a:pt x="1" y="1"/>
                    <a:pt x="12"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70" name="Google Shape;670;p33"/>
            <p:cNvSpPr/>
            <p:nvPr/>
          </p:nvSpPr>
          <p:spPr>
            <a:xfrm>
              <a:off x="5601575" y="2465600"/>
              <a:ext cx="625" cy="25"/>
            </a:xfrm>
            <a:custGeom>
              <a:rect b="b" l="l" r="r" t="t"/>
              <a:pathLst>
                <a:path extrusionOk="0" h="1" w="25">
                  <a:moveTo>
                    <a:pt x="25" y="1"/>
                  </a:moveTo>
                  <a:cubicBezTo>
                    <a:pt x="25" y="1"/>
                    <a:pt x="1"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71" name="Google Shape;671;p33"/>
            <p:cNvSpPr/>
            <p:nvPr/>
          </p:nvSpPr>
          <p:spPr>
            <a:xfrm>
              <a:off x="5600750" y="2465825"/>
              <a:ext cx="675" cy="200"/>
            </a:xfrm>
            <a:custGeom>
              <a:rect b="b" l="l" r="r" t="t"/>
              <a:pathLst>
                <a:path extrusionOk="0" h="8" w="27">
                  <a:moveTo>
                    <a:pt x="25" y="0"/>
                  </a:moveTo>
                  <a:cubicBezTo>
                    <a:pt x="24" y="0"/>
                    <a:pt x="20" y="1"/>
                    <a:pt x="10" y="4"/>
                  </a:cubicBezTo>
                  <a:cubicBezTo>
                    <a:pt x="2" y="6"/>
                    <a:pt x="0" y="7"/>
                    <a:pt x="1" y="7"/>
                  </a:cubicBezTo>
                  <a:cubicBezTo>
                    <a:pt x="3" y="7"/>
                    <a:pt x="27"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72" name="Google Shape;672;p33"/>
            <p:cNvSpPr/>
            <p:nvPr/>
          </p:nvSpPr>
          <p:spPr>
            <a:xfrm>
              <a:off x="5600100" y="2465600"/>
              <a:ext cx="600" cy="25"/>
            </a:xfrm>
            <a:custGeom>
              <a:rect b="b" l="l" r="r" t="t"/>
              <a:pathLst>
                <a:path extrusionOk="0" h="1" w="24">
                  <a:moveTo>
                    <a:pt x="12" y="1"/>
                  </a:moveTo>
                  <a:cubicBezTo>
                    <a:pt x="12" y="1"/>
                    <a:pt x="24" y="1"/>
                    <a:pt x="24" y="1"/>
                  </a:cubicBezTo>
                  <a:cubicBezTo>
                    <a:pt x="12" y="1"/>
                    <a:pt x="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73" name="Google Shape;673;p33"/>
            <p:cNvSpPr/>
            <p:nvPr/>
          </p:nvSpPr>
          <p:spPr>
            <a:xfrm>
              <a:off x="5598900" y="2463525"/>
              <a:ext cx="925" cy="25"/>
            </a:xfrm>
            <a:custGeom>
              <a:rect b="b" l="l" r="r" t="t"/>
              <a:pathLst>
                <a:path extrusionOk="0" h="1" w="37">
                  <a:moveTo>
                    <a:pt x="1" y="1"/>
                  </a:moveTo>
                  <a:cubicBezTo>
                    <a:pt x="1" y="1"/>
                    <a:pt x="36"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74" name="Google Shape;674;p33"/>
            <p:cNvSpPr/>
            <p:nvPr/>
          </p:nvSpPr>
          <p:spPr>
            <a:xfrm>
              <a:off x="5598900" y="2463525"/>
              <a:ext cx="2100" cy="25"/>
            </a:xfrm>
            <a:custGeom>
              <a:rect b="b" l="l" r="r" t="t"/>
              <a:pathLst>
                <a:path extrusionOk="0" h="1" w="84">
                  <a:moveTo>
                    <a:pt x="1" y="1"/>
                  </a:moveTo>
                  <a:cubicBezTo>
                    <a:pt x="84" y="1"/>
                    <a:pt x="1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75" name="Google Shape;675;p33"/>
            <p:cNvSpPr/>
            <p:nvPr/>
          </p:nvSpPr>
          <p:spPr>
            <a:xfrm>
              <a:off x="5604175" y="2451825"/>
              <a:ext cx="350" cy="200"/>
            </a:xfrm>
            <a:custGeom>
              <a:rect b="b" l="l" r="r" t="t"/>
              <a:pathLst>
                <a:path extrusionOk="0" h="8" w="14">
                  <a:moveTo>
                    <a:pt x="12" y="1"/>
                  </a:moveTo>
                  <a:cubicBezTo>
                    <a:pt x="11" y="1"/>
                    <a:pt x="9" y="2"/>
                    <a:pt x="4" y="4"/>
                  </a:cubicBezTo>
                  <a:cubicBezTo>
                    <a:pt x="1" y="7"/>
                    <a:pt x="1" y="8"/>
                    <a:pt x="2" y="8"/>
                  </a:cubicBezTo>
                  <a:cubicBezTo>
                    <a:pt x="4" y="8"/>
                    <a:pt x="14"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76" name="Google Shape;676;p33"/>
            <p:cNvSpPr/>
            <p:nvPr/>
          </p:nvSpPr>
          <p:spPr>
            <a:xfrm>
              <a:off x="5603375" y="2451925"/>
              <a:ext cx="25" cy="25"/>
            </a:xfrm>
            <a:custGeom>
              <a:rect b="b" l="l" r="r" t="t"/>
              <a:pathLst>
                <a:path extrusionOk="0" h="1" w="1">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77" name="Google Shape;677;p33"/>
            <p:cNvSpPr/>
            <p:nvPr/>
          </p:nvSpPr>
          <p:spPr>
            <a:xfrm>
              <a:off x="5603375" y="2451925"/>
              <a:ext cx="25" cy="25"/>
            </a:xfrm>
            <a:custGeom>
              <a:rect b="b" l="l" r="r" t="t"/>
              <a:pathLst>
                <a:path extrusionOk="0" h="1" w="1">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78" name="Google Shape;678;p33"/>
            <p:cNvSpPr/>
            <p:nvPr/>
          </p:nvSpPr>
          <p:spPr>
            <a:xfrm>
              <a:off x="5598000" y="2459950"/>
              <a:ext cx="925" cy="25"/>
            </a:xfrm>
            <a:custGeom>
              <a:rect b="b" l="l" r="r" t="t"/>
              <a:pathLst>
                <a:path extrusionOk="0" h="1" w="37">
                  <a:moveTo>
                    <a:pt x="1" y="1"/>
                  </a:moveTo>
                  <a:cubicBezTo>
                    <a:pt x="13" y="1"/>
                    <a:pt x="37" y="1"/>
                    <a:pt x="1" y="1"/>
                  </a:cubicBezTo>
                  <a:cubicBezTo>
                    <a:pt x="13"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79" name="Google Shape;679;p33"/>
            <p:cNvSpPr/>
            <p:nvPr/>
          </p:nvSpPr>
          <p:spPr>
            <a:xfrm>
              <a:off x="5598300" y="2459950"/>
              <a:ext cx="325" cy="25"/>
            </a:xfrm>
            <a:custGeom>
              <a:rect b="b" l="l" r="r" t="t"/>
              <a:pathLst>
                <a:path extrusionOk="0" h="1" w="13">
                  <a:moveTo>
                    <a:pt x="13" y="1"/>
                  </a:moveTo>
                  <a:cubicBezTo>
                    <a:pt x="1" y="1"/>
                    <a:pt x="1"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80" name="Google Shape;680;p33"/>
            <p:cNvSpPr/>
            <p:nvPr/>
          </p:nvSpPr>
          <p:spPr>
            <a:xfrm>
              <a:off x="5598600" y="2459075"/>
              <a:ext cx="625" cy="25"/>
            </a:xfrm>
            <a:custGeom>
              <a:rect b="b" l="l" r="r" t="t"/>
              <a:pathLst>
                <a:path extrusionOk="0" h="1" w="25">
                  <a:moveTo>
                    <a:pt x="1" y="0"/>
                  </a:moveTo>
                  <a:cubicBezTo>
                    <a:pt x="1" y="0"/>
                    <a:pt x="24"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81" name="Google Shape;681;p33"/>
            <p:cNvSpPr/>
            <p:nvPr/>
          </p:nvSpPr>
          <p:spPr>
            <a:xfrm>
              <a:off x="5598600" y="2459075"/>
              <a:ext cx="25" cy="25"/>
            </a:xfrm>
            <a:custGeom>
              <a:rect b="b" l="l" r="r" t="t"/>
              <a:pathLst>
                <a:path extrusionOk="0" h="1"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82" name="Google Shape;682;p33"/>
            <p:cNvSpPr/>
            <p:nvPr/>
          </p:nvSpPr>
          <p:spPr>
            <a:xfrm>
              <a:off x="5598000" y="2459075"/>
              <a:ext cx="1825" cy="25"/>
            </a:xfrm>
            <a:custGeom>
              <a:rect b="b" l="l" r="r" t="t"/>
              <a:pathLst>
                <a:path extrusionOk="0" h="1" w="73">
                  <a:moveTo>
                    <a:pt x="37" y="0"/>
                  </a:moveTo>
                  <a:cubicBezTo>
                    <a:pt x="1" y="0"/>
                    <a:pt x="72" y="0"/>
                    <a:pt x="37" y="0"/>
                  </a:cubicBezTo>
                  <a:cubicBezTo>
                    <a:pt x="37" y="0"/>
                    <a:pt x="37"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83" name="Google Shape;683;p33"/>
            <p:cNvSpPr/>
            <p:nvPr/>
          </p:nvSpPr>
          <p:spPr>
            <a:xfrm>
              <a:off x="5597700" y="2458475"/>
              <a:ext cx="925" cy="25"/>
            </a:xfrm>
            <a:custGeom>
              <a:rect b="b" l="l" r="r" t="t"/>
              <a:pathLst>
                <a:path extrusionOk="0" h="1" w="37">
                  <a:moveTo>
                    <a:pt x="13" y="0"/>
                  </a:moveTo>
                  <a:cubicBezTo>
                    <a:pt x="1" y="0"/>
                    <a:pt x="13" y="0"/>
                    <a:pt x="13" y="0"/>
                  </a:cubicBezTo>
                  <a:cubicBezTo>
                    <a:pt x="1" y="0"/>
                    <a:pt x="37"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84" name="Google Shape;684;p33"/>
            <p:cNvSpPr/>
            <p:nvPr/>
          </p:nvSpPr>
          <p:spPr>
            <a:xfrm>
              <a:off x="5634325" y="2467400"/>
              <a:ext cx="325" cy="25"/>
            </a:xfrm>
            <a:custGeom>
              <a:rect b="b" l="l" r="r" t="t"/>
              <a:pathLst>
                <a:path extrusionOk="0" h="1" w="13">
                  <a:moveTo>
                    <a:pt x="12" y="0"/>
                  </a:moveTo>
                  <a:cubicBezTo>
                    <a:pt x="12" y="0"/>
                    <a:pt x="12" y="0"/>
                    <a:pt x="0"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85" name="Google Shape;685;p33"/>
            <p:cNvSpPr/>
            <p:nvPr/>
          </p:nvSpPr>
          <p:spPr>
            <a:xfrm>
              <a:off x="5631350" y="2466800"/>
              <a:ext cx="2700" cy="325"/>
            </a:xfrm>
            <a:custGeom>
              <a:rect b="b" l="l" r="r" t="t"/>
              <a:pathLst>
                <a:path extrusionOk="0" h="13" w="108">
                  <a:moveTo>
                    <a:pt x="0" y="1"/>
                  </a:moveTo>
                  <a:cubicBezTo>
                    <a:pt x="36" y="1"/>
                    <a:pt x="72" y="12"/>
                    <a:pt x="108" y="12"/>
                  </a:cubicBezTo>
                  <a:cubicBezTo>
                    <a:pt x="72" y="1"/>
                    <a:pt x="36"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86" name="Google Shape;686;p33"/>
            <p:cNvSpPr/>
            <p:nvPr/>
          </p:nvSpPr>
          <p:spPr>
            <a:xfrm>
              <a:off x="5634025" y="2467100"/>
              <a:ext cx="1225" cy="25"/>
            </a:xfrm>
            <a:custGeom>
              <a:rect b="b" l="l" r="r" t="t"/>
              <a:pathLst>
                <a:path extrusionOk="0" h="1" w="49">
                  <a:moveTo>
                    <a:pt x="1" y="0"/>
                  </a:moveTo>
                  <a:cubicBezTo>
                    <a:pt x="48" y="0"/>
                    <a:pt x="12"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87" name="Google Shape;687;p33"/>
            <p:cNvSpPr/>
            <p:nvPr/>
          </p:nvSpPr>
          <p:spPr>
            <a:xfrm>
              <a:off x="5634025" y="2467100"/>
              <a:ext cx="625" cy="25"/>
            </a:xfrm>
            <a:custGeom>
              <a:rect b="b" l="l" r="r" t="t"/>
              <a:pathLst>
                <a:path extrusionOk="0" h="1" w="25">
                  <a:moveTo>
                    <a:pt x="1" y="0"/>
                  </a:moveTo>
                  <a:cubicBezTo>
                    <a:pt x="24" y="0"/>
                    <a:pt x="24" y="0"/>
                    <a:pt x="24" y="0"/>
                  </a:cubicBezTo>
                  <a:cubicBezTo>
                    <a:pt x="12" y="0"/>
                    <a:pt x="12"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88" name="Google Shape;688;p33"/>
            <p:cNvSpPr/>
            <p:nvPr/>
          </p:nvSpPr>
          <p:spPr>
            <a:xfrm>
              <a:off x="5633125" y="2467275"/>
              <a:ext cx="1125" cy="150"/>
            </a:xfrm>
            <a:custGeom>
              <a:rect b="b" l="l" r="r" t="t"/>
              <a:pathLst>
                <a:path extrusionOk="0" h="6" w="45">
                  <a:moveTo>
                    <a:pt x="2" y="0"/>
                  </a:moveTo>
                  <a:cubicBezTo>
                    <a:pt x="1" y="0"/>
                    <a:pt x="9" y="1"/>
                    <a:pt x="37" y="5"/>
                  </a:cubicBezTo>
                  <a:cubicBezTo>
                    <a:pt x="44" y="5"/>
                    <a:pt x="5" y="0"/>
                    <a:pt x="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89" name="Google Shape;689;p33"/>
            <p:cNvSpPr/>
            <p:nvPr/>
          </p:nvSpPr>
          <p:spPr>
            <a:xfrm>
              <a:off x="5634325" y="2467400"/>
              <a:ext cx="325" cy="25"/>
            </a:xfrm>
            <a:custGeom>
              <a:rect b="b" l="l" r="r" t="t"/>
              <a:pathLst>
                <a:path extrusionOk="0" h="1" w="13">
                  <a:moveTo>
                    <a:pt x="0" y="0"/>
                  </a:moveTo>
                  <a:cubicBezTo>
                    <a:pt x="12"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0" name="Google Shape;690;p33"/>
            <p:cNvSpPr/>
            <p:nvPr/>
          </p:nvSpPr>
          <p:spPr>
            <a:xfrm>
              <a:off x="5634625" y="246710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1" name="Google Shape;691;p33"/>
            <p:cNvSpPr/>
            <p:nvPr/>
          </p:nvSpPr>
          <p:spPr>
            <a:xfrm>
              <a:off x="5634625" y="2467100"/>
              <a:ext cx="325" cy="25"/>
            </a:xfrm>
            <a:custGeom>
              <a:rect b="b" l="l" r="r" t="t"/>
              <a:pathLst>
                <a:path extrusionOk="0" h="1" w="13">
                  <a:moveTo>
                    <a:pt x="0" y="0"/>
                  </a:move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2" name="Google Shape;692;p33"/>
            <p:cNvSpPr/>
            <p:nvPr/>
          </p:nvSpPr>
          <p:spPr>
            <a:xfrm>
              <a:off x="5634625" y="246710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3" name="Google Shape;693;p33"/>
            <p:cNvSpPr/>
            <p:nvPr/>
          </p:nvSpPr>
          <p:spPr>
            <a:xfrm>
              <a:off x="5634325" y="2467100"/>
              <a:ext cx="625" cy="25"/>
            </a:xfrm>
            <a:custGeom>
              <a:rect b="b" l="l" r="r" t="t"/>
              <a:pathLst>
                <a:path extrusionOk="0" h="1" w="25">
                  <a:moveTo>
                    <a:pt x="0" y="0"/>
                  </a:moveTo>
                  <a:cubicBezTo>
                    <a:pt x="0" y="0"/>
                    <a:pt x="24" y="0"/>
                    <a:pt x="0" y="0"/>
                  </a:cubicBezTo>
                  <a:cubicBezTo>
                    <a:pt x="0"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4" name="Google Shape;694;p33"/>
            <p:cNvSpPr/>
            <p:nvPr/>
          </p:nvSpPr>
          <p:spPr>
            <a:xfrm>
              <a:off x="5634325" y="2466800"/>
              <a:ext cx="625" cy="25"/>
            </a:xfrm>
            <a:custGeom>
              <a:rect b="b" l="l" r="r" t="t"/>
              <a:pathLst>
                <a:path extrusionOk="0" h="1" w="25">
                  <a:moveTo>
                    <a:pt x="12" y="1"/>
                  </a:moveTo>
                  <a:cubicBezTo>
                    <a:pt x="12" y="1"/>
                    <a:pt x="12" y="1"/>
                    <a:pt x="0" y="1"/>
                  </a:cubicBezTo>
                  <a:cubicBezTo>
                    <a:pt x="24" y="1"/>
                    <a:pt x="24"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5" name="Google Shape;695;p33"/>
            <p:cNvSpPr/>
            <p:nvPr/>
          </p:nvSpPr>
          <p:spPr>
            <a:xfrm>
              <a:off x="5634625" y="2466800"/>
              <a:ext cx="325" cy="25"/>
            </a:xfrm>
            <a:custGeom>
              <a:rect b="b" l="l" r="r" t="t"/>
              <a:pathLst>
                <a:path extrusionOk="0" h="1" w="13">
                  <a:moveTo>
                    <a:pt x="0" y="1"/>
                  </a:moveTo>
                  <a:cubicBezTo>
                    <a:pt x="0" y="1"/>
                    <a:pt x="12"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6" name="Google Shape;696;p33"/>
            <p:cNvSpPr/>
            <p:nvPr/>
          </p:nvSpPr>
          <p:spPr>
            <a:xfrm>
              <a:off x="5633450" y="2459950"/>
              <a:ext cx="900" cy="250"/>
            </a:xfrm>
            <a:custGeom>
              <a:rect b="b" l="l" r="r" t="t"/>
              <a:pathLst>
                <a:path extrusionOk="0" h="10" w="36">
                  <a:moveTo>
                    <a:pt x="24" y="1"/>
                  </a:moveTo>
                  <a:cubicBezTo>
                    <a:pt x="22" y="2"/>
                    <a:pt x="21" y="3"/>
                    <a:pt x="19" y="4"/>
                  </a:cubicBezTo>
                  <a:lnTo>
                    <a:pt x="19" y="4"/>
                  </a:lnTo>
                  <a:cubicBezTo>
                    <a:pt x="23" y="3"/>
                    <a:pt x="29" y="2"/>
                    <a:pt x="35" y="1"/>
                  </a:cubicBezTo>
                  <a:close/>
                  <a:moveTo>
                    <a:pt x="19" y="4"/>
                  </a:moveTo>
                  <a:cubicBezTo>
                    <a:pt x="3" y="8"/>
                    <a:pt x="0" y="10"/>
                    <a:pt x="3" y="10"/>
                  </a:cubicBezTo>
                  <a:cubicBezTo>
                    <a:pt x="5" y="10"/>
                    <a:pt x="13" y="8"/>
                    <a:pt x="19" y="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7" name="Google Shape;697;p33"/>
            <p:cNvSpPr/>
            <p:nvPr/>
          </p:nvSpPr>
          <p:spPr>
            <a:xfrm>
              <a:off x="5634025" y="2465900"/>
              <a:ext cx="325" cy="25"/>
            </a:xfrm>
            <a:custGeom>
              <a:rect b="b" l="l" r="r" t="t"/>
              <a:pathLst>
                <a:path extrusionOk="0" h="1" w="13">
                  <a:moveTo>
                    <a:pt x="12" y="1"/>
                  </a:moveTo>
                  <a:cubicBezTo>
                    <a:pt x="1" y="1"/>
                    <a:pt x="12"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8" name="Google Shape;698;p33"/>
            <p:cNvSpPr/>
            <p:nvPr/>
          </p:nvSpPr>
          <p:spPr>
            <a:xfrm>
              <a:off x="5631350" y="2465900"/>
              <a:ext cx="4200" cy="1050"/>
            </a:xfrm>
            <a:custGeom>
              <a:rect b="b" l="l" r="r" t="t"/>
              <a:pathLst>
                <a:path extrusionOk="0" h="42" w="168">
                  <a:moveTo>
                    <a:pt x="84" y="1"/>
                  </a:moveTo>
                  <a:cubicBezTo>
                    <a:pt x="72" y="7"/>
                    <a:pt x="54" y="7"/>
                    <a:pt x="38" y="7"/>
                  </a:cubicBezTo>
                  <a:cubicBezTo>
                    <a:pt x="21" y="7"/>
                    <a:pt x="6" y="7"/>
                    <a:pt x="0" y="13"/>
                  </a:cubicBezTo>
                  <a:cubicBezTo>
                    <a:pt x="38" y="23"/>
                    <a:pt x="61" y="32"/>
                    <a:pt x="71" y="37"/>
                  </a:cubicBezTo>
                  <a:lnTo>
                    <a:pt x="131" y="37"/>
                  </a:lnTo>
                  <a:cubicBezTo>
                    <a:pt x="36" y="25"/>
                    <a:pt x="167" y="25"/>
                    <a:pt x="96" y="25"/>
                  </a:cubicBezTo>
                  <a:lnTo>
                    <a:pt x="143" y="25"/>
                  </a:lnTo>
                  <a:cubicBezTo>
                    <a:pt x="123" y="25"/>
                    <a:pt x="102" y="16"/>
                    <a:pt x="89" y="13"/>
                  </a:cubicBezTo>
                  <a:lnTo>
                    <a:pt x="89" y="13"/>
                  </a:lnTo>
                  <a:cubicBezTo>
                    <a:pt x="91" y="11"/>
                    <a:pt x="90" y="7"/>
                    <a:pt x="84" y="1"/>
                  </a:cubicBezTo>
                  <a:close/>
                  <a:moveTo>
                    <a:pt x="48" y="37"/>
                  </a:moveTo>
                  <a:cubicBezTo>
                    <a:pt x="61" y="40"/>
                    <a:pt x="69" y="41"/>
                    <a:pt x="73" y="41"/>
                  </a:cubicBezTo>
                  <a:cubicBezTo>
                    <a:pt x="77" y="41"/>
                    <a:pt x="77" y="40"/>
                    <a:pt x="71"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9" name="Google Shape;699;p33"/>
            <p:cNvSpPr/>
            <p:nvPr/>
          </p:nvSpPr>
          <p:spPr>
            <a:xfrm>
              <a:off x="5627775" y="2459650"/>
              <a:ext cx="1225" cy="325"/>
            </a:xfrm>
            <a:custGeom>
              <a:rect b="b" l="l" r="r" t="t"/>
              <a:pathLst>
                <a:path extrusionOk="0" h="13" w="49">
                  <a:moveTo>
                    <a:pt x="0" y="13"/>
                  </a:moveTo>
                  <a:cubicBezTo>
                    <a:pt x="24" y="1"/>
                    <a:pt x="36" y="1"/>
                    <a:pt x="48" y="1"/>
                  </a:cubicBezTo>
                  <a:cubicBezTo>
                    <a:pt x="36" y="1"/>
                    <a:pt x="24" y="1"/>
                    <a:pt x="0"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0" name="Google Shape;700;p33"/>
            <p:cNvSpPr/>
            <p:nvPr/>
          </p:nvSpPr>
          <p:spPr>
            <a:xfrm>
              <a:off x="5628075" y="2464125"/>
              <a:ext cx="1800" cy="325"/>
            </a:xfrm>
            <a:custGeom>
              <a:rect b="b" l="l" r="r" t="t"/>
              <a:pathLst>
                <a:path extrusionOk="0" h="13" w="72">
                  <a:moveTo>
                    <a:pt x="60" y="0"/>
                  </a:moveTo>
                  <a:cubicBezTo>
                    <a:pt x="0" y="12"/>
                    <a:pt x="60" y="0"/>
                    <a:pt x="60" y="0"/>
                  </a:cubicBezTo>
                  <a:cubicBezTo>
                    <a:pt x="72" y="0"/>
                    <a:pt x="72"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1" name="Google Shape;701;p33"/>
            <p:cNvSpPr/>
            <p:nvPr/>
          </p:nvSpPr>
          <p:spPr>
            <a:xfrm>
              <a:off x="5630450" y="2461450"/>
              <a:ext cx="325" cy="25"/>
            </a:xfrm>
            <a:custGeom>
              <a:rect b="b" l="l" r="r" t="t"/>
              <a:pathLst>
                <a:path extrusionOk="0" h="1" w="13">
                  <a:moveTo>
                    <a:pt x="13" y="0"/>
                  </a:moveTo>
                  <a:cubicBezTo>
                    <a:pt x="1" y="0"/>
                    <a:pt x="13" y="0"/>
                    <a:pt x="13" y="0"/>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2" name="Google Shape;702;p33"/>
            <p:cNvSpPr/>
            <p:nvPr/>
          </p:nvSpPr>
          <p:spPr>
            <a:xfrm>
              <a:off x="5624200" y="2452100"/>
              <a:ext cx="11350" cy="13525"/>
            </a:xfrm>
            <a:custGeom>
              <a:rect b="b" l="l" r="r" t="t"/>
              <a:pathLst>
                <a:path extrusionOk="0" h="541" w="454">
                  <a:moveTo>
                    <a:pt x="162" y="177"/>
                  </a:moveTo>
                  <a:cubicBezTo>
                    <a:pt x="156" y="178"/>
                    <a:pt x="150" y="181"/>
                    <a:pt x="143" y="184"/>
                  </a:cubicBezTo>
                  <a:cubicBezTo>
                    <a:pt x="148" y="181"/>
                    <a:pt x="155" y="179"/>
                    <a:pt x="162" y="177"/>
                  </a:cubicBezTo>
                  <a:close/>
                  <a:moveTo>
                    <a:pt x="212" y="214"/>
                  </a:moveTo>
                  <a:cubicBezTo>
                    <a:pt x="215" y="214"/>
                    <a:pt x="223" y="219"/>
                    <a:pt x="215" y="219"/>
                  </a:cubicBezTo>
                  <a:cubicBezTo>
                    <a:pt x="211" y="216"/>
                    <a:pt x="211" y="214"/>
                    <a:pt x="212" y="214"/>
                  </a:cubicBezTo>
                  <a:close/>
                  <a:moveTo>
                    <a:pt x="207" y="345"/>
                  </a:moveTo>
                  <a:lnTo>
                    <a:pt x="207" y="345"/>
                  </a:lnTo>
                  <a:cubicBezTo>
                    <a:pt x="209" y="347"/>
                    <a:pt x="212" y="349"/>
                    <a:pt x="215" y="350"/>
                  </a:cubicBezTo>
                  <a:cubicBezTo>
                    <a:pt x="209" y="347"/>
                    <a:pt x="207" y="346"/>
                    <a:pt x="207" y="345"/>
                  </a:cubicBezTo>
                  <a:close/>
                  <a:moveTo>
                    <a:pt x="217" y="349"/>
                  </a:moveTo>
                  <a:lnTo>
                    <a:pt x="217" y="349"/>
                  </a:lnTo>
                  <a:cubicBezTo>
                    <a:pt x="218" y="350"/>
                    <a:pt x="218" y="350"/>
                    <a:pt x="215" y="350"/>
                  </a:cubicBezTo>
                  <a:cubicBezTo>
                    <a:pt x="216" y="350"/>
                    <a:pt x="216" y="350"/>
                    <a:pt x="217" y="349"/>
                  </a:cubicBezTo>
                  <a:close/>
                  <a:moveTo>
                    <a:pt x="181" y="377"/>
                  </a:moveTo>
                  <a:cubicBezTo>
                    <a:pt x="163" y="377"/>
                    <a:pt x="161" y="379"/>
                    <a:pt x="227" y="383"/>
                  </a:cubicBezTo>
                  <a:lnTo>
                    <a:pt x="227" y="383"/>
                  </a:lnTo>
                  <a:cubicBezTo>
                    <a:pt x="231" y="379"/>
                    <a:pt x="198" y="377"/>
                    <a:pt x="181" y="377"/>
                  </a:cubicBezTo>
                  <a:close/>
                  <a:moveTo>
                    <a:pt x="264" y="425"/>
                  </a:moveTo>
                  <a:cubicBezTo>
                    <a:pt x="320" y="430"/>
                    <a:pt x="374" y="434"/>
                    <a:pt x="334" y="434"/>
                  </a:cubicBezTo>
                  <a:cubicBezTo>
                    <a:pt x="257" y="434"/>
                    <a:pt x="231" y="434"/>
                    <a:pt x="264" y="425"/>
                  </a:cubicBezTo>
                  <a:close/>
                  <a:moveTo>
                    <a:pt x="363" y="423"/>
                  </a:moveTo>
                  <a:lnTo>
                    <a:pt x="363" y="423"/>
                  </a:lnTo>
                  <a:cubicBezTo>
                    <a:pt x="367" y="427"/>
                    <a:pt x="373" y="430"/>
                    <a:pt x="382" y="434"/>
                  </a:cubicBezTo>
                  <a:cubicBezTo>
                    <a:pt x="376" y="428"/>
                    <a:pt x="370" y="425"/>
                    <a:pt x="363" y="423"/>
                  </a:cubicBezTo>
                  <a:close/>
                  <a:moveTo>
                    <a:pt x="349" y="464"/>
                  </a:moveTo>
                  <a:cubicBezTo>
                    <a:pt x="352" y="469"/>
                    <a:pt x="355" y="474"/>
                    <a:pt x="358" y="481"/>
                  </a:cubicBezTo>
                  <a:cubicBezTo>
                    <a:pt x="339" y="478"/>
                    <a:pt x="321" y="475"/>
                    <a:pt x="302" y="473"/>
                  </a:cubicBezTo>
                  <a:lnTo>
                    <a:pt x="302" y="473"/>
                  </a:lnTo>
                  <a:cubicBezTo>
                    <a:pt x="321" y="470"/>
                    <a:pt x="336" y="466"/>
                    <a:pt x="349" y="464"/>
                  </a:cubicBezTo>
                  <a:close/>
                  <a:moveTo>
                    <a:pt x="276" y="524"/>
                  </a:moveTo>
                  <a:cubicBezTo>
                    <a:pt x="280" y="524"/>
                    <a:pt x="286" y="525"/>
                    <a:pt x="298" y="529"/>
                  </a:cubicBezTo>
                  <a:lnTo>
                    <a:pt x="274" y="529"/>
                  </a:lnTo>
                  <a:cubicBezTo>
                    <a:pt x="274" y="529"/>
                    <a:pt x="269" y="524"/>
                    <a:pt x="276" y="524"/>
                  </a:cubicBezTo>
                  <a:close/>
                  <a:moveTo>
                    <a:pt x="308" y="0"/>
                  </a:moveTo>
                  <a:cubicBezTo>
                    <a:pt x="275" y="0"/>
                    <a:pt x="243" y="8"/>
                    <a:pt x="203" y="41"/>
                  </a:cubicBezTo>
                  <a:lnTo>
                    <a:pt x="251" y="41"/>
                  </a:lnTo>
                  <a:cubicBezTo>
                    <a:pt x="231" y="51"/>
                    <a:pt x="220" y="68"/>
                    <a:pt x="204" y="68"/>
                  </a:cubicBezTo>
                  <a:cubicBezTo>
                    <a:pt x="200" y="68"/>
                    <a:pt x="196" y="67"/>
                    <a:pt x="191" y="65"/>
                  </a:cubicBezTo>
                  <a:lnTo>
                    <a:pt x="191" y="65"/>
                  </a:lnTo>
                  <a:cubicBezTo>
                    <a:pt x="220" y="84"/>
                    <a:pt x="226" y="119"/>
                    <a:pt x="208" y="119"/>
                  </a:cubicBezTo>
                  <a:cubicBezTo>
                    <a:pt x="203" y="119"/>
                    <a:pt x="198" y="117"/>
                    <a:pt x="191" y="112"/>
                  </a:cubicBezTo>
                  <a:lnTo>
                    <a:pt x="191" y="112"/>
                  </a:lnTo>
                  <a:cubicBezTo>
                    <a:pt x="227" y="136"/>
                    <a:pt x="203" y="136"/>
                    <a:pt x="251" y="136"/>
                  </a:cubicBezTo>
                  <a:cubicBezTo>
                    <a:pt x="233" y="142"/>
                    <a:pt x="227" y="142"/>
                    <a:pt x="222" y="142"/>
                  </a:cubicBezTo>
                  <a:cubicBezTo>
                    <a:pt x="218" y="142"/>
                    <a:pt x="215" y="142"/>
                    <a:pt x="203" y="148"/>
                  </a:cubicBezTo>
                  <a:cubicBezTo>
                    <a:pt x="232" y="158"/>
                    <a:pt x="191" y="167"/>
                    <a:pt x="162" y="177"/>
                  </a:cubicBezTo>
                  <a:lnTo>
                    <a:pt x="162" y="177"/>
                  </a:lnTo>
                  <a:cubicBezTo>
                    <a:pt x="180" y="172"/>
                    <a:pt x="197" y="172"/>
                    <a:pt x="215" y="172"/>
                  </a:cubicBezTo>
                  <a:cubicBezTo>
                    <a:pt x="207" y="172"/>
                    <a:pt x="215" y="167"/>
                    <a:pt x="218" y="167"/>
                  </a:cubicBezTo>
                  <a:lnTo>
                    <a:pt x="218" y="167"/>
                  </a:lnTo>
                  <a:cubicBezTo>
                    <a:pt x="219" y="167"/>
                    <a:pt x="219" y="168"/>
                    <a:pt x="215" y="172"/>
                  </a:cubicBezTo>
                  <a:cubicBezTo>
                    <a:pt x="203" y="184"/>
                    <a:pt x="191" y="184"/>
                    <a:pt x="179" y="184"/>
                  </a:cubicBezTo>
                  <a:cubicBezTo>
                    <a:pt x="191" y="184"/>
                    <a:pt x="191" y="184"/>
                    <a:pt x="179" y="196"/>
                  </a:cubicBezTo>
                  <a:cubicBezTo>
                    <a:pt x="186" y="189"/>
                    <a:pt x="197" y="182"/>
                    <a:pt x="207" y="182"/>
                  </a:cubicBezTo>
                  <a:cubicBezTo>
                    <a:pt x="215" y="182"/>
                    <a:pt x="222" y="186"/>
                    <a:pt x="227" y="196"/>
                  </a:cubicBezTo>
                  <a:cubicBezTo>
                    <a:pt x="215" y="196"/>
                    <a:pt x="191" y="196"/>
                    <a:pt x="191" y="208"/>
                  </a:cubicBezTo>
                  <a:cubicBezTo>
                    <a:pt x="203" y="208"/>
                    <a:pt x="203" y="208"/>
                    <a:pt x="203" y="219"/>
                  </a:cubicBezTo>
                  <a:cubicBezTo>
                    <a:pt x="197" y="225"/>
                    <a:pt x="191" y="228"/>
                    <a:pt x="185" y="228"/>
                  </a:cubicBezTo>
                  <a:cubicBezTo>
                    <a:pt x="179" y="228"/>
                    <a:pt x="173" y="225"/>
                    <a:pt x="167" y="220"/>
                  </a:cubicBezTo>
                  <a:lnTo>
                    <a:pt x="167" y="220"/>
                  </a:lnTo>
                  <a:cubicBezTo>
                    <a:pt x="179" y="231"/>
                    <a:pt x="182" y="234"/>
                    <a:pt x="181" y="234"/>
                  </a:cubicBezTo>
                  <a:lnTo>
                    <a:pt x="181" y="234"/>
                  </a:lnTo>
                  <a:cubicBezTo>
                    <a:pt x="176" y="231"/>
                    <a:pt x="172" y="229"/>
                    <a:pt x="169" y="229"/>
                  </a:cubicBezTo>
                  <a:cubicBezTo>
                    <a:pt x="168" y="229"/>
                    <a:pt x="167" y="230"/>
                    <a:pt x="167" y="231"/>
                  </a:cubicBezTo>
                  <a:cubicBezTo>
                    <a:pt x="173" y="231"/>
                    <a:pt x="179" y="234"/>
                    <a:pt x="181" y="234"/>
                  </a:cubicBezTo>
                  <a:cubicBezTo>
                    <a:pt x="181" y="234"/>
                    <a:pt x="181" y="234"/>
                    <a:pt x="181" y="234"/>
                  </a:cubicBezTo>
                  <a:lnTo>
                    <a:pt x="181" y="234"/>
                  </a:lnTo>
                  <a:cubicBezTo>
                    <a:pt x="194" y="242"/>
                    <a:pt x="212" y="257"/>
                    <a:pt x="208" y="257"/>
                  </a:cubicBezTo>
                  <a:cubicBezTo>
                    <a:pt x="207" y="257"/>
                    <a:pt x="206" y="257"/>
                    <a:pt x="203" y="255"/>
                  </a:cubicBezTo>
                  <a:cubicBezTo>
                    <a:pt x="203" y="261"/>
                    <a:pt x="197" y="267"/>
                    <a:pt x="188" y="270"/>
                  </a:cubicBezTo>
                  <a:lnTo>
                    <a:pt x="188" y="270"/>
                  </a:lnTo>
                  <a:cubicBezTo>
                    <a:pt x="182" y="268"/>
                    <a:pt x="175" y="267"/>
                    <a:pt x="167" y="267"/>
                  </a:cubicBezTo>
                  <a:lnTo>
                    <a:pt x="155" y="267"/>
                  </a:lnTo>
                  <a:cubicBezTo>
                    <a:pt x="162" y="271"/>
                    <a:pt x="169" y="272"/>
                    <a:pt x="176" y="272"/>
                  </a:cubicBezTo>
                  <a:cubicBezTo>
                    <a:pt x="180" y="272"/>
                    <a:pt x="184" y="271"/>
                    <a:pt x="188" y="270"/>
                  </a:cubicBezTo>
                  <a:lnTo>
                    <a:pt x="188" y="270"/>
                  </a:lnTo>
                  <a:cubicBezTo>
                    <a:pt x="200" y="274"/>
                    <a:pt x="211" y="279"/>
                    <a:pt x="227" y="279"/>
                  </a:cubicBezTo>
                  <a:cubicBezTo>
                    <a:pt x="192" y="297"/>
                    <a:pt x="195" y="314"/>
                    <a:pt x="186" y="322"/>
                  </a:cubicBezTo>
                  <a:lnTo>
                    <a:pt x="186" y="322"/>
                  </a:lnTo>
                  <a:cubicBezTo>
                    <a:pt x="178" y="318"/>
                    <a:pt x="171" y="316"/>
                    <a:pt x="168" y="316"/>
                  </a:cubicBezTo>
                  <a:cubicBezTo>
                    <a:pt x="165" y="316"/>
                    <a:pt x="167" y="319"/>
                    <a:pt x="177" y="326"/>
                  </a:cubicBezTo>
                  <a:lnTo>
                    <a:pt x="177" y="326"/>
                  </a:lnTo>
                  <a:cubicBezTo>
                    <a:pt x="181" y="325"/>
                    <a:pt x="183" y="324"/>
                    <a:pt x="186" y="322"/>
                  </a:cubicBezTo>
                  <a:lnTo>
                    <a:pt x="186" y="322"/>
                  </a:lnTo>
                  <a:cubicBezTo>
                    <a:pt x="202" y="330"/>
                    <a:pt x="222" y="343"/>
                    <a:pt x="217" y="349"/>
                  </a:cubicBezTo>
                  <a:lnTo>
                    <a:pt x="217" y="349"/>
                  </a:lnTo>
                  <a:cubicBezTo>
                    <a:pt x="215" y="347"/>
                    <a:pt x="209" y="345"/>
                    <a:pt x="207" y="345"/>
                  </a:cubicBezTo>
                  <a:lnTo>
                    <a:pt x="207" y="345"/>
                  </a:lnTo>
                  <a:cubicBezTo>
                    <a:pt x="207" y="345"/>
                    <a:pt x="207" y="345"/>
                    <a:pt x="207" y="345"/>
                  </a:cubicBezTo>
                  <a:lnTo>
                    <a:pt x="207" y="345"/>
                  </a:lnTo>
                  <a:cubicBezTo>
                    <a:pt x="193" y="337"/>
                    <a:pt x="183" y="330"/>
                    <a:pt x="177" y="326"/>
                  </a:cubicBezTo>
                  <a:lnTo>
                    <a:pt x="177" y="326"/>
                  </a:lnTo>
                  <a:cubicBezTo>
                    <a:pt x="174" y="326"/>
                    <a:pt x="171" y="327"/>
                    <a:pt x="167" y="327"/>
                  </a:cubicBezTo>
                  <a:cubicBezTo>
                    <a:pt x="179" y="327"/>
                    <a:pt x="239" y="374"/>
                    <a:pt x="263" y="374"/>
                  </a:cubicBezTo>
                  <a:cubicBezTo>
                    <a:pt x="240" y="360"/>
                    <a:pt x="232" y="349"/>
                    <a:pt x="246" y="349"/>
                  </a:cubicBezTo>
                  <a:cubicBezTo>
                    <a:pt x="254" y="349"/>
                    <a:pt x="271" y="353"/>
                    <a:pt x="298" y="362"/>
                  </a:cubicBezTo>
                  <a:cubicBezTo>
                    <a:pt x="294" y="362"/>
                    <a:pt x="294" y="363"/>
                    <a:pt x="297" y="363"/>
                  </a:cubicBezTo>
                  <a:lnTo>
                    <a:pt x="297" y="363"/>
                  </a:lnTo>
                  <a:cubicBezTo>
                    <a:pt x="288" y="372"/>
                    <a:pt x="279" y="374"/>
                    <a:pt x="270" y="374"/>
                  </a:cubicBezTo>
                  <a:lnTo>
                    <a:pt x="270" y="374"/>
                  </a:lnTo>
                  <a:cubicBezTo>
                    <a:pt x="257" y="368"/>
                    <a:pt x="253" y="366"/>
                    <a:pt x="253" y="366"/>
                  </a:cubicBezTo>
                  <a:lnTo>
                    <a:pt x="253" y="366"/>
                  </a:lnTo>
                  <a:cubicBezTo>
                    <a:pt x="253" y="366"/>
                    <a:pt x="269" y="374"/>
                    <a:pt x="263" y="374"/>
                  </a:cubicBezTo>
                  <a:cubicBezTo>
                    <a:pt x="265" y="374"/>
                    <a:pt x="268" y="374"/>
                    <a:pt x="270" y="374"/>
                  </a:cubicBezTo>
                  <a:lnTo>
                    <a:pt x="270" y="374"/>
                  </a:lnTo>
                  <a:cubicBezTo>
                    <a:pt x="277" y="377"/>
                    <a:pt x="286" y="381"/>
                    <a:pt x="298" y="386"/>
                  </a:cubicBezTo>
                  <a:cubicBezTo>
                    <a:pt x="269" y="385"/>
                    <a:pt x="246" y="384"/>
                    <a:pt x="227" y="383"/>
                  </a:cubicBezTo>
                  <a:lnTo>
                    <a:pt x="227" y="383"/>
                  </a:lnTo>
                  <a:cubicBezTo>
                    <a:pt x="226" y="384"/>
                    <a:pt x="223" y="385"/>
                    <a:pt x="215" y="386"/>
                  </a:cubicBezTo>
                  <a:cubicBezTo>
                    <a:pt x="227" y="386"/>
                    <a:pt x="239" y="386"/>
                    <a:pt x="251" y="398"/>
                  </a:cubicBezTo>
                  <a:cubicBezTo>
                    <a:pt x="251" y="398"/>
                    <a:pt x="179" y="398"/>
                    <a:pt x="179" y="410"/>
                  </a:cubicBezTo>
                  <a:cubicBezTo>
                    <a:pt x="179" y="414"/>
                    <a:pt x="208" y="419"/>
                    <a:pt x="243" y="422"/>
                  </a:cubicBezTo>
                  <a:lnTo>
                    <a:pt x="243" y="422"/>
                  </a:lnTo>
                  <a:cubicBezTo>
                    <a:pt x="187" y="424"/>
                    <a:pt x="205" y="430"/>
                    <a:pt x="218" y="434"/>
                  </a:cubicBezTo>
                  <a:lnTo>
                    <a:pt x="215" y="434"/>
                  </a:lnTo>
                  <a:cubicBezTo>
                    <a:pt x="216" y="434"/>
                    <a:pt x="217" y="434"/>
                    <a:pt x="218" y="434"/>
                  </a:cubicBezTo>
                  <a:lnTo>
                    <a:pt x="218" y="434"/>
                  </a:lnTo>
                  <a:cubicBezTo>
                    <a:pt x="220" y="434"/>
                    <a:pt x="222" y="435"/>
                    <a:pt x="224" y="436"/>
                  </a:cubicBezTo>
                  <a:lnTo>
                    <a:pt x="224" y="436"/>
                  </a:lnTo>
                  <a:cubicBezTo>
                    <a:pt x="224" y="436"/>
                    <a:pt x="223" y="436"/>
                    <a:pt x="223" y="437"/>
                  </a:cubicBezTo>
                  <a:lnTo>
                    <a:pt x="223" y="437"/>
                  </a:lnTo>
                  <a:cubicBezTo>
                    <a:pt x="218" y="437"/>
                    <a:pt x="205" y="436"/>
                    <a:pt x="179" y="434"/>
                  </a:cubicBezTo>
                  <a:lnTo>
                    <a:pt x="179" y="434"/>
                  </a:lnTo>
                  <a:cubicBezTo>
                    <a:pt x="196" y="436"/>
                    <a:pt x="210" y="437"/>
                    <a:pt x="222" y="439"/>
                  </a:cubicBezTo>
                  <a:lnTo>
                    <a:pt x="222" y="439"/>
                  </a:lnTo>
                  <a:cubicBezTo>
                    <a:pt x="220" y="440"/>
                    <a:pt x="218" y="443"/>
                    <a:pt x="215" y="446"/>
                  </a:cubicBezTo>
                  <a:cubicBezTo>
                    <a:pt x="222" y="442"/>
                    <a:pt x="230" y="441"/>
                    <a:pt x="237" y="441"/>
                  </a:cubicBezTo>
                  <a:cubicBezTo>
                    <a:pt x="237" y="441"/>
                    <a:pt x="238" y="441"/>
                    <a:pt x="238" y="441"/>
                  </a:cubicBezTo>
                  <a:lnTo>
                    <a:pt x="238" y="441"/>
                  </a:lnTo>
                  <a:cubicBezTo>
                    <a:pt x="240" y="441"/>
                    <a:pt x="242" y="441"/>
                    <a:pt x="244" y="441"/>
                  </a:cubicBezTo>
                  <a:lnTo>
                    <a:pt x="244" y="441"/>
                  </a:lnTo>
                  <a:cubicBezTo>
                    <a:pt x="254" y="444"/>
                    <a:pt x="255" y="451"/>
                    <a:pt x="227" y="458"/>
                  </a:cubicBezTo>
                  <a:cubicBezTo>
                    <a:pt x="235" y="462"/>
                    <a:pt x="243" y="463"/>
                    <a:pt x="250" y="463"/>
                  </a:cubicBezTo>
                  <a:cubicBezTo>
                    <a:pt x="265" y="463"/>
                    <a:pt x="278" y="458"/>
                    <a:pt x="286" y="458"/>
                  </a:cubicBezTo>
                  <a:cubicBezTo>
                    <a:pt x="259" y="458"/>
                    <a:pt x="279" y="442"/>
                    <a:pt x="305" y="442"/>
                  </a:cubicBezTo>
                  <a:cubicBezTo>
                    <a:pt x="319" y="442"/>
                    <a:pt x="335" y="447"/>
                    <a:pt x="347" y="461"/>
                  </a:cubicBezTo>
                  <a:lnTo>
                    <a:pt x="347" y="461"/>
                  </a:lnTo>
                  <a:cubicBezTo>
                    <a:pt x="329" y="464"/>
                    <a:pt x="308" y="468"/>
                    <a:pt x="288" y="472"/>
                  </a:cubicBezTo>
                  <a:lnTo>
                    <a:pt x="288" y="472"/>
                  </a:lnTo>
                  <a:cubicBezTo>
                    <a:pt x="252" y="470"/>
                    <a:pt x="215" y="470"/>
                    <a:pt x="179" y="470"/>
                  </a:cubicBezTo>
                  <a:cubicBezTo>
                    <a:pt x="209" y="470"/>
                    <a:pt x="222" y="478"/>
                    <a:pt x="247" y="481"/>
                  </a:cubicBezTo>
                  <a:lnTo>
                    <a:pt x="247" y="481"/>
                  </a:lnTo>
                  <a:cubicBezTo>
                    <a:pt x="213" y="488"/>
                    <a:pt x="191" y="493"/>
                    <a:pt x="203" y="493"/>
                  </a:cubicBezTo>
                  <a:lnTo>
                    <a:pt x="358" y="493"/>
                  </a:lnTo>
                  <a:cubicBezTo>
                    <a:pt x="329" y="500"/>
                    <a:pt x="305" y="503"/>
                    <a:pt x="280" y="504"/>
                  </a:cubicBezTo>
                  <a:lnTo>
                    <a:pt x="280" y="504"/>
                  </a:lnTo>
                  <a:cubicBezTo>
                    <a:pt x="263" y="500"/>
                    <a:pt x="244" y="497"/>
                    <a:pt x="233" y="497"/>
                  </a:cubicBezTo>
                  <a:cubicBezTo>
                    <a:pt x="225" y="497"/>
                    <a:pt x="221" y="499"/>
                    <a:pt x="227" y="505"/>
                  </a:cubicBezTo>
                  <a:cubicBezTo>
                    <a:pt x="246" y="505"/>
                    <a:pt x="263" y="505"/>
                    <a:pt x="280" y="504"/>
                  </a:cubicBezTo>
                  <a:lnTo>
                    <a:pt x="280" y="504"/>
                  </a:lnTo>
                  <a:cubicBezTo>
                    <a:pt x="305" y="510"/>
                    <a:pt x="327" y="517"/>
                    <a:pt x="322" y="517"/>
                  </a:cubicBezTo>
                  <a:cubicBezTo>
                    <a:pt x="1" y="529"/>
                    <a:pt x="274" y="529"/>
                    <a:pt x="263" y="529"/>
                  </a:cubicBezTo>
                  <a:lnTo>
                    <a:pt x="239" y="529"/>
                  </a:lnTo>
                  <a:cubicBezTo>
                    <a:pt x="272" y="537"/>
                    <a:pt x="299" y="540"/>
                    <a:pt x="321" y="540"/>
                  </a:cubicBezTo>
                  <a:cubicBezTo>
                    <a:pt x="428" y="540"/>
                    <a:pt x="399" y="458"/>
                    <a:pt x="429" y="458"/>
                  </a:cubicBezTo>
                  <a:cubicBezTo>
                    <a:pt x="416" y="458"/>
                    <a:pt x="406" y="456"/>
                    <a:pt x="397" y="453"/>
                  </a:cubicBezTo>
                  <a:lnTo>
                    <a:pt x="397" y="453"/>
                  </a:lnTo>
                  <a:cubicBezTo>
                    <a:pt x="399" y="453"/>
                    <a:pt x="399" y="452"/>
                    <a:pt x="398" y="452"/>
                  </a:cubicBezTo>
                  <a:cubicBezTo>
                    <a:pt x="398" y="452"/>
                    <a:pt x="397" y="453"/>
                    <a:pt x="395" y="453"/>
                  </a:cubicBezTo>
                  <a:lnTo>
                    <a:pt x="395" y="453"/>
                  </a:lnTo>
                  <a:cubicBezTo>
                    <a:pt x="380" y="448"/>
                    <a:pt x="368" y="441"/>
                    <a:pt x="346" y="434"/>
                  </a:cubicBezTo>
                  <a:cubicBezTo>
                    <a:pt x="370" y="434"/>
                    <a:pt x="346" y="434"/>
                    <a:pt x="334" y="422"/>
                  </a:cubicBezTo>
                  <a:cubicBezTo>
                    <a:pt x="346" y="422"/>
                    <a:pt x="355" y="422"/>
                    <a:pt x="363" y="423"/>
                  </a:cubicBezTo>
                  <a:lnTo>
                    <a:pt x="363" y="423"/>
                  </a:lnTo>
                  <a:cubicBezTo>
                    <a:pt x="339" y="403"/>
                    <a:pt x="387" y="384"/>
                    <a:pt x="417" y="374"/>
                  </a:cubicBezTo>
                  <a:lnTo>
                    <a:pt x="387" y="374"/>
                  </a:lnTo>
                  <a:cubicBezTo>
                    <a:pt x="380" y="368"/>
                    <a:pt x="361" y="353"/>
                    <a:pt x="346" y="339"/>
                  </a:cubicBezTo>
                  <a:cubicBezTo>
                    <a:pt x="341" y="316"/>
                    <a:pt x="366" y="311"/>
                    <a:pt x="393" y="311"/>
                  </a:cubicBezTo>
                  <a:cubicBezTo>
                    <a:pt x="417" y="311"/>
                    <a:pt x="443" y="315"/>
                    <a:pt x="449" y="315"/>
                  </a:cubicBezTo>
                  <a:cubicBezTo>
                    <a:pt x="453" y="315"/>
                    <a:pt x="446" y="312"/>
                    <a:pt x="417" y="303"/>
                  </a:cubicBezTo>
                  <a:cubicBezTo>
                    <a:pt x="417" y="303"/>
                    <a:pt x="417" y="303"/>
                    <a:pt x="417" y="303"/>
                  </a:cubicBezTo>
                  <a:lnTo>
                    <a:pt x="417" y="303"/>
                  </a:lnTo>
                  <a:cubicBezTo>
                    <a:pt x="417" y="303"/>
                    <a:pt x="416" y="303"/>
                    <a:pt x="416" y="303"/>
                  </a:cubicBezTo>
                  <a:lnTo>
                    <a:pt x="416" y="303"/>
                  </a:lnTo>
                  <a:cubicBezTo>
                    <a:pt x="411" y="304"/>
                    <a:pt x="407" y="304"/>
                    <a:pt x="403" y="304"/>
                  </a:cubicBezTo>
                  <a:cubicBezTo>
                    <a:pt x="354" y="304"/>
                    <a:pt x="401" y="243"/>
                    <a:pt x="346" y="243"/>
                  </a:cubicBezTo>
                  <a:cubicBezTo>
                    <a:pt x="370" y="231"/>
                    <a:pt x="382" y="219"/>
                    <a:pt x="405" y="208"/>
                  </a:cubicBezTo>
                  <a:cubicBezTo>
                    <a:pt x="405" y="184"/>
                    <a:pt x="370" y="219"/>
                    <a:pt x="394" y="148"/>
                  </a:cubicBezTo>
                  <a:cubicBezTo>
                    <a:pt x="360" y="140"/>
                    <a:pt x="398" y="131"/>
                    <a:pt x="389" y="131"/>
                  </a:cubicBezTo>
                  <a:cubicBezTo>
                    <a:pt x="385" y="131"/>
                    <a:pt x="374" y="133"/>
                    <a:pt x="346" y="136"/>
                  </a:cubicBezTo>
                  <a:cubicBezTo>
                    <a:pt x="394" y="124"/>
                    <a:pt x="322" y="112"/>
                    <a:pt x="394" y="100"/>
                  </a:cubicBezTo>
                  <a:cubicBezTo>
                    <a:pt x="358" y="89"/>
                    <a:pt x="334" y="65"/>
                    <a:pt x="394" y="65"/>
                  </a:cubicBezTo>
                  <a:cubicBezTo>
                    <a:pt x="370" y="41"/>
                    <a:pt x="286" y="77"/>
                    <a:pt x="394" y="5"/>
                  </a:cubicBezTo>
                  <a:cubicBezTo>
                    <a:pt x="362" y="5"/>
                    <a:pt x="335"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3" name="Google Shape;703;p33"/>
            <p:cNvSpPr/>
            <p:nvPr/>
          </p:nvSpPr>
          <p:spPr>
            <a:xfrm>
              <a:off x="5633725" y="2463100"/>
              <a:ext cx="425" cy="150"/>
            </a:xfrm>
            <a:custGeom>
              <a:rect b="b" l="l" r="r" t="t"/>
              <a:pathLst>
                <a:path extrusionOk="0" h="6" w="17">
                  <a:moveTo>
                    <a:pt x="11" y="0"/>
                  </a:moveTo>
                  <a:cubicBezTo>
                    <a:pt x="9" y="0"/>
                    <a:pt x="5" y="2"/>
                    <a:pt x="1" y="6"/>
                  </a:cubicBezTo>
                  <a:cubicBezTo>
                    <a:pt x="16" y="6"/>
                    <a:pt x="16" y="0"/>
                    <a:pt x="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4" name="Google Shape;704;p33"/>
            <p:cNvSpPr/>
            <p:nvPr/>
          </p:nvSpPr>
          <p:spPr>
            <a:xfrm>
              <a:off x="5633725" y="2466200"/>
              <a:ext cx="625" cy="25"/>
            </a:xfrm>
            <a:custGeom>
              <a:rect b="b" l="l" r="r" t="t"/>
              <a:pathLst>
                <a:path extrusionOk="0" h="1" w="25">
                  <a:moveTo>
                    <a:pt x="13" y="1"/>
                  </a:moveTo>
                  <a:cubicBezTo>
                    <a:pt x="24" y="1"/>
                    <a:pt x="1"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5" name="Google Shape;705;p33"/>
            <p:cNvSpPr/>
            <p:nvPr/>
          </p:nvSpPr>
          <p:spPr>
            <a:xfrm>
              <a:off x="5634025" y="2466200"/>
              <a:ext cx="325" cy="25"/>
            </a:xfrm>
            <a:custGeom>
              <a:rect b="b" l="l" r="r" t="t"/>
              <a:pathLst>
                <a:path extrusionOk="0" h="1" w="13">
                  <a:moveTo>
                    <a:pt x="1" y="1"/>
                  </a:moveTo>
                  <a:cubicBezTo>
                    <a:pt x="12" y="1"/>
                    <a:pt x="1" y="1"/>
                    <a:pt x="1" y="1"/>
                  </a:cubicBezTo>
                  <a:cubicBezTo>
                    <a:pt x="1" y="1"/>
                    <a:pt x="1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6" name="Google Shape;706;p33"/>
            <p:cNvSpPr/>
            <p:nvPr/>
          </p:nvSpPr>
          <p:spPr>
            <a:xfrm>
              <a:off x="5634025" y="246620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7" name="Google Shape;707;p33"/>
            <p:cNvSpPr/>
            <p:nvPr/>
          </p:nvSpPr>
          <p:spPr>
            <a:xfrm>
              <a:off x="5629275" y="2464125"/>
              <a:ext cx="600" cy="25"/>
            </a:xfrm>
            <a:custGeom>
              <a:rect b="b" l="l" r="r" t="t"/>
              <a:pathLst>
                <a:path extrusionOk="0" h="1" w="24">
                  <a:moveTo>
                    <a:pt x="12" y="0"/>
                  </a:moveTo>
                  <a:cubicBezTo>
                    <a:pt x="0" y="0"/>
                    <a:pt x="24"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8" name="Google Shape;708;p33"/>
            <p:cNvSpPr/>
            <p:nvPr/>
          </p:nvSpPr>
          <p:spPr>
            <a:xfrm>
              <a:off x="5634325" y="2466500"/>
              <a:ext cx="625" cy="25"/>
            </a:xfrm>
            <a:custGeom>
              <a:rect b="b" l="l" r="r" t="t"/>
              <a:pathLst>
                <a:path extrusionOk="0" h="1" w="25">
                  <a:moveTo>
                    <a:pt x="24" y="1"/>
                  </a:moveTo>
                  <a:cubicBezTo>
                    <a:pt x="12" y="1"/>
                    <a:pt x="0"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9" name="Google Shape;709;p33"/>
            <p:cNvSpPr/>
            <p:nvPr/>
          </p:nvSpPr>
          <p:spPr>
            <a:xfrm>
              <a:off x="5632825" y="2466800"/>
              <a:ext cx="325" cy="25"/>
            </a:xfrm>
            <a:custGeom>
              <a:rect b="b" l="l" r="r" t="t"/>
              <a:pathLst>
                <a:path extrusionOk="0" h="1" w="13">
                  <a:moveTo>
                    <a:pt x="1" y="1"/>
                  </a:moveTo>
                  <a:cubicBezTo>
                    <a:pt x="1" y="1"/>
                    <a:pt x="1" y="1"/>
                    <a:pt x="1" y="1"/>
                  </a:cubicBezTo>
                  <a:cubicBezTo>
                    <a:pt x="13"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0" name="Google Shape;710;p33"/>
            <p:cNvSpPr/>
            <p:nvPr/>
          </p:nvSpPr>
          <p:spPr>
            <a:xfrm>
              <a:off x="5634125" y="2466200"/>
              <a:ext cx="725" cy="175"/>
            </a:xfrm>
            <a:custGeom>
              <a:rect b="b" l="l" r="r" t="t"/>
              <a:pathLst>
                <a:path extrusionOk="0" h="7" w="29">
                  <a:moveTo>
                    <a:pt x="20" y="1"/>
                  </a:moveTo>
                  <a:cubicBezTo>
                    <a:pt x="4" y="5"/>
                    <a:pt x="0" y="6"/>
                    <a:pt x="2" y="6"/>
                  </a:cubicBezTo>
                  <a:cubicBezTo>
                    <a:pt x="4" y="6"/>
                    <a:pt x="28" y="1"/>
                    <a:pt x="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1" name="Google Shape;711;p33"/>
            <p:cNvSpPr/>
            <p:nvPr/>
          </p:nvSpPr>
          <p:spPr>
            <a:xfrm>
              <a:off x="5631650" y="2466800"/>
              <a:ext cx="1200" cy="25"/>
            </a:xfrm>
            <a:custGeom>
              <a:rect b="b" l="l" r="r" t="t"/>
              <a:pathLst>
                <a:path extrusionOk="0" h="1" w="48">
                  <a:moveTo>
                    <a:pt x="0" y="1"/>
                  </a:moveTo>
                  <a:cubicBezTo>
                    <a:pt x="48"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2" name="Google Shape;712;p33"/>
            <p:cNvSpPr/>
            <p:nvPr/>
          </p:nvSpPr>
          <p:spPr>
            <a:xfrm>
              <a:off x="5631650" y="2466800"/>
              <a:ext cx="625" cy="25"/>
            </a:xfrm>
            <a:custGeom>
              <a:rect b="b" l="l" r="r" t="t"/>
              <a:pathLst>
                <a:path extrusionOk="0" h="1" w="25">
                  <a:moveTo>
                    <a:pt x="0" y="1"/>
                  </a:moveTo>
                  <a:cubicBezTo>
                    <a:pt x="12" y="1"/>
                    <a:pt x="24" y="1"/>
                    <a:pt x="24" y="1"/>
                  </a:cubicBezTo>
                  <a:cubicBezTo>
                    <a:pt x="24"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3" name="Google Shape;713;p33"/>
            <p:cNvSpPr/>
            <p:nvPr/>
          </p:nvSpPr>
          <p:spPr>
            <a:xfrm>
              <a:off x="5631650" y="2465600"/>
              <a:ext cx="625" cy="25"/>
            </a:xfrm>
            <a:custGeom>
              <a:rect b="b" l="l" r="r" t="t"/>
              <a:pathLst>
                <a:path extrusionOk="0" h="1" w="25">
                  <a:moveTo>
                    <a:pt x="24" y="1"/>
                  </a:moveTo>
                  <a:cubicBezTo>
                    <a:pt x="12" y="1"/>
                    <a:pt x="0"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4" name="Google Shape;714;p33"/>
            <p:cNvSpPr/>
            <p:nvPr/>
          </p:nvSpPr>
          <p:spPr>
            <a:xfrm>
              <a:off x="5630550" y="2465775"/>
              <a:ext cx="725" cy="150"/>
            </a:xfrm>
            <a:custGeom>
              <a:rect b="b" l="l" r="r" t="t"/>
              <a:pathLst>
                <a:path extrusionOk="0" h="6" w="29">
                  <a:moveTo>
                    <a:pt x="27" y="1"/>
                  </a:moveTo>
                  <a:cubicBezTo>
                    <a:pt x="24" y="1"/>
                    <a:pt x="1" y="6"/>
                    <a:pt x="9" y="6"/>
                  </a:cubicBezTo>
                  <a:cubicBezTo>
                    <a:pt x="24" y="2"/>
                    <a:pt x="28" y="1"/>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5" name="Google Shape;715;p33"/>
            <p:cNvSpPr/>
            <p:nvPr/>
          </p:nvSpPr>
          <p:spPr>
            <a:xfrm>
              <a:off x="5630150" y="2465600"/>
              <a:ext cx="625" cy="25"/>
            </a:xfrm>
            <a:custGeom>
              <a:rect b="b" l="l" r="r" t="t"/>
              <a:pathLst>
                <a:path extrusionOk="0" h="1" w="25">
                  <a:moveTo>
                    <a:pt x="1" y="1"/>
                  </a:moveTo>
                  <a:cubicBezTo>
                    <a:pt x="13" y="1"/>
                    <a:pt x="13" y="1"/>
                    <a:pt x="25" y="1"/>
                  </a:cubicBezTo>
                  <a:cubicBezTo>
                    <a:pt x="13"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6" name="Google Shape;716;p33"/>
            <p:cNvSpPr/>
            <p:nvPr/>
          </p:nvSpPr>
          <p:spPr>
            <a:xfrm>
              <a:off x="5631350" y="2464425"/>
              <a:ext cx="1200" cy="25"/>
            </a:xfrm>
            <a:custGeom>
              <a:rect b="b" l="l" r="r" t="t"/>
              <a:pathLst>
                <a:path extrusionOk="0" h="1" w="48">
                  <a:moveTo>
                    <a:pt x="0" y="0"/>
                  </a:moveTo>
                  <a:cubicBezTo>
                    <a:pt x="48" y="0"/>
                    <a:pt x="4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7" name="Google Shape;717;p33"/>
            <p:cNvSpPr/>
            <p:nvPr/>
          </p:nvSpPr>
          <p:spPr>
            <a:xfrm>
              <a:off x="5631350" y="2464425"/>
              <a:ext cx="925" cy="25"/>
            </a:xfrm>
            <a:custGeom>
              <a:rect b="b" l="l" r="r" t="t"/>
              <a:pathLst>
                <a:path extrusionOk="0" h="1" w="37">
                  <a:moveTo>
                    <a:pt x="0" y="0"/>
                  </a:moveTo>
                  <a:cubicBezTo>
                    <a:pt x="24" y="0"/>
                    <a:pt x="36" y="0"/>
                    <a:pt x="36" y="0"/>
                  </a:cubicBezTo>
                  <a:cubicBezTo>
                    <a:pt x="24"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8" name="Google Shape;718;p33"/>
            <p:cNvSpPr/>
            <p:nvPr/>
          </p:nvSpPr>
          <p:spPr>
            <a:xfrm>
              <a:off x="5627775" y="2463525"/>
              <a:ext cx="3300" cy="25"/>
            </a:xfrm>
            <a:custGeom>
              <a:rect b="b" l="l" r="r" t="t"/>
              <a:pathLst>
                <a:path extrusionOk="0" h="1" w="132">
                  <a:moveTo>
                    <a:pt x="60" y="1"/>
                  </a:moveTo>
                  <a:cubicBezTo>
                    <a:pt x="0" y="1"/>
                    <a:pt x="131" y="1"/>
                    <a:pt x="60" y="1"/>
                  </a:cubicBezTo>
                  <a:cubicBezTo>
                    <a:pt x="60" y="1"/>
                    <a:pt x="72" y="1"/>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9" name="Google Shape;719;p33"/>
            <p:cNvSpPr/>
            <p:nvPr/>
          </p:nvSpPr>
          <p:spPr>
            <a:xfrm>
              <a:off x="5628675" y="2463525"/>
              <a:ext cx="900" cy="25"/>
            </a:xfrm>
            <a:custGeom>
              <a:rect b="b" l="l" r="r" t="t"/>
              <a:pathLst>
                <a:path extrusionOk="0" h="1" w="36">
                  <a:moveTo>
                    <a:pt x="12" y="1"/>
                  </a:moveTo>
                  <a:cubicBezTo>
                    <a:pt x="0" y="1"/>
                    <a:pt x="36"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0" name="Google Shape;720;p33"/>
            <p:cNvSpPr/>
            <p:nvPr/>
          </p:nvSpPr>
          <p:spPr>
            <a:xfrm>
              <a:off x="5633725" y="2451625"/>
              <a:ext cx="1225" cy="625"/>
            </a:xfrm>
            <a:custGeom>
              <a:rect b="b" l="l" r="r" t="t"/>
              <a:pathLst>
                <a:path extrusionOk="0" h="25" w="49">
                  <a:moveTo>
                    <a:pt x="24" y="12"/>
                  </a:moveTo>
                  <a:cubicBezTo>
                    <a:pt x="48" y="0"/>
                    <a:pt x="1" y="24"/>
                    <a:pt x="24"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1" name="Google Shape;721;p33"/>
            <p:cNvSpPr/>
            <p:nvPr/>
          </p:nvSpPr>
          <p:spPr>
            <a:xfrm>
              <a:off x="5633425" y="2451925"/>
              <a:ext cx="1525" cy="25"/>
            </a:xfrm>
            <a:custGeom>
              <a:rect b="b" l="l" r="r" t="t"/>
              <a:pathLst>
                <a:path extrusionOk="0" h="1" w="61">
                  <a:moveTo>
                    <a:pt x="1" y="0"/>
                  </a:moveTo>
                  <a:cubicBezTo>
                    <a:pt x="60"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2" name="Google Shape;722;p33"/>
            <p:cNvSpPr/>
            <p:nvPr/>
          </p:nvSpPr>
          <p:spPr>
            <a:xfrm>
              <a:off x="5633125" y="2451925"/>
              <a:ext cx="2425" cy="25"/>
            </a:xfrm>
            <a:custGeom>
              <a:rect b="b" l="l" r="r" t="t"/>
              <a:pathLst>
                <a:path extrusionOk="0" h="1" w="97">
                  <a:moveTo>
                    <a:pt x="13" y="0"/>
                  </a:moveTo>
                  <a:cubicBezTo>
                    <a:pt x="96" y="0"/>
                    <a:pt x="1" y="0"/>
                    <a:pt x="13" y="0"/>
                  </a:cubicBezTo>
                  <a:cubicBezTo>
                    <a:pt x="25"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3" name="Google Shape;723;p33"/>
            <p:cNvSpPr/>
            <p:nvPr/>
          </p:nvSpPr>
          <p:spPr>
            <a:xfrm>
              <a:off x="5628375" y="2459075"/>
              <a:ext cx="2100" cy="25"/>
            </a:xfrm>
            <a:custGeom>
              <a:rect b="b" l="l" r="r" t="t"/>
              <a:pathLst>
                <a:path extrusionOk="0" h="1" w="84">
                  <a:moveTo>
                    <a:pt x="12" y="0"/>
                  </a:moveTo>
                  <a:cubicBezTo>
                    <a:pt x="0" y="0"/>
                    <a:pt x="84"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4" name="Google Shape;724;p33"/>
            <p:cNvSpPr/>
            <p:nvPr/>
          </p:nvSpPr>
          <p:spPr>
            <a:xfrm>
              <a:off x="5627775" y="2458475"/>
              <a:ext cx="925" cy="25"/>
            </a:xfrm>
            <a:custGeom>
              <a:rect b="b" l="l" r="r" t="t"/>
              <a:pathLst>
                <a:path extrusionOk="0" h="1" w="37">
                  <a:moveTo>
                    <a:pt x="0" y="0"/>
                  </a:moveTo>
                  <a:cubicBezTo>
                    <a:pt x="0" y="0"/>
                    <a:pt x="0" y="0"/>
                    <a:pt x="0" y="0"/>
                  </a:cubicBezTo>
                  <a:cubicBezTo>
                    <a:pt x="0" y="0"/>
                    <a:pt x="36"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5" name="Google Shape;725;p33"/>
            <p:cNvSpPr/>
            <p:nvPr/>
          </p:nvSpPr>
          <p:spPr>
            <a:xfrm>
              <a:off x="5660525" y="2461450"/>
              <a:ext cx="325" cy="25"/>
            </a:xfrm>
            <a:custGeom>
              <a:rect b="b" l="l" r="r" t="t"/>
              <a:pathLst>
                <a:path extrusionOk="0" h="1" w="13">
                  <a:moveTo>
                    <a:pt x="0" y="0"/>
                  </a:moveTo>
                  <a:cubicBezTo>
                    <a:pt x="0" y="0"/>
                    <a:pt x="12"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6" name="Google Shape;726;p33"/>
            <p:cNvSpPr/>
            <p:nvPr/>
          </p:nvSpPr>
          <p:spPr>
            <a:xfrm>
              <a:off x="5661400" y="2464425"/>
              <a:ext cx="925" cy="25"/>
            </a:xfrm>
            <a:custGeom>
              <a:rect b="b" l="l" r="r" t="t"/>
              <a:pathLst>
                <a:path extrusionOk="0" h="1" w="37">
                  <a:moveTo>
                    <a:pt x="1" y="0"/>
                  </a:moveTo>
                  <a:cubicBezTo>
                    <a:pt x="25" y="0"/>
                    <a:pt x="37" y="0"/>
                    <a:pt x="37" y="0"/>
                  </a:cubicBezTo>
                  <a:cubicBezTo>
                    <a:pt x="37" y="0"/>
                    <a:pt x="25"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7" name="Google Shape;727;p33"/>
            <p:cNvSpPr/>
            <p:nvPr/>
          </p:nvSpPr>
          <p:spPr>
            <a:xfrm>
              <a:off x="5661400" y="2464425"/>
              <a:ext cx="925" cy="25"/>
            </a:xfrm>
            <a:custGeom>
              <a:rect b="b" l="l" r="r" t="t"/>
              <a:pathLst>
                <a:path extrusionOk="0" h="1" w="37">
                  <a:moveTo>
                    <a:pt x="37" y="0"/>
                  </a:moveTo>
                  <a:cubicBezTo>
                    <a:pt x="25" y="0"/>
                    <a:pt x="13" y="0"/>
                    <a:pt x="1" y="0"/>
                  </a:cubicBezTo>
                  <a:cubicBezTo>
                    <a:pt x="25" y="0"/>
                    <a:pt x="37"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8" name="Google Shape;728;p33"/>
            <p:cNvSpPr/>
            <p:nvPr/>
          </p:nvSpPr>
          <p:spPr>
            <a:xfrm>
              <a:off x="5664375" y="2463525"/>
              <a:ext cx="925" cy="25"/>
            </a:xfrm>
            <a:custGeom>
              <a:rect b="b" l="l" r="r" t="t"/>
              <a:pathLst>
                <a:path extrusionOk="0" h="1" w="37">
                  <a:moveTo>
                    <a:pt x="1" y="1"/>
                  </a:moveTo>
                  <a:cubicBezTo>
                    <a:pt x="37"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9" name="Google Shape;729;p33"/>
            <p:cNvSpPr/>
            <p:nvPr/>
          </p:nvSpPr>
          <p:spPr>
            <a:xfrm>
              <a:off x="5658825" y="2464125"/>
              <a:ext cx="825" cy="150"/>
            </a:xfrm>
            <a:custGeom>
              <a:rect b="b" l="l" r="r" t="t"/>
              <a:pathLst>
                <a:path extrusionOk="0" h="6" w="33">
                  <a:moveTo>
                    <a:pt x="32" y="0"/>
                  </a:moveTo>
                  <a:cubicBezTo>
                    <a:pt x="1" y="0"/>
                    <a:pt x="11" y="6"/>
                    <a:pt x="22" y="6"/>
                  </a:cubicBezTo>
                  <a:cubicBezTo>
                    <a:pt x="27" y="6"/>
                    <a:pt x="32" y="4"/>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30" name="Google Shape;730;p33"/>
            <p:cNvSpPr/>
            <p:nvPr/>
          </p:nvSpPr>
          <p:spPr>
            <a:xfrm>
              <a:off x="5663500" y="2463225"/>
              <a:ext cx="900" cy="25"/>
            </a:xfrm>
            <a:custGeom>
              <a:rect b="b" l="l" r="r" t="t"/>
              <a:pathLst>
                <a:path extrusionOk="0" h="1" w="36">
                  <a:moveTo>
                    <a:pt x="0" y="1"/>
                  </a:moveTo>
                  <a:cubicBezTo>
                    <a:pt x="36"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31" name="Google Shape;731;p33"/>
            <p:cNvSpPr/>
            <p:nvPr/>
          </p:nvSpPr>
          <p:spPr>
            <a:xfrm>
              <a:off x="5657850" y="2459650"/>
              <a:ext cx="1200" cy="325"/>
            </a:xfrm>
            <a:custGeom>
              <a:rect b="b" l="l" r="r" t="t"/>
              <a:pathLst>
                <a:path extrusionOk="0" h="13" w="48">
                  <a:moveTo>
                    <a:pt x="48" y="1"/>
                  </a:moveTo>
                  <a:cubicBezTo>
                    <a:pt x="36" y="1"/>
                    <a:pt x="12" y="1"/>
                    <a:pt x="0" y="13"/>
                  </a:cubicBezTo>
                  <a:cubicBezTo>
                    <a:pt x="24" y="1"/>
                    <a:pt x="36"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32" name="Google Shape;732;p33"/>
            <p:cNvSpPr/>
            <p:nvPr/>
          </p:nvSpPr>
          <p:spPr>
            <a:xfrm>
              <a:off x="5658925" y="2453500"/>
              <a:ext cx="425" cy="300"/>
            </a:xfrm>
            <a:custGeom>
              <a:rect b="b" l="l" r="r" t="t"/>
              <a:pathLst>
                <a:path extrusionOk="0" h="12" w="17">
                  <a:moveTo>
                    <a:pt x="5" y="0"/>
                  </a:moveTo>
                  <a:lnTo>
                    <a:pt x="5" y="0"/>
                  </a:lnTo>
                  <a:cubicBezTo>
                    <a:pt x="0" y="0"/>
                    <a:pt x="5" y="11"/>
                    <a:pt x="11" y="11"/>
                  </a:cubicBezTo>
                  <a:cubicBezTo>
                    <a:pt x="13" y="11"/>
                    <a:pt x="15" y="11"/>
                    <a:pt x="17" y="9"/>
                  </a:cubicBezTo>
                  <a:cubicBezTo>
                    <a:pt x="10" y="2"/>
                    <a:pt x="7"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33" name="Google Shape;733;p33"/>
            <p:cNvSpPr/>
            <p:nvPr/>
          </p:nvSpPr>
          <p:spPr>
            <a:xfrm>
              <a:off x="5663425" y="2459950"/>
              <a:ext cx="975" cy="250"/>
            </a:xfrm>
            <a:custGeom>
              <a:rect b="b" l="l" r="r" t="t"/>
              <a:pathLst>
                <a:path extrusionOk="0" h="10" w="39">
                  <a:moveTo>
                    <a:pt x="27" y="1"/>
                  </a:moveTo>
                  <a:cubicBezTo>
                    <a:pt x="23" y="3"/>
                    <a:pt x="19" y="4"/>
                    <a:pt x="15" y="6"/>
                  </a:cubicBezTo>
                  <a:lnTo>
                    <a:pt x="15" y="6"/>
                  </a:lnTo>
                  <a:cubicBezTo>
                    <a:pt x="21" y="4"/>
                    <a:pt x="29" y="3"/>
                    <a:pt x="39" y="1"/>
                  </a:cubicBezTo>
                  <a:close/>
                  <a:moveTo>
                    <a:pt x="15" y="6"/>
                  </a:moveTo>
                  <a:lnTo>
                    <a:pt x="15" y="6"/>
                  </a:lnTo>
                  <a:cubicBezTo>
                    <a:pt x="4" y="8"/>
                    <a:pt x="1" y="10"/>
                    <a:pt x="2" y="10"/>
                  </a:cubicBezTo>
                  <a:cubicBezTo>
                    <a:pt x="3" y="10"/>
                    <a:pt x="8" y="8"/>
                    <a:pt x="15"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34" name="Google Shape;734;p33"/>
            <p:cNvSpPr/>
            <p:nvPr/>
          </p:nvSpPr>
          <p:spPr>
            <a:xfrm>
              <a:off x="5664100" y="2465900"/>
              <a:ext cx="300" cy="25"/>
            </a:xfrm>
            <a:custGeom>
              <a:rect b="b" l="l" r="r" t="t"/>
              <a:pathLst>
                <a:path extrusionOk="0" h="1" w="12">
                  <a:moveTo>
                    <a:pt x="0" y="1"/>
                  </a:moveTo>
                  <a:lnTo>
                    <a:pt x="0" y="1"/>
                  </a:lnTo>
                  <a:cubicBezTo>
                    <a:pt x="0"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35" name="Google Shape;735;p33"/>
            <p:cNvSpPr/>
            <p:nvPr/>
          </p:nvSpPr>
          <p:spPr>
            <a:xfrm>
              <a:off x="5662300" y="2462925"/>
              <a:ext cx="325" cy="25"/>
            </a:xfrm>
            <a:custGeom>
              <a:rect b="b" l="l" r="r" t="t"/>
              <a:pathLst>
                <a:path extrusionOk="0" h="1" w="13">
                  <a:moveTo>
                    <a:pt x="13" y="1"/>
                  </a:moveTo>
                  <a:cubicBezTo>
                    <a:pt x="13" y="1"/>
                    <a:pt x="1"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36" name="Google Shape;736;p33"/>
            <p:cNvSpPr/>
            <p:nvPr/>
          </p:nvSpPr>
          <p:spPr>
            <a:xfrm>
              <a:off x="5657475" y="2462500"/>
              <a:ext cx="1875" cy="150"/>
            </a:xfrm>
            <a:custGeom>
              <a:rect b="b" l="l" r="r" t="t"/>
              <a:pathLst>
                <a:path extrusionOk="0" h="6" w="75">
                  <a:moveTo>
                    <a:pt x="11" y="1"/>
                  </a:moveTo>
                  <a:cubicBezTo>
                    <a:pt x="0" y="1"/>
                    <a:pt x="43" y="6"/>
                    <a:pt x="75" y="6"/>
                  </a:cubicBezTo>
                  <a:cubicBezTo>
                    <a:pt x="35" y="2"/>
                    <a:pt x="16"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37" name="Google Shape;737;p33"/>
            <p:cNvSpPr/>
            <p:nvPr/>
          </p:nvSpPr>
          <p:spPr>
            <a:xfrm>
              <a:off x="5659025" y="2464125"/>
              <a:ext cx="625" cy="25"/>
            </a:xfrm>
            <a:custGeom>
              <a:rect b="b" l="l" r="r" t="t"/>
              <a:pathLst>
                <a:path extrusionOk="0" h="1" w="25">
                  <a:moveTo>
                    <a:pt x="24" y="0"/>
                  </a:moveTo>
                  <a:cubicBezTo>
                    <a:pt x="1"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38" name="Google Shape;738;p33"/>
            <p:cNvSpPr/>
            <p:nvPr/>
          </p:nvSpPr>
          <p:spPr>
            <a:xfrm>
              <a:off x="5661400" y="2465600"/>
              <a:ext cx="625" cy="25"/>
            </a:xfrm>
            <a:custGeom>
              <a:rect b="b" l="l" r="r" t="t"/>
              <a:pathLst>
                <a:path extrusionOk="0" h="1" w="25">
                  <a:moveTo>
                    <a:pt x="25" y="1"/>
                  </a:moveTo>
                  <a:cubicBezTo>
                    <a:pt x="25" y="1"/>
                    <a:pt x="1"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39" name="Google Shape;739;p33"/>
            <p:cNvSpPr/>
            <p:nvPr/>
          </p:nvSpPr>
          <p:spPr>
            <a:xfrm>
              <a:off x="5660325" y="2465900"/>
              <a:ext cx="800" cy="175"/>
            </a:xfrm>
            <a:custGeom>
              <a:rect b="b" l="l" r="r" t="t"/>
              <a:pathLst>
                <a:path extrusionOk="0" h="7" w="32">
                  <a:moveTo>
                    <a:pt x="32" y="1"/>
                  </a:moveTo>
                  <a:cubicBezTo>
                    <a:pt x="24" y="1"/>
                    <a:pt x="0" y="6"/>
                    <a:pt x="3" y="6"/>
                  </a:cubicBezTo>
                  <a:cubicBezTo>
                    <a:pt x="4" y="6"/>
                    <a:pt x="12" y="5"/>
                    <a:pt x="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0" name="Google Shape;740;p33"/>
            <p:cNvSpPr/>
            <p:nvPr/>
          </p:nvSpPr>
          <p:spPr>
            <a:xfrm>
              <a:off x="5659925" y="2465600"/>
              <a:ext cx="625" cy="25"/>
            </a:xfrm>
            <a:custGeom>
              <a:rect b="b" l="l" r="r" t="t"/>
              <a:pathLst>
                <a:path extrusionOk="0" h="1" w="25">
                  <a:moveTo>
                    <a:pt x="12" y="1"/>
                  </a:moveTo>
                  <a:cubicBezTo>
                    <a:pt x="12" y="1"/>
                    <a:pt x="24" y="1"/>
                    <a:pt x="24" y="1"/>
                  </a:cubicBezTo>
                  <a:cubicBezTo>
                    <a:pt x="24" y="1"/>
                    <a:pt x="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1" name="Google Shape;741;p33"/>
            <p:cNvSpPr/>
            <p:nvPr/>
          </p:nvSpPr>
          <p:spPr>
            <a:xfrm>
              <a:off x="5658725" y="2463525"/>
              <a:ext cx="925" cy="25"/>
            </a:xfrm>
            <a:custGeom>
              <a:rect b="b" l="l" r="r" t="t"/>
              <a:pathLst>
                <a:path extrusionOk="0" h="1" w="37">
                  <a:moveTo>
                    <a:pt x="1" y="1"/>
                  </a:moveTo>
                  <a:cubicBezTo>
                    <a:pt x="1" y="1"/>
                    <a:pt x="36"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2" name="Google Shape;742;p33"/>
            <p:cNvSpPr/>
            <p:nvPr/>
          </p:nvSpPr>
          <p:spPr>
            <a:xfrm>
              <a:off x="5658725" y="2463525"/>
              <a:ext cx="2125" cy="25"/>
            </a:xfrm>
            <a:custGeom>
              <a:rect b="b" l="l" r="r" t="t"/>
              <a:pathLst>
                <a:path extrusionOk="0" h="1" w="85">
                  <a:moveTo>
                    <a:pt x="1" y="1"/>
                  </a:moveTo>
                  <a:cubicBezTo>
                    <a:pt x="84"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3" name="Google Shape;743;p33"/>
            <p:cNvSpPr/>
            <p:nvPr/>
          </p:nvSpPr>
          <p:spPr>
            <a:xfrm>
              <a:off x="5664100" y="2452000"/>
              <a:ext cx="150" cy="250"/>
            </a:xfrm>
            <a:custGeom>
              <a:rect b="b" l="l" r="r" t="t"/>
              <a:pathLst>
                <a:path extrusionOk="0" h="10" w="6">
                  <a:moveTo>
                    <a:pt x="5" y="0"/>
                  </a:moveTo>
                  <a:cubicBezTo>
                    <a:pt x="3" y="0"/>
                    <a:pt x="0" y="3"/>
                    <a:pt x="0" y="9"/>
                  </a:cubicBezTo>
                  <a:cubicBezTo>
                    <a:pt x="6" y="3"/>
                    <a:pt x="6"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4" name="Google Shape;744;p33"/>
            <p:cNvSpPr/>
            <p:nvPr/>
          </p:nvSpPr>
          <p:spPr>
            <a:xfrm>
              <a:off x="5664100" y="2451925"/>
              <a:ext cx="300" cy="25"/>
            </a:xfrm>
            <a:custGeom>
              <a:rect b="b" l="l" r="r" t="t"/>
              <a:pathLst>
                <a:path extrusionOk="0" h="1" w="12">
                  <a:moveTo>
                    <a:pt x="12" y="0"/>
                  </a:moveTo>
                  <a:cubicBezTo>
                    <a:pt x="0" y="0"/>
                    <a:pt x="0" y="0"/>
                    <a:pt x="0"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5" name="Google Shape;745;p33"/>
            <p:cNvSpPr/>
            <p:nvPr/>
          </p:nvSpPr>
          <p:spPr>
            <a:xfrm>
              <a:off x="5664375" y="2451925"/>
              <a:ext cx="25" cy="25"/>
            </a:xfrm>
            <a:custGeom>
              <a:rect b="b" l="l" r="r" t="t"/>
              <a:pathLst>
                <a:path extrusionOk="0" h="1" w="1">
                  <a:moveTo>
                    <a:pt x="1" y="0"/>
                  </a:moveTo>
                  <a:cubicBezTo>
                    <a:pt x="1"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6" name="Google Shape;746;p33"/>
            <p:cNvSpPr/>
            <p:nvPr/>
          </p:nvSpPr>
          <p:spPr>
            <a:xfrm>
              <a:off x="5663200" y="2451925"/>
              <a:ext cx="325" cy="25"/>
            </a:xfrm>
            <a:custGeom>
              <a:rect b="b" l="l" r="r" t="t"/>
              <a:pathLst>
                <a:path extrusionOk="0" h="1" w="13">
                  <a:moveTo>
                    <a:pt x="0" y="0"/>
                  </a:moveTo>
                  <a:cubicBezTo>
                    <a:pt x="0" y="0"/>
                    <a:pt x="12"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7" name="Google Shape;747;p33"/>
            <p:cNvSpPr/>
            <p:nvPr/>
          </p:nvSpPr>
          <p:spPr>
            <a:xfrm>
              <a:off x="5662600" y="2451925"/>
              <a:ext cx="1525" cy="25"/>
            </a:xfrm>
            <a:custGeom>
              <a:rect b="b" l="l" r="r" t="t"/>
              <a:pathLst>
                <a:path extrusionOk="0" h="1" w="61">
                  <a:moveTo>
                    <a:pt x="60" y="0"/>
                  </a:moveTo>
                  <a:cubicBezTo>
                    <a:pt x="48" y="0"/>
                    <a:pt x="1" y="0"/>
                    <a:pt x="60" y="0"/>
                  </a:cubicBezTo>
                  <a:cubicBezTo>
                    <a:pt x="24" y="0"/>
                    <a:pt x="48"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8" name="Google Shape;748;p33"/>
            <p:cNvSpPr/>
            <p:nvPr/>
          </p:nvSpPr>
          <p:spPr>
            <a:xfrm>
              <a:off x="5657250" y="2459950"/>
              <a:ext cx="1200" cy="25"/>
            </a:xfrm>
            <a:custGeom>
              <a:rect b="b" l="l" r="r" t="t"/>
              <a:pathLst>
                <a:path extrusionOk="0" h="1" w="48">
                  <a:moveTo>
                    <a:pt x="48" y="1"/>
                  </a:moveTo>
                  <a:cubicBezTo>
                    <a:pt x="48" y="1"/>
                    <a:pt x="0" y="1"/>
                    <a:pt x="48" y="1"/>
                  </a:cubicBezTo>
                  <a:cubicBezTo>
                    <a:pt x="48" y="1"/>
                    <a:pt x="48"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9" name="Google Shape;749;p33"/>
            <p:cNvSpPr/>
            <p:nvPr/>
          </p:nvSpPr>
          <p:spPr>
            <a:xfrm>
              <a:off x="5658425" y="2459075"/>
              <a:ext cx="1525" cy="25"/>
            </a:xfrm>
            <a:custGeom>
              <a:rect b="b" l="l" r="r" t="t"/>
              <a:pathLst>
                <a:path extrusionOk="0" h="1" w="61">
                  <a:moveTo>
                    <a:pt x="1" y="0"/>
                  </a:moveTo>
                  <a:cubicBezTo>
                    <a:pt x="1" y="0"/>
                    <a:pt x="60" y="0"/>
                    <a:pt x="1" y="0"/>
                  </a:cubicBezTo>
                  <a:cubicBezTo>
                    <a:pt x="1"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0" name="Google Shape;750;p33"/>
            <p:cNvSpPr/>
            <p:nvPr/>
          </p:nvSpPr>
          <p:spPr>
            <a:xfrm>
              <a:off x="5659025" y="2459075"/>
              <a:ext cx="325" cy="25"/>
            </a:xfrm>
            <a:custGeom>
              <a:rect b="b" l="l" r="r" t="t"/>
              <a:pathLst>
                <a:path extrusionOk="0" h="1" w="13">
                  <a:moveTo>
                    <a:pt x="1" y="0"/>
                  </a:moveTo>
                  <a:cubicBezTo>
                    <a:pt x="1" y="0"/>
                    <a:pt x="13"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1" name="Google Shape;751;p33"/>
            <p:cNvSpPr/>
            <p:nvPr/>
          </p:nvSpPr>
          <p:spPr>
            <a:xfrm>
              <a:off x="5657550" y="2458475"/>
              <a:ext cx="900" cy="25"/>
            </a:xfrm>
            <a:custGeom>
              <a:rect b="b" l="l" r="r" t="t"/>
              <a:pathLst>
                <a:path extrusionOk="0" h="1" w="36">
                  <a:moveTo>
                    <a:pt x="12" y="0"/>
                  </a:moveTo>
                  <a:cubicBezTo>
                    <a:pt x="0" y="0"/>
                    <a:pt x="12" y="0"/>
                    <a:pt x="12" y="0"/>
                  </a:cubicBezTo>
                  <a:cubicBezTo>
                    <a:pt x="0" y="0"/>
                    <a:pt x="36"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2" name="Google Shape;752;p33"/>
            <p:cNvSpPr/>
            <p:nvPr/>
          </p:nvSpPr>
          <p:spPr>
            <a:xfrm>
              <a:off x="5687600" y="2459650"/>
              <a:ext cx="1225" cy="325"/>
            </a:xfrm>
            <a:custGeom>
              <a:rect b="b" l="l" r="r" t="t"/>
              <a:pathLst>
                <a:path extrusionOk="0" h="13" w="49">
                  <a:moveTo>
                    <a:pt x="48" y="1"/>
                  </a:moveTo>
                  <a:cubicBezTo>
                    <a:pt x="36" y="1"/>
                    <a:pt x="24" y="1"/>
                    <a:pt x="1" y="13"/>
                  </a:cubicBezTo>
                  <a:cubicBezTo>
                    <a:pt x="24" y="1"/>
                    <a:pt x="48"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3" name="Google Shape;753;p33"/>
            <p:cNvSpPr/>
            <p:nvPr/>
          </p:nvSpPr>
          <p:spPr>
            <a:xfrm>
              <a:off x="5688825" y="2453375"/>
              <a:ext cx="600" cy="400"/>
            </a:xfrm>
            <a:custGeom>
              <a:rect b="b" l="l" r="r" t="t"/>
              <a:pathLst>
                <a:path extrusionOk="0" h="16" w="24">
                  <a:moveTo>
                    <a:pt x="5" y="0"/>
                  </a:moveTo>
                  <a:cubicBezTo>
                    <a:pt x="1" y="0"/>
                    <a:pt x="10" y="16"/>
                    <a:pt x="19" y="16"/>
                  </a:cubicBezTo>
                  <a:cubicBezTo>
                    <a:pt x="20" y="16"/>
                    <a:pt x="22" y="15"/>
                    <a:pt x="23" y="14"/>
                  </a:cubicBezTo>
                  <a:cubicBezTo>
                    <a:pt x="13" y="4"/>
                    <a:pt x="8"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4" name="Google Shape;754;p33"/>
            <p:cNvSpPr/>
            <p:nvPr/>
          </p:nvSpPr>
          <p:spPr>
            <a:xfrm>
              <a:off x="5693550" y="2463100"/>
              <a:ext cx="425" cy="150"/>
            </a:xfrm>
            <a:custGeom>
              <a:rect b="b" l="l" r="r" t="t"/>
              <a:pathLst>
                <a:path extrusionOk="0" h="6" w="17">
                  <a:moveTo>
                    <a:pt x="11" y="0"/>
                  </a:moveTo>
                  <a:cubicBezTo>
                    <a:pt x="9" y="0"/>
                    <a:pt x="5" y="2"/>
                    <a:pt x="1" y="6"/>
                  </a:cubicBezTo>
                  <a:cubicBezTo>
                    <a:pt x="17" y="6"/>
                    <a:pt x="17" y="0"/>
                    <a:pt x="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5" name="Google Shape;755;p33"/>
            <p:cNvSpPr/>
            <p:nvPr/>
          </p:nvSpPr>
          <p:spPr>
            <a:xfrm>
              <a:off x="5693250" y="2459950"/>
              <a:ext cx="925" cy="250"/>
            </a:xfrm>
            <a:custGeom>
              <a:rect b="b" l="l" r="r" t="t"/>
              <a:pathLst>
                <a:path extrusionOk="0" h="10" w="37">
                  <a:moveTo>
                    <a:pt x="37" y="1"/>
                  </a:moveTo>
                  <a:cubicBezTo>
                    <a:pt x="7" y="7"/>
                    <a:pt x="1" y="10"/>
                    <a:pt x="5" y="10"/>
                  </a:cubicBezTo>
                  <a:cubicBezTo>
                    <a:pt x="10" y="10"/>
                    <a:pt x="25" y="7"/>
                    <a:pt x="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6" name="Google Shape;756;p33"/>
            <p:cNvSpPr/>
            <p:nvPr/>
          </p:nvSpPr>
          <p:spPr>
            <a:xfrm>
              <a:off x="5690275" y="2461450"/>
              <a:ext cx="325" cy="25"/>
            </a:xfrm>
            <a:custGeom>
              <a:rect b="b" l="l" r="r" t="t"/>
              <a:pathLst>
                <a:path extrusionOk="0" h="1" w="13">
                  <a:moveTo>
                    <a:pt x="13" y="0"/>
                  </a:moveTo>
                  <a:cubicBezTo>
                    <a:pt x="1" y="0"/>
                    <a:pt x="13" y="0"/>
                    <a:pt x="13" y="0"/>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7" name="Google Shape;757;p33"/>
            <p:cNvSpPr/>
            <p:nvPr/>
          </p:nvSpPr>
          <p:spPr>
            <a:xfrm>
              <a:off x="5691775" y="2465975"/>
              <a:ext cx="550" cy="250"/>
            </a:xfrm>
            <a:custGeom>
              <a:rect b="b" l="l" r="r" t="t"/>
              <a:pathLst>
                <a:path extrusionOk="0" h="10" w="22">
                  <a:moveTo>
                    <a:pt x="18" y="1"/>
                  </a:moveTo>
                  <a:lnTo>
                    <a:pt x="18" y="1"/>
                  </a:lnTo>
                  <a:cubicBezTo>
                    <a:pt x="15" y="1"/>
                    <a:pt x="6" y="4"/>
                    <a:pt x="0" y="10"/>
                  </a:cubicBezTo>
                  <a:cubicBezTo>
                    <a:pt x="18" y="4"/>
                    <a:pt x="21" y="1"/>
                    <a:pt x="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8" name="Google Shape;758;p33"/>
            <p:cNvSpPr/>
            <p:nvPr/>
          </p:nvSpPr>
          <p:spPr>
            <a:xfrm>
              <a:off x="5693850" y="2465900"/>
              <a:ext cx="325" cy="25"/>
            </a:xfrm>
            <a:custGeom>
              <a:rect b="b" l="l" r="r" t="t"/>
              <a:pathLst>
                <a:path extrusionOk="0" h="1" w="13">
                  <a:moveTo>
                    <a:pt x="1" y="1"/>
                  </a:moveTo>
                  <a:lnTo>
                    <a:pt x="1" y="1"/>
                  </a:lnTo>
                  <a:cubicBezTo>
                    <a:pt x="13"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9" name="Google Shape;759;p33"/>
            <p:cNvSpPr/>
            <p:nvPr/>
          </p:nvSpPr>
          <p:spPr>
            <a:xfrm>
              <a:off x="5693850" y="2466200"/>
              <a:ext cx="325" cy="25"/>
            </a:xfrm>
            <a:custGeom>
              <a:rect b="b" l="l" r="r" t="t"/>
              <a:pathLst>
                <a:path extrusionOk="0" h="1" w="13">
                  <a:moveTo>
                    <a:pt x="1" y="1"/>
                  </a:moveTo>
                  <a:cubicBezTo>
                    <a:pt x="1"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0" name="Google Shape;760;p33"/>
            <p:cNvSpPr/>
            <p:nvPr/>
          </p:nvSpPr>
          <p:spPr>
            <a:xfrm>
              <a:off x="5688500" y="2464125"/>
              <a:ext cx="1200" cy="25"/>
            </a:xfrm>
            <a:custGeom>
              <a:rect b="b" l="l" r="r" t="t"/>
              <a:pathLst>
                <a:path extrusionOk="0" h="1" w="48">
                  <a:moveTo>
                    <a:pt x="48" y="0"/>
                  </a:moveTo>
                  <a:cubicBezTo>
                    <a:pt x="24" y="0"/>
                    <a:pt x="0" y="0"/>
                    <a:pt x="48" y="0"/>
                  </a:cubicBezTo>
                  <a:cubicBezTo>
                    <a:pt x="36" y="0"/>
                    <a:pt x="48"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1" name="Google Shape;761;p33"/>
            <p:cNvSpPr/>
            <p:nvPr/>
          </p:nvSpPr>
          <p:spPr>
            <a:xfrm>
              <a:off x="5689100" y="2464125"/>
              <a:ext cx="600" cy="25"/>
            </a:xfrm>
            <a:custGeom>
              <a:rect b="b" l="l" r="r" t="t"/>
              <a:pathLst>
                <a:path extrusionOk="0" h="1" w="24">
                  <a:moveTo>
                    <a:pt x="12" y="0"/>
                  </a:moveTo>
                  <a:cubicBezTo>
                    <a:pt x="0" y="0"/>
                    <a:pt x="24"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2" name="Google Shape;762;p33"/>
            <p:cNvSpPr/>
            <p:nvPr/>
          </p:nvSpPr>
          <p:spPr>
            <a:xfrm>
              <a:off x="5693850" y="2466200"/>
              <a:ext cx="325" cy="25"/>
            </a:xfrm>
            <a:custGeom>
              <a:rect b="b" l="l" r="r" t="t"/>
              <a:pathLst>
                <a:path extrusionOk="0" h="1" w="13">
                  <a:moveTo>
                    <a:pt x="1" y="1"/>
                  </a:moveTo>
                  <a:cubicBezTo>
                    <a:pt x="1" y="1"/>
                    <a:pt x="13" y="1"/>
                    <a:pt x="13"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3" name="Google Shape;763;p33"/>
            <p:cNvSpPr/>
            <p:nvPr/>
          </p:nvSpPr>
          <p:spPr>
            <a:xfrm>
              <a:off x="5687400" y="2462500"/>
              <a:ext cx="2025" cy="150"/>
            </a:xfrm>
            <a:custGeom>
              <a:rect b="b" l="l" r="r" t="t"/>
              <a:pathLst>
                <a:path extrusionOk="0" h="6" w="81">
                  <a:moveTo>
                    <a:pt x="14" y="1"/>
                  </a:moveTo>
                  <a:cubicBezTo>
                    <a:pt x="1" y="1"/>
                    <a:pt x="40" y="6"/>
                    <a:pt x="80" y="6"/>
                  </a:cubicBezTo>
                  <a:cubicBezTo>
                    <a:pt x="40" y="2"/>
                    <a:pt x="21" y="1"/>
                    <a:pt x="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4" name="Google Shape;764;p33"/>
            <p:cNvSpPr/>
            <p:nvPr/>
          </p:nvSpPr>
          <p:spPr>
            <a:xfrm>
              <a:off x="5691475" y="2465600"/>
              <a:ext cx="625" cy="25"/>
            </a:xfrm>
            <a:custGeom>
              <a:rect b="b" l="l" r="r" t="t"/>
              <a:pathLst>
                <a:path extrusionOk="0" h="1" w="25">
                  <a:moveTo>
                    <a:pt x="24" y="1"/>
                  </a:moveTo>
                  <a:cubicBezTo>
                    <a:pt x="12" y="1"/>
                    <a:pt x="0"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5" name="Google Shape;765;p33"/>
            <p:cNvSpPr/>
            <p:nvPr/>
          </p:nvSpPr>
          <p:spPr>
            <a:xfrm>
              <a:off x="5690375" y="2465900"/>
              <a:ext cx="825" cy="175"/>
            </a:xfrm>
            <a:custGeom>
              <a:rect b="b" l="l" r="r" t="t"/>
              <a:pathLst>
                <a:path extrusionOk="0" h="7" w="33">
                  <a:moveTo>
                    <a:pt x="33" y="1"/>
                  </a:moveTo>
                  <a:cubicBezTo>
                    <a:pt x="25" y="1"/>
                    <a:pt x="1" y="6"/>
                    <a:pt x="3" y="6"/>
                  </a:cubicBezTo>
                  <a:cubicBezTo>
                    <a:pt x="5" y="6"/>
                    <a:pt x="13" y="5"/>
                    <a:pt x="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6" name="Google Shape;766;p33"/>
            <p:cNvSpPr/>
            <p:nvPr/>
          </p:nvSpPr>
          <p:spPr>
            <a:xfrm>
              <a:off x="5689975" y="2465600"/>
              <a:ext cx="625" cy="25"/>
            </a:xfrm>
            <a:custGeom>
              <a:rect b="b" l="l" r="r" t="t"/>
              <a:pathLst>
                <a:path extrusionOk="0" h="1" w="25">
                  <a:moveTo>
                    <a:pt x="1" y="1"/>
                  </a:moveTo>
                  <a:cubicBezTo>
                    <a:pt x="13" y="1"/>
                    <a:pt x="13" y="1"/>
                    <a:pt x="25" y="1"/>
                  </a:cubicBezTo>
                  <a:cubicBezTo>
                    <a:pt x="13"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7" name="Google Shape;767;p33"/>
            <p:cNvSpPr/>
            <p:nvPr/>
          </p:nvSpPr>
          <p:spPr>
            <a:xfrm>
              <a:off x="5691175" y="2464425"/>
              <a:ext cx="1225" cy="25"/>
            </a:xfrm>
            <a:custGeom>
              <a:rect b="b" l="l" r="r" t="t"/>
              <a:pathLst>
                <a:path extrusionOk="0" h="1" w="49">
                  <a:moveTo>
                    <a:pt x="1" y="0"/>
                  </a:moveTo>
                  <a:cubicBezTo>
                    <a:pt x="48" y="0"/>
                    <a:pt x="48"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8" name="Google Shape;768;p33"/>
            <p:cNvSpPr/>
            <p:nvPr/>
          </p:nvSpPr>
          <p:spPr>
            <a:xfrm>
              <a:off x="5691175" y="2464425"/>
              <a:ext cx="925" cy="25"/>
            </a:xfrm>
            <a:custGeom>
              <a:rect b="b" l="l" r="r" t="t"/>
              <a:pathLst>
                <a:path extrusionOk="0" h="1" w="37">
                  <a:moveTo>
                    <a:pt x="1" y="0"/>
                  </a:moveTo>
                  <a:cubicBezTo>
                    <a:pt x="24" y="0"/>
                    <a:pt x="36" y="0"/>
                    <a:pt x="36" y="0"/>
                  </a:cubicBezTo>
                  <a:cubicBezTo>
                    <a:pt x="24" y="0"/>
                    <a:pt x="12"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9" name="Google Shape;769;p33"/>
            <p:cNvSpPr/>
            <p:nvPr/>
          </p:nvSpPr>
          <p:spPr>
            <a:xfrm>
              <a:off x="5687600" y="2463525"/>
              <a:ext cx="3300" cy="25"/>
            </a:xfrm>
            <a:custGeom>
              <a:rect b="b" l="l" r="r" t="t"/>
              <a:pathLst>
                <a:path extrusionOk="0" h="1" w="132">
                  <a:moveTo>
                    <a:pt x="60" y="1"/>
                  </a:moveTo>
                  <a:cubicBezTo>
                    <a:pt x="1" y="1"/>
                    <a:pt x="132" y="1"/>
                    <a:pt x="60" y="1"/>
                  </a:cubicBezTo>
                  <a:cubicBezTo>
                    <a:pt x="60" y="1"/>
                    <a:pt x="72" y="1"/>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70" name="Google Shape;770;p33"/>
            <p:cNvSpPr/>
            <p:nvPr/>
          </p:nvSpPr>
          <p:spPr>
            <a:xfrm>
              <a:off x="5688500" y="2463525"/>
              <a:ext cx="925" cy="25"/>
            </a:xfrm>
            <a:custGeom>
              <a:rect b="b" l="l" r="r" t="t"/>
              <a:pathLst>
                <a:path extrusionOk="0" h="1" w="37">
                  <a:moveTo>
                    <a:pt x="12" y="1"/>
                  </a:moveTo>
                  <a:cubicBezTo>
                    <a:pt x="0" y="1"/>
                    <a:pt x="36"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71" name="Google Shape;771;p33"/>
            <p:cNvSpPr/>
            <p:nvPr/>
          </p:nvSpPr>
          <p:spPr>
            <a:xfrm>
              <a:off x="5694050" y="2451925"/>
              <a:ext cx="325" cy="150"/>
            </a:xfrm>
            <a:custGeom>
              <a:rect b="b" l="l" r="r" t="t"/>
              <a:pathLst>
                <a:path extrusionOk="0" h="6" w="13">
                  <a:moveTo>
                    <a:pt x="5" y="0"/>
                  </a:moveTo>
                  <a:cubicBezTo>
                    <a:pt x="1" y="4"/>
                    <a:pt x="1" y="6"/>
                    <a:pt x="2" y="6"/>
                  </a:cubicBezTo>
                  <a:cubicBezTo>
                    <a:pt x="5" y="6"/>
                    <a:pt x="13"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72" name="Google Shape;772;p33"/>
            <p:cNvSpPr/>
            <p:nvPr/>
          </p:nvSpPr>
          <p:spPr>
            <a:xfrm>
              <a:off x="5693875" y="2451925"/>
              <a:ext cx="300" cy="150"/>
            </a:xfrm>
            <a:custGeom>
              <a:rect b="b" l="l" r="r" t="t"/>
              <a:pathLst>
                <a:path extrusionOk="0" h="6" w="12">
                  <a:moveTo>
                    <a:pt x="12" y="0"/>
                  </a:moveTo>
                  <a:cubicBezTo>
                    <a:pt x="4" y="0"/>
                    <a:pt x="1" y="6"/>
                    <a:pt x="4" y="6"/>
                  </a:cubicBezTo>
                  <a:cubicBezTo>
                    <a:pt x="5" y="6"/>
                    <a:pt x="8" y="4"/>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73" name="Google Shape;773;p33"/>
            <p:cNvSpPr/>
            <p:nvPr/>
          </p:nvSpPr>
          <p:spPr>
            <a:xfrm>
              <a:off x="5693850" y="2451925"/>
              <a:ext cx="325" cy="325"/>
            </a:xfrm>
            <a:custGeom>
              <a:rect b="b" l="l" r="r" t="t"/>
              <a:pathLst>
                <a:path extrusionOk="0" h="13" w="13">
                  <a:moveTo>
                    <a:pt x="1" y="12"/>
                  </a:moveTo>
                  <a:cubicBezTo>
                    <a:pt x="1" y="12"/>
                    <a:pt x="13" y="0"/>
                    <a:pt x="1" y="12"/>
                  </a:cubicBezTo>
                  <a:cubicBezTo>
                    <a:pt x="1" y="12"/>
                    <a:pt x="1" y="12"/>
                    <a:pt x="1"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74" name="Google Shape;774;p33"/>
            <p:cNvSpPr/>
            <p:nvPr/>
          </p:nvSpPr>
          <p:spPr>
            <a:xfrm>
              <a:off x="5692375" y="2451925"/>
              <a:ext cx="2100" cy="25"/>
            </a:xfrm>
            <a:custGeom>
              <a:rect b="b" l="l" r="r" t="t"/>
              <a:pathLst>
                <a:path extrusionOk="0" h="1" w="84">
                  <a:moveTo>
                    <a:pt x="48" y="0"/>
                  </a:moveTo>
                  <a:cubicBezTo>
                    <a:pt x="0" y="0"/>
                    <a:pt x="83" y="0"/>
                    <a:pt x="48" y="0"/>
                  </a:cubicBezTo>
                  <a:cubicBezTo>
                    <a:pt x="48" y="0"/>
                    <a:pt x="48"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75" name="Google Shape;775;p33"/>
            <p:cNvSpPr/>
            <p:nvPr/>
          </p:nvSpPr>
          <p:spPr>
            <a:xfrm>
              <a:off x="5687925" y="2459950"/>
              <a:ext cx="300" cy="175"/>
            </a:xfrm>
            <a:custGeom>
              <a:rect b="b" l="l" r="r" t="t"/>
              <a:pathLst>
                <a:path extrusionOk="0" h="7" w="12">
                  <a:moveTo>
                    <a:pt x="11" y="1"/>
                  </a:moveTo>
                  <a:cubicBezTo>
                    <a:pt x="4" y="1"/>
                    <a:pt x="1" y="6"/>
                    <a:pt x="4" y="6"/>
                  </a:cubicBezTo>
                  <a:cubicBezTo>
                    <a:pt x="5" y="6"/>
                    <a:pt x="7" y="5"/>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76" name="Google Shape;776;p33"/>
            <p:cNvSpPr/>
            <p:nvPr/>
          </p:nvSpPr>
          <p:spPr>
            <a:xfrm>
              <a:off x="5687600" y="2459075"/>
              <a:ext cx="1225" cy="25"/>
            </a:xfrm>
            <a:custGeom>
              <a:rect b="b" l="l" r="r" t="t"/>
              <a:pathLst>
                <a:path extrusionOk="0" h="1" w="49">
                  <a:moveTo>
                    <a:pt x="48" y="0"/>
                  </a:moveTo>
                  <a:cubicBezTo>
                    <a:pt x="48" y="0"/>
                    <a:pt x="1" y="0"/>
                    <a:pt x="48" y="0"/>
                  </a:cubicBezTo>
                  <a:cubicBezTo>
                    <a:pt x="48" y="0"/>
                    <a:pt x="48"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77" name="Google Shape;777;p33"/>
            <p:cNvSpPr/>
            <p:nvPr/>
          </p:nvSpPr>
          <p:spPr>
            <a:xfrm>
              <a:off x="5689100" y="2459075"/>
              <a:ext cx="325" cy="25"/>
            </a:xfrm>
            <a:custGeom>
              <a:rect b="b" l="l" r="r" t="t"/>
              <a:pathLst>
                <a:path extrusionOk="0" h="1" w="13">
                  <a:moveTo>
                    <a:pt x="0" y="0"/>
                  </a:moveTo>
                  <a:cubicBezTo>
                    <a:pt x="0" y="0"/>
                    <a:pt x="12"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78" name="Google Shape;778;p33"/>
            <p:cNvSpPr/>
            <p:nvPr/>
          </p:nvSpPr>
          <p:spPr>
            <a:xfrm>
              <a:off x="5688800" y="2459075"/>
              <a:ext cx="325" cy="25"/>
            </a:xfrm>
            <a:custGeom>
              <a:rect b="b" l="l" r="r" t="t"/>
              <a:pathLst>
                <a:path extrusionOk="0" h="1" w="13">
                  <a:moveTo>
                    <a:pt x="12" y="0"/>
                  </a:moveTo>
                  <a:cubicBezTo>
                    <a:pt x="0" y="0"/>
                    <a:pt x="0"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79" name="Google Shape;779;p33"/>
            <p:cNvSpPr/>
            <p:nvPr/>
          </p:nvSpPr>
          <p:spPr>
            <a:xfrm>
              <a:off x="5688500" y="2459075"/>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0" name="Google Shape;780;p33"/>
            <p:cNvSpPr/>
            <p:nvPr/>
          </p:nvSpPr>
          <p:spPr>
            <a:xfrm>
              <a:off x="5687600" y="2458475"/>
              <a:ext cx="925" cy="25"/>
            </a:xfrm>
            <a:custGeom>
              <a:rect b="b" l="l" r="r" t="t"/>
              <a:pathLst>
                <a:path extrusionOk="0" h="1" w="37">
                  <a:moveTo>
                    <a:pt x="1" y="0"/>
                  </a:moveTo>
                  <a:cubicBezTo>
                    <a:pt x="1" y="0"/>
                    <a:pt x="1" y="0"/>
                    <a:pt x="1" y="0"/>
                  </a:cubicBezTo>
                  <a:cubicBezTo>
                    <a:pt x="1" y="0"/>
                    <a:pt x="36"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1" name="Google Shape;781;p33"/>
            <p:cNvSpPr/>
            <p:nvPr/>
          </p:nvSpPr>
          <p:spPr>
            <a:xfrm>
              <a:off x="5721250" y="2461150"/>
              <a:ext cx="900" cy="25"/>
            </a:xfrm>
            <a:custGeom>
              <a:rect b="b" l="l" r="r" t="t"/>
              <a:pathLst>
                <a:path extrusionOk="0" h="1" w="36">
                  <a:moveTo>
                    <a:pt x="0" y="0"/>
                  </a:moveTo>
                  <a:cubicBezTo>
                    <a:pt x="0" y="0"/>
                    <a:pt x="36"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2" name="Google Shape;782;p33"/>
            <p:cNvSpPr/>
            <p:nvPr/>
          </p:nvSpPr>
          <p:spPr>
            <a:xfrm>
              <a:off x="5720350" y="2461450"/>
              <a:ext cx="325" cy="25"/>
            </a:xfrm>
            <a:custGeom>
              <a:rect b="b" l="l" r="r" t="t"/>
              <a:pathLst>
                <a:path extrusionOk="0" h="1" w="13">
                  <a:moveTo>
                    <a:pt x="0" y="0"/>
                  </a:moveTo>
                  <a:cubicBezTo>
                    <a:pt x="0" y="0"/>
                    <a:pt x="12"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3" name="Google Shape;783;p33"/>
            <p:cNvSpPr/>
            <p:nvPr/>
          </p:nvSpPr>
          <p:spPr>
            <a:xfrm>
              <a:off x="5717675" y="2459650"/>
              <a:ext cx="1200" cy="325"/>
            </a:xfrm>
            <a:custGeom>
              <a:rect b="b" l="l" r="r" t="t"/>
              <a:pathLst>
                <a:path extrusionOk="0" h="13" w="48">
                  <a:moveTo>
                    <a:pt x="48" y="1"/>
                  </a:moveTo>
                  <a:cubicBezTo>
                    <a:pt x="36" y="1"/>
                    <a:pt x="12" y="1"/>
                    <a:pt x="0" y="13"/>
                  </a:cubicBezTo>
                  <a:cubicBezTo>
                    <a:pt x="24" y="1"/>
                    <a:pt x="36"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4" name="Google Shape;784;p33"/>
            <p:cNvSpPr/>
            <p:nvPr/>
          </p:nvSpPr>
          <p:spPr>
            <a:xfrm>
              <a:off x="5723325" y="2463100"/>
              <a:ext cx="625" cy="150"/>
            </a:xfrm>
            <a:custGeom>
              <a:rect b="b" l="l" r="r" t="t"/>
              <a:pathLst>
                <a:path extrusionOk="0" h="6" w="25">
                  <a:moveTo>
                    <a:pt x="14" y="0"/>
                  </a:moveTo>
                  <a:cubicBezTo>
                    <a:pt x="10" y="0"/>
                    <a:pt x="4" y="2"/>
                    <a:pt x="0" y="6"/>
                  </a:cubicBezTo>
                  <a:cubicBezTo>
                    <a:pt x="24" y="6"/>
                    <a:pt x="22" y="0"/>
                    <a:pt x="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5" name="Google Shape;785;p33"/>
            <p:cNvSpPr/>
            <p:nvPr/>
          </p:nvSpPr>
          <p:spPr>
            <a:xfrm>
              <a:off x="5723925" y="2465900"/>
              <a:ext cx="325" cy="25"/>
            </a:xfrm>
            <a:custGeom>
              <a:rect b="b" l="l" r="r" t="t"/>
              <a:pathLst>
                <a:path extrusionOk="0" h="1" w="13">
                  <a:moveTo>
                    <a:pt x="0" y="1"/>
                  </a:moveTo>
                  <a:lnTo>
                    <a:pt x="0" y="1"/>
                  </a:lnTo>
                  <a:cubicBezTo>
                    <a:pt x="0"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6" name="Google Shape;786;p33"/>
            <p:cNvSpPr/>
            <p:nvPr/>
          </p:nvSpPr>
          <p:spPr>
            <a:xfrm>
              <a:off x="5721525" y="2465975"/>
              <a:ext cx="550" cy="250"/>
            </a:xfrm>
            <a:custGeom>
              <a:rect b="b" l="l" r="r" t="t"/>
              <a:pathLst>
                <a:path extrusionOk="0" h="10" w="22">
                  <a:moveTo>
                    <a:pt x="19" y="1"/>
                  </a:moveTo>
                  <a:lnTo>
                    <a:pt x="19" y="1"/>
                  </a:lnTo>
                  <a:cubicBezTo>
                    <a:pt x="16" y="1"/>
                    <a:pt x="7" y="4"/>
                    <a:pt x="1" y="10"/>
                  </a:cubicBezTo>
                  <a:cubicBezTo>
                    <a:pt x="19" y="4"/>
                    <a:pt x="22" y="1"/>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7" name="Google Shape;787;p33"/>
            <p:cNvSpPr/>
            <p:nvPr/>
          </p:nvSpPr>
          <p:spPr>
            <a:xfrm>
              <a:off x="5723250" y="2459950"/>
              <a:ext cx="1000" cy="250"/>
            </a:xfrm>
            <a:custGeom>
              <a:rect b="b" l="l" r="r" t="t"/>
              <a:pathLst>
                <a:path extrusionOk="0" h="10" w="40">
                  <a:moveTo>
                    <a:pt x="27" y="1"/>
                  </a:moveTo>
                  <a:cubicBezTo>
                    <a:pt x="23" y="3"/>
                    <a:pt x="19" y="4"/>
                    <a:pt x="15" y="6"/>
                  </a:cubicBezTo>
                  <a:lnTo>
                    <a:pt x="15" y="6"/>
                  </a:lnTo>
                  <a:cubicBezTo>
                    <a:pt x="21" y="4"/>
                    <a:pt x="29" y="3"/>
                    <a:pt x="39" y="1"/>
                  </a:cubicBezTo>
                  <a:close/>
                  <a:moveTo>
                    <a:pt x="15" y="6"/>
                  </a:moveTo>
                  <a:lnTo>
                    <a:pt x="15" y="6"/>
                  </a:lnTo>
                  <a:cubicBezTo>
                    <a:pt x="4" y="8"/>
                    <a:pt x="1" y="10"/>
                    <a:pt x="2" y="10"/>
                  </a:cubicBezTo>
                  <a:cubicBezTo>
                    <a:pt x="3" y="10"/>
                    <a:pt x="8" y="8"/>
                    <a:pt x="15"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8" name="Google Shape;788;p33"/>
            <p:cNvSpPr/>
            <p:nvPr/>
          </p:nvSpPr>
          <p:spPr>
            <a:xfrm>
              <a:off x="5718550" y="2464125"/>
              <a:ext cx="925" cy="25"/>
            </a:xfrm>
            <a:custGeom>
              <a:rect b="b" l="l" r="r" t="t"/>
              <a:pathLst>
                <a:path extrusionOk="0" h="1" w="37">
                  <a:moveTo>
                    <a:pt x="37" y="0"/>
                  </a:moveTo>
                  <a:cubicBezTo>
                    <a:pt x="25" y="0"/>
                    <a:pt x="1" y="0"/>
                    <a:pt x="37" y="0"/>
                  </a:cubicBezTo>
                  <a:cubicBezTo>
                    <a:pt x="37" y="0"/>
                    <a:pt x="37"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9" name="Google Shape;789;p33"/>
            <p:cNvSpPr/>
            <p:nvPr/>
          </p:nvSpPr>
          <p:spPr>
            <a:xfrm>
              <a:off x="5719150" y="2464125"/>
              <a:ext cx="325" cy="25"/>
            </a:xfrm>
            <a:custGeom>
              <a:rect b="b" l="l" r="r" t="t"/>
              <a:pathLst>
                <a:path extrusionOk="0" h="1" w="13">
                  <a:moveTo>
                    <a:pt x="13" y="0"/>
                  </a:move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0" name="Google Shape;790;p33"/>
            <p:cNvSpPr/>
            <p:nvPr/>
          </p:nvSpPr>
          <p:spPr>
            <a:xfrm>
              <a:off x="5721250" y="2464425"/>
              <a:ext cx="900" cy="25"/>
            </a:xfrm>
            <a:custGeom>
              <a:rect b="b" l="l" r="r" t="t"/>
              <a:pathLst>
                <a:path extrusionOk="0" h="1" w="36">
                  <a:moveTo>
                    <a:pt x="36" y="0"/>
                  </a:moveTo>
                  <a:cubicBezTo>
                    <a:pt x="24" y="0"/>
                    <a:pt x="12" y="0"/>
                    <a:pt x="0" y="0"/>
                  </a:cubicBezTo>
                  <a:cubicBezTo>
                    <a:pt x="24"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1" name="Google Shape;791;p33"/>
            <p:cNvSpPr/>
            <p:nvPr/>
          </p:nvSpPr>
          <p:spPr>
            <a:xfrm>
              <a:off x="5715875" y="2452100"/>
              <a:ext cx="9850" cy="13825"/>
            </a:xfrm>
            <a:custGeom>
              <a:rect b="b" l="l" r="r" t="t"/>
              <a:pathLst>
                <a:path extrusionOk="0" h="553" w="394">
                  <a:moveTo>
                    <a:pt x="137" y="46"/>
                  </a:moveTo>
                  <a:cubicBezTo>
                    <a:pt x="125" y="49"/>
                    <a:pt x="124" y="50"/>
                    <a:pt x="127" y="50"/>
                  </a:cubicBezTo>
                  <a:cubicBezTo>
                    <a:pt x="130" y="50"/>
                    <a:pt x="136" y="49"/>
                    <a:pt x="137" y="46"/>
                  </a:cubicBezTo>
                  <a:close/>
                  <a:moveTo>
                    <a:pt x="301" y="95"/>
                  </a:moveTo>
                  <a:lnTo>
                    <a:pt x="301" y="95"/>
                  </a:lnTo>
                  <a:cubicBezTo>
                    <a:pt x="304" y="97"/>
                    <a:pt x="307" y="99"/>
                    <a:pt x="310" y="100"/>
                  </a:cubicBezTo>
                  <a:cubicBezTo>
                    <a:pt x="307" y="97"/>
                    <a:pt x="304" y="96"/>
                    <a:pt x="301" y="95"/>
                  </a:cubicBezTo>
                  <a:close/>
                  <a:moveTo>
                    <a:pt x="83" y="183"/>
                  </a:moveTo>
                  <a:cubicBezTo>
                    <a:pt x="78" y="183"/>
                    <a:pt x="75" y="184"/>
                    <a:pt x="72" y="184"/>
                  </a:cubicBezTo>
                  <a:cubicBezTo>
                    <a:pt x="75" y="184"/>
                    <a:pt x="79" y="183"/>
                    <a:pt x="83" y="183"/>
                  </a:cubicBezTo>
                  <a:close/>
                  <a:moveTo>
                    <a:pt x="84" y="315"/>
                  </a:moveTo>
                  <a:lnTo>
                    <a:pt x="84" y="315"/>
                  </a:lnTo>
                  <a:cubicBezTo>
                    <a:pt x="86" y="317"/>
                    <a:pt x="88" y="319"/>
                    <a:pt x="90" y="321"/>
                  </a:cubicBezTo>
                  <a:lnTo>
                    <a:pt x="90" y="321"/>
                  </a:lnTo>
                  <a:cubicBezTo>
                    <a:pt x="88" y="319"/>
                    <a:pt x="87" y="317"/>
                    <a:pt x="84" y="315"/>
                  </a:cubicBezTo>
                  <a:close/>
                  <a:moveTo>
                    <a:pt x="90" y="321"/>
                  </a:moveTo>
                  <a:cubicBezTo>
                    <a:pt x="91" y="322"/>
                    <a:pt x="92" y="323"/>
                    <a:pt x="93" y="324"/>
                  </a:cubicBezTo>
                  <a:lnTo>
                    <a:pt x="93" y="324"/>
                  </a:lnTo>
                  <a:cubicBezTo>
                    <a:pt x="93" y="324"/>
                    <a:pt x="93" y="324"/>
                    <a:pt x="93" y="324"/>
                  </a:cubicBezTo>
                  <a:lnTo>
                    <a:pt x="93" y="324"/>
                  </a:lnTo>
                  <a:cubicBezTo>
                    <a:pt x="92" y="323"/>
                    <a:pt x="91" y="322"/>
                    <a:pt x="90" y="321"/>
                  </a:cubicBezTo>
                  <a:close/>
                  <a:moveTo>
                    <a:pt x="93" y="324"/>
                  </a:moveTo>
                  <a:cubicBezTo>
                    <a:pt x="90" y="324"/>
                    <a:pt x="87" y="325"/>
                    <a:pt x="84" y="327"/>
                  </a:cubicBezTo>
                  <a:cubicBezTo>
                    <a:pt x="91" y="327"/>
                    <a:pt x="94" y="327"/>
                    <a:pt x="93" y="324"/>
                  </a:cubicBezTo>
                  <a:close/>
                  <a:moveTo>
                    <a:pt x="132" y="345"/>
                  </a:moveTo>
                  <a:cubicBezTo>
                    <a:pt x="139" y="348"/>
                    <a:pt x="144" y="350"/>
                    <a:pt x="144" y="350"/>
                  </a:cubicBezTo>
                  <a:cubicBezTo>
                    <a:pt x="141" y="350"/>
                    <a:pt x="137" y="348"/>
                    <a:pt x="132" y="345"/>
                  </a:cubicBezTo>
                  <a:close/>
                  <a:moveTo>
                    <a:pt x="132" y="386"/>
                  </a:moveTo>
                  <a:cubicBezTo>
                    <a:pt x="143" y="387"/>
                    <a:pt x="153" y="388"/>
                    <a:pt x="162" y="389"/>
                  </a:cubicBezTo>
                  <a:lnTo>
                    <a:pt x="162" y="389"/>
                  </a:lnTo>
                  <a:cubicBezTo>
                    <a:pt x="157" y="386"/>
                    <a:pt x="146" y="386"/>
                    <a:pt x="132" y="386"/>
                  </a:cubicBezTo>
                  <a:close/>
                  <a:moveTo>
                    <a:pt x="179" y="427"/>
                  </a:moveTo>
                  <a:lnTo>
                    <a:pt x="179" y="427"/>
                  </a:lnTo>
                  <a:cubicBezTo>
                    <a:pt x="201" y="429"/>
                    <a:pt x="224" y="432"/>
                    <a:pt x="243" y="434"/>
                  </a:cubicBezTo>
                  <a:lnTo>
                    <a:pt x="243" y="434"/>
                  </a:lnTo>
                  <a:cubicBezTo>
                    <a:pt x="187" y="434"/>
                    <a:pt x="166" y="433"/>
                    <a:pt x="179" y="427"/>
                  </a:cubicBezTo>
                  <a:close/>
                  <a:moveTo>
                    <a:pt x="312" y="432"/>
                  </a:moveTo>
                  <a:cubicBezTo>
                    <a:pt x="316" y="433"/>
                    <a:pt x="319" y="434"/>
                    <a:pt x="322" y="434"/>
                  </a:cubicBezTo>
                  <a:cubicBezTo>
                    <a:pt x="322" y="434"/>
                    <a:pt x="318" y="433"/>
                    <a:pt x="312" y="432"/>
                  </a:cubicBezTo>
                  <a:close/>
                  <a:moveTo>
                    <a:pt x="277" y="463"/>
                  </a:moveTo>
                  <a:cubicBezTo>
                    <a:pt x="281" y="468"/>
                    <a:pt x="284" y="474"/>
                    <a:pt x="286" y="481"/>
                  </a:cubicBezTo>
                  <a:cubicBezTo>
                    <a:pt x="266" y="477"/>
                    <a:pt x="245" y="475"/>
                    <a:pt x="224" y="473"/>
                  </a:cubicBezTo>
                  <a:lnTo>
                    <a:pt x="224" y="473"/>
                  </a:lnTo>
                  <a:cubicBezTo>
                    <a:pt x="244" y="469"/>
                    <a:pt x="262" y="466"/>
                    <a:pt x="277" y="463"/>
                  </a:cubicBezTo>
                  <a:close/>
                  <a:moveTo>
                    <a:pt x="237" y="0"/>
                  </a:moveTo>
                  <a:cubicBezTo>
                    <a:pt x="204" y="0"/>
                    <a:pt x="171" y="8"/>
                    <a:pt x="132" y="41"/>
                  </a:cubicBezTo>
                  <a:cubicBezTo>
                    <a:pt x="136" y="43"/>
                    <a:pt x="137" y="45"/>
                    <a:pt x="137" y="46"/>
                  </a:cubicBezTo>
                  <a:lnTo>
                    <a:pt x="137" y="46"/>
                  </a:lnTo>
                  <a:cubicBezTo>
                    <a:pt x="143" y="45"/>
                    <a:pt x="153" y="43"/>
                    <a:pt x="167" y="41"/>
                  </a:cubicBezTo>
                  <a:lnTo>
                    <a:pt x="167" y="41"/>
                  </a:lnTo>
                  <a:cubicBezTo>
                    <a:pt x="148" y="51"/>
                    <a:pt x="144" y="68"/>
                    <a:pt x="131" y="68"/>
                  </a:cubicBezTo>
                  <a:cubicBezTo>
                    <a:pt x="128" y="68"/>
                    <a:pt x="124" y="67"/>
                    <a:pt x="120" y="65"/>
                  </a:cubicBezTo>
                  <a:lnTo>
                    <a:pt x="120" y="65"/>
                  </a:lnTo>
                  <a:cubicBezTo>
                    <a:pt x="149" y="84"/>
                    <a:pt x="146" y="119"/>
                    <a:pt x="132" y="119"/>
                  </a:cubicBezTo>
                  <a:cubicBezTo>
                    <a:pt x="128" y="119"/>
                    <a:pt x="124" y="117"/>
                    <a:pt x="120" y="112"/>
                  </a:cubicBezTo>
                  <a:lnTo>
                    <a:pt x="120" y="112"/>
                  </a:lnTo>
                  <a:cubicBezTo>
                    <a:pt x="144" y="136"/>
                    <a:pt x="132" y="136"/>
                    <a:pt x="179" y="136"/>
                  </a:cubicBezTo>
                  <a:cubicBezTo>
                    <a:pt x="161" y="142"/>
                    <a:pt x="153" y="142"/>
                    <a:pt x="145" y="142"/>
                  </a:cubicBezTo>
                  <a:cubicBezTo>
                    <a:pt x="138" y="142"/>
                    <a:pt x="132" y="142"/>
                    <a:pt x="120" y="148"/>
                  </a:cubicBezTo>
                  <a:cubicBezTo>
                    <a:pt x="161" y="158"/>
                    <a:pt x="112" y="178"/>
                    <a:pt x="83" y="183"/>
                  </a:cubicBezTo>
                  <a:lnTo>
                    <a:pt x="83" y="183"/>
                  </a:lnTo>
                  <a:cubicBezTo>
                    <a:pt x="90" y="182"/>
                    <a:pt x="99" y="181"/>
                    <a:pt x="108" y="181"/>
                  </a:cubicBezTo>
                  <a:cubicBezTo>
                    <a:pt x="123" y="181"/>
                    <a:pt x="138" y="184"/>
                    <a:pt x="144" y="196"/>
                  </a:cubicBezTo>
                  <a:cubicBezTo>
                    <a:pt x="120" y="208"/>
                    <a:pt x="108" y="196"/>
                    <a:pt x="132" y="219"/>
                  </a:cubicBezTo>
                  <a:cubicBezTo>
                    <a:pt x="119" y="219"/>
                    <a:pt x="110" y="223"/>
                    <a:pt x="104" y="224"/>
                  </a:cubicBezTo>
                  <a:lnTo>
                    <a:pt x="104" y="224"/>
                  </a:lnTo>
                  <a:cubicBezTo>
                    <a:pt x="102" y="223"/>
                    <a:pt x="100" y="221"/>
                    <a:pt x="96" y="219"/>
                  </a:cubicBezTo>
                  <a:lnTo>
                    <a:pt x="96" y="219"/>
                  </a:lnTo>
                  <a:cubicBezTo>
                    <a:pt x="96" y="223"/>
                    <a:pt x="97" y="225"/>
                    <a:pt x="100" y="225"/>
                  </a:cubicBezTo>
                  <a:cubicBezTo>
                    <a:pt x="101" y="225"/>
                    <a:pt x="102" y="225"/>
                    <a:pt x="104" y="224"/>
                  </a:cubicBezTo>
                  <a:lnTo>
                    <a:pt x="104" y="224"/>
                  </a:lnTo>
                  <a:cubicBezTo>
                    <a:pt x="110" y="229"/>
                    <a:pt x="102" y="231"/>
                    <a:pt x="94" y="231"/>
                  </a:cubicBezTo>
                  <a:lnTo>
                    <a:pt x="94" y="231"/>
                  </a:lnTo>
                  <a:cubicBezTo>
                    <a:pt x="91" y="230"/>
                    <a:pt x="88" y="229"/>
                    <a:pt x="87" y="229"/>
                  </a:cubicBezTo>
                  <a:cubicBezTo>
                    <a:pt x="85" y="229"/>
                    <a:pt x="84" y="230"/>
                    <a:pt x="84" y="231"/>
                  </a:cubicBezTo>
                  <a:cubicBezTo>
                    <a:pt x="87" y="231"/>
                    <a:pt x="90" y="231"/>
                    <a:pt x="94" y="231"/>
                  </a:cubicBezTo>
                  <a:lnTo>
                    <a:pt x="94" y="231"/>
                  </a:lnTo>
                  <a:cubicBezTo>
                    <a:pt x="109" y="237"/>
                    <a:pt x="139" y="257"/>
                    <a:pt x="136" y="257"/>
                  </a:cubicBezTo>
                  <a:cubicBezTo>
                    <a:pt x="136" y="257"/>
                    <a:pt x="134" y="257"/>
                    <a:pt x="132" y="255"/>
                  </a:cubicBezTo>
                  <a:cubicBezTo>
                    <a:pt x="126" y="261"/>
                    <a:pt x="118" y="266"/>
                    <a:pt x="108" y="269"/>
                  </a:cubicBezTo>
                  <a:lnTo>
                    <a:pt x="108" y="269"/>
                  </a:lnTo>
                  <a:cubicBezTo>
                    <a:pt x="104" y="268"/>
                    <a:pt x="99" y="267"/>
                    <a:pt x="96" y="267"/>
                  </a:cubicBezTo>
                  <a:lnTo>
                    <a:pt x="72" y="267"/>
                  </a:lnTo>
                  <a:cubicBezTo>
                    <a:pt x="79" y="271"/>
                    <a:pt x="86" y="272"/>
                    <a:pt x="93" y="272"/>
                  </a:cubicBezTo>
                  <a:cubicBezTo>
                    <a:pt x="98" y="272"/>
                    <a:pt x="104" y="271"/>
                    <a:pt x="108" y="269"/>
                  </a:cubicBezTo>
                  <a:lnTo>
                    <a:pt x="108" y="269"/>
                  </a:lnTo>
                  <a:cubicBezTo>
                    <a:pt x="120" y="273"/>
                    <a:pt x="135" y="279"/>
                    <a:pt x="144" y="279"/>
                  </a:cubicBezTo>
                  <a:cubicBezTo>
                    <a:pt x="110" y="302"/>
                    <a:pt x="130" y="314"/>
                    <a:pt x="101" y="325"/>
                  </a:cubicBezTo>
                  <a:lnTo>
                    <a:pt x="101" y="325"/>
                  </a:lnTo>
                  <a:cubicBezTo>
                    <a:pt x="98" y="325"/>
                    <a:pt x="96" y="324"/>
                    <a:pt x="94" y="324"/>
                  </a:cubicBezTo>
                  <a:cubicBezTo>
                    <a:pt x="94" y="324"/>
                    <a:pt x="94" y="324"/>
                    <a:pt x="93" y="324"/>
                  </a:cubicBezTo>
                  <a:lnTo>
                    <a:pt x="93" y="324"/>
                  </a:lnTo>
                  <a:cubicBezTo>
                    <a:pt x="122" y="355"/>
                    <a:pt x="136" y="374"/>
                    <a:pt x="179" y="374"/>
                  </a:cubicBezTo>
                  <a:cubicBezTo>
                    <a:pt x="167" y="362"/>
                    <a:pt x="167" y="362"/>
                    <a:pt x="179" y="362"/>
                  </a:cubicBezTo>
                  <a:cubicBezTo>
                    <a:pt x="162" y="359"/>
                    <a:pt x="156" y="357"/>
                    <a:pt x="157" y="357"/>
                  </a:cubicBezTo>
                  <a:lnTo>
                    <a:pt x="157" y="357"/>
                  </a:lnTo>
                  <a:cubicBezTo>
                    <a:pt x="161" y="357"/>
                    <a:pt x="209" y="366"/>
                    <a:pt x="251" y="374"/>
                  </a:cubicBezTo>
                  <a:lnTo>
                    <a:pt x="179" y="374"/>
                  </a:lnTo>
                  <a:cubicBezTo>
                    <a:pt x="214" y="388"/>
                    <a:pt x="237" y="394"/>
                    <a:pt x="223" y="394"/>
                  </a:cubicBezTo>
                  <a:cubicBezTo>
                    <a:pt x="216" y="394"/>
                    <a:pt x="197" y="392"/>
                    <a:pt x="162" y="389"/>
                  </a:cubicBezTo>
                  <a:lnTo>
                    <a:pt x="162" y="389"/>
                  </a:lnTo>
                  <a:cubicBezTo>
                    <a:pt x="166" y="391"/>
                    <a:pt x="167" y="394"/>
                    <a:pt x="167" y="398"/>
                  </a:cubicBezTo>
                  <a:cubicBezTo>
                    <a:pt x="167" y="398"/>
                    <a:pt x="96" y="398"/>
                    <a:pt x="96" y="410"/>
                  </a:cubicBezTo>
                  <a:cubicBezTo>
                    <a:pt x="96" y="414"/>
                    <a:pt x="120" y="418"/>
                    <a:pt x="151" y="423"/>
                  </a:cubicBezTo>
                  <a:lnTo>
                    <a:pt x="151" y="423"/>
                  </a:lnTo>
                  <a:cubicBezTo>
                    <a:pt x="104" y="425"/>
                    <a:pt x="140" y="433"/>
                    <a:pt x="148" y="436"/>
                  </a:cubicBezTo>
                  <a:lnTo>
                    <a:pt x="148" y="436"/>
                  </a:lnTo>
                  <a:cubicBezTo>
                    <a:pt x="147" y="436"/>
                    <a:pt x="146" y="437"/>
                    <a:pt x="145" y="437"/>
                  </a:cubicBezTo>
                  <a:lnTo>
                    <a:pt x="145" y="437"/>
                  </a:lnTo>
                  <a:cubicBezTo>
                    <a:pt x="139" y="437"/>
                    <a:pt x="128" y="436"/>
                    <a:pt x="108" y="434"/>
                  </a:cubicBezTo>
                  <a:lnTo>
                    <a:pt x="108" y="434"/>
                  </a:lnTo>
                  <a:cubicBezTo>
                    <a:pt x="121" y="435"/>
                    <a:pt x="133" y="437"/>
                    <a:pt x="142" y="438"/>
                  </a:cubicBezTo>
                  <a:lnTo>
                    <a:pt x="142" y="438"/>
                  </a:lnTo>
                  <a:cubicBezTo>
                    <a:pt x="139" y="440"/>
                    <a:pt x="135" y="442"/>
                    <a:pt x="132" y="446"/>
                  </a:cubicBezTo>
                  <a:cubicBezTo>
                    <a:pt x="139" y="442"/>
                    <a:pt x="148" y="441"/>
                    <a:pt x="156" y="441"/>
                  </a:cubicBezTo>
                  <a:cubicBezTo>
                    <a:pt x="175" y="441"/>
                    <a:pt x="189" y="449"/>
                    <a:pt x="156" y="458"/>
                  </a:cubicBezTo>
                  <a:lnTo>
                    <a:pt x="215" y="458"/>
                  </a:lnTo>
                  <a:cubicBezTo>
                    <a:pt x="181" y="458"/>
                    <a:pt x="201" y="442"/>
                    <a:pt x="230" y="442"/>
                  </a:cubicBezTo>
                  <a:cubicBezTo>
                    <a:pt x="245" y="442"/>
                    <a:pt x="262" y="447"/>
                    <a:pt x="275" y="460"/>
                  </a:cubicBezTo>
                  <a:lnTo>
                    <a:pt x="275" y="460"/>
                  </a:lnTo>
                  <a:cubicBezTo>
                    <a:pt x="255" y="464"/>
                    <a:pt x="234" y="468"/>
                    <a:pt x="214" y="472"/>
                  </a:cubicBezTo>
                  <a:lnTo>
                    <a:pt x="214" y="472"/>
                  </a:lnTo>
                  <a:cubicBezTo>
                    <a:pt x="177" y="470"/>
                    <a:pt x="139" y="470"/>
                    <a:pt x="96" y="470"/>
                  </a:cubicBezTo>
                  <a:cubicBezTo>
                    <a:pt x="127" y="470"/>
                    <a:pt x="149" y="479"/>
                    <a:pt x="170" y="481"/>
                  </a:cubicBezTo>
                  <a:lnTo>
                    <a:pt x="170" y="481"/>
                  </a:lnTo>
                  <a:cubicBezTo>
                    <a:pt x="138" y="488"/>
                    <a:pt x="118" y="493"/>
                    <a:pt x="132" y="493"/>
                  </a:cubicBezTo>
                  <a:lnTo>
                    <a:pt x="286" y="493"/>
                  </a:lnTo>
                  <a:cubicBezTo>
                    <a:pt x="269" y="499"/>
                    <a:pt x="244" y="505"/>
                    <a:pt x="219" y="508"/>
                  </a:cubicBezTo>
                  <a:lnTo>
                    <a:pt x="219" y="508"/>
                  </a:lnTo>
                  <a:cubicBezTo>
                    <a:pt x="201" y="503"/>
                    <a:pt x="175" y="497"/>
                    <a:pt x="162" y="497"/>
                  </a:cubicBezTo>
                  <a:cubicBezTo>
                    <a:pt x="153" y="497"/>
                    <a:pt x="150" y="499"/>
                    <a:pt x="156" y="505"/>
                  </a:cubicBezTo>
                  <a:cubicBezTo>
                    <a:pt x="162" y="509"/>
                    <a:pt x="174" y="510"/>
                    <a:pt x="187" y="510"/>
                  </a:cubicBezTo>
                  <a:cubicBezTo>
                    <a:pt x="197" y="510"/>
                    <a:pt x="208" y="509"/>
                    <a:pt x="219" y="508"/>
                  </a:cubicBezTo>
                  <a:lnTo>
                    <a:pt x="219" y="508"/>
                  </a:lnTo>
                  <a:cubicBezTo>
                    <a:pt x="236" y="513"/>
                    <a:pt x="247" y="517"/>
                    <a:pt x="239" y="517"/>
                  </a:cubicBezTo>
                  <a:cubicBezTo>
                    <a:pt x="1" y="529"/>
                    <a:pt x="239" y="529"/>
                    <a:pt x="167" y="529"/>
                  </a:cubicBezTo>
                  <a:cubicBezTo>
                    <a:pt x="194" y="538"/>
                    <a:pt x="228" y="533"/>
                    <a:pt x="264" y="541"/>
                  </a:cubicBezTo>
                  <a:lnTo>
                    <a:pt x="264" y="541"/>
                  </a:lnTo>
                  <a:cubicBezTo>
                    <a:pt x="264" y="541"/>
                    <a:pt x="263" y="541"/>
                    <a:pt x="263" y="541"/>
                  </a:cubicBezTo>
                  <a:lnTo>
                    <a:pt x="263" y="541"/>
                  </a:lnTo>
                  <a:cubicBezTo>
                    <a:pt x="271" y="545"/>
                    <a:pt x="275" y="546"/>
                    <a:pt x="276" y="546"/>
                  </a:cubicBezTo>
                  <a:cubicBezTo>
                    <a:pt x="277" y="546"/>
                    <a:pt x="275" y="544"/>
                    <a:pt x="271" y="543"/>
                  </a:cubicBezTo>
                  <a:lnTo>
                    <a:pt x="271" y="543"/>
                  </a:lnTo>
                  <a:cubicBezTo>
                    <a:pt x="269" y="542"/>
                    <a:pt x="266" y="542"/>
                    <a:pt x="264" y="541"/>
                  </a:cubicBezTo>
                  <a:lnTo>
                    <a:pt x="264" y="541"/>
                  </a:lnTo>
                  <a:cubicBezTo>
                    <a:pt x="267" y="541"/>
                    <a:pt x="269" y="542"/>
                    <a:pt x="271" y="543"/>
                  </a:cubicBezTo>
                  <a:lnTo>
                    <a:pt x="271" y="543"/>
                  </a:lnTo>
                  <a:cubicBezTo>
                    <a:pt x="280" y="545"/>
                    <a:pt x="289" y="548"/>
                    <a:pt x="298" y="553"/>
                  </a:cubicBezTo>
                  <a:cubicBezTo>
                    <a:pt x="382" y="541"/>
                    <a:pt x="310" y="458"/>
                    <a:pt x="346" y="458"/>
                  </a:cubicBezTo>
                  <a:cubicBezTo>
                    <a:pt x="335" y="458"/>
                    <a:pt x="326" y="456"/>
                    <a:pt x="319" y="455"/>
                  </a:cubicBezTo>
                  <a:lnTo>
                    <a:pt x="319" y="455"/>
                  </a:lnTo>
                  <a:cubicBezTo>
                    <a:pt x="345" y="449"/>
                    <a:pt x="354" y="447"/>
                    <a:pt x="352" y="447"/>
                  </a:cubicBezTo>
                  <a:lnTo>
                    <a:pt x="352" y="447"/>
                  </a:lnTo>
                  <a:cubicBezTo>
                    <a:pt x="350" y="447"/>
                    <a:pt x="335" y="450"/>
                    <a:pt x="314" y="453"/>
                  </a:cubicBezTo>
                  <a:lnTo>
                    <a:pt x="314" y="453"/>
                  </a:lnTo>
                  <a:cubicBezTo>
                    <a:pt x="302" y="449"/>
                    <a:pt x="293" y="443"/>
                    <a:pt x="281" y="437"/>
                  </a:cubicBezTo>
                  <a:lnTo>
                    <a:pt x="281" y="437"/>
                  </a:lnTo>
                  <a:cubicBezTo>
                    <a:pt x="281" y="437"/>
                    <a:pt x="282" y="437"/>
                    <a:pt x="282" y="437"/>
                  </a:cubicBezTo>
                  <a:cubicBezTo>
                    <a:pt x="285" y="437"/>
                    <a:pt x="284" y="437"/>
                    <a:pt x="279" y="436"/>
                  </a:cubicBezTo>
                  <a:lnTo>
                    <a:pt x="279" y="436"/>
                  </a:lnTo>
                  <a:cubicBezTo>
                    <a:pt x="277" y="435"/>
                    <a:pt x="276" y="435"/>
                    <a:pt x="275" y="434"/>
                  </a:cubicBezTo>
                  <a:cubicBezTo>
                    <a:pt x="284" y="434"/>
                    <a:pt x="284" y="430"/>
                    <a:pt x="281" y="427"/>
                  </a:cubicBezTo>
                  <a:lnTo>
                    <a:pt x="281" y="427"/>
                  </a:lnTo>
                  <a:cubicBezTo>
                    <a:pt x="292" y="429"/>
                    <a:pt x="304" y="431"/>
                    <a:pt x="312" y="432"/>
                  </a:cubicBezTo>
                  <a:lnTo>
                    <a:pt x="312" y="432"/>
                  </a:lnTo>
                  <a:cubicBezTo>
                    <a:pt x="301" y="429"/>
                    <a:pt x="286" y="422"/>
                    <a:pt x="286" y="422"/>
                  </a:cubicBezTo>
                  <a:cubicBezTo>
                    <a:pt x="298" y="410"/>
                    <a:pt x="310" y="398"/>
                    <a:pt x="322" y="374"/>
                  </a:cubicBezTo>
                  <a:lnTo>
                    <a:pt x="322" y="374"/>
                  </a:lnTo>
                  <a:cubicBezTo>
                    <a:pt x="313" y="376"/>
                    <a:pt x="307" y="377"/>
                    <a:pt x="302" y="377"/>
                  </a:cubicBezTo>
                  <a:cubicBezTo>
                    <a:pt x="281" y="377"/>
                    <a:pt x="292" y="358"/>
                    <a:pt x="263" y="339"/>
                  </a:cubicBezTo>
                  <a:cubicBezTo>
                    <a:pt x="267" y="320"/>
                    <a:pt x="287" y="314"/>
                    <a:pt x="310" y="314"/>
                  </a:cubicBezTo>
                  <a:cubicBezTo>
                    <a:pt x="345" y="314"/>
                    <a:pt x="386" y="327"/>
                    <a:pt x="394" y="327"/>
                  </a:cubicBezTo>
                  <a:cubicBezTo>
                    <a:pt x="346" y="315"/>
                    <a:pt x="310" y="279"/>
                    <a:pt x="275" y="279"/>
                  </a:cubicBezTo>
                  <a:cubicBezTo>
                    <a:pt x="334" y="279"/>
                    <a:pt x="286" y="255"/>
                    <a:pt x="275" y="243"/>
                  </a:cubicBezTo>
                  <a:cubicBezTo>
                    <a:pt x="286" y="232"/>
                    <a:pt x="308" y="221"/>
                    <a:pt x="320" y="210"/>
                  </a:cubicBezTo>
                  <a:lnTo>
                    <a:pt x="320" y="210"/>
                  </a:lnTo>
                  <a:cubicBezTo>
                    <a:pt x="321" y="211"/>
                    <a:pt x="321" y="211"/>
                    <a:pt x="321" y="211"/>
                  </a:cubicBezTo>
                  <a:cubicBezTo>
                    <a:pt x="322" y="211"/>
                    <a:pt x="322" y="210"/>
                    <a:pt x="322" y="208"/>
                  </a:cubicBezTo>
                  <a:lnTo>
                    <a:pt x="322" y="208"/>
                  </a:lnTo>
                  <a:cubicBezTo>
                    <a:pt x="322" y="208"/>
                    <a:pt x="321" y="209"/>
                    <a:pt x="320" y="210"/>
                  </a:cubicBezTo>
                  <a:lnTo>
                    <a:pt x="320" y="210"/>
                  </a:lnTo>
                  <a:cubicBezTo>
                    <a:pt x="314" y="198"/>
                    <a:pt x="301" y="136"/>
                    <a:pt x="310" y="136"/>
                  </a:cubicBezTo>
                  <a:cubicBezTo>
                    <a:pt x="294" y="136"/>
                    <a:pt x="310" y="131"/>
                    <a:pt x="301" y="131"/>
                  </a:cubicBezTo>
                  <a:cubicBezTo>
                    <a:pt x="299" y="131"/>
                    <a:pt x="294" y="131"/>
                    <a:pt x="286" y="133"/>
                  </a:cubicBezTo>
                  <a:lnTo>
                    <a:pt x="286" y="133"/>
                  </a:lnTo>
                  <a:cubicBezTo>
                    <a:pt x="300" y="125"/>
                    <a:pt x="284" y="109"/>
                    <a:pt x="275" y="100"/>
                  </a:cubicBezTo>
                  <a:cubicBezTo>
                    <a:pt x="283" y="100"/>
                    <a:pt x="290" y="95"/>
                    <a:pt x="298" y="95"/>
                  </a:cubicBezTo>
                  <a:cubicBezTo>
                    <a:pt x="299" y="95"/>
                    <a:pt x="300" y="95"/>
                    <a:pt x="301" y="95"/>
                  </a:cubicBezTo>
                  <a:lnTo>
                    <a:pt x="301" y="95"/>
                  </a:lnTo>
                  <a:cubicBezTo>
                    <a:pt x="282" y="83"/>
                    <a:pt x="269" y="65"/>
                    <a:pt x="310" y="65"/>
                  </a:cubicBezTo>
                  <a:cubicBezTo>
                    <a:pt x="298" y="41"/>
                    <a:pt x="203" y="77"/>
                    <a:pt x="322" y="5"/>
                  </a:cubicBezTo>
                  <a:cubicBezTo>
                    <a:pt x="290" y="5"/>
                    <a:pt x="263" y="0"/>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2" name="Google Shape;792;p33"/>
            <p:cNvSpPr/>
            <p:nvPr/>
          </p:nvSpPr>
          <p:spPr>
            <a:xfrm>
              <a:off x="5723925" y="2466200"/>
              <a:ext cx="25" cy="25"/>
            </a:xfrm>
            <a:custGeom>
              <a:rect b="b" l="l" r="r" t="t"/>
              <a:pathLst>
                <a:path extrusionOk="0" h="1" w="1">
                  <a:moveTo>
                    <a:pt x="0" y="1"/>
                  </a:moveTo>
                  <a:cubicBezTo>
                    <a:pt x="0" y="1"/>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3" name="Google Shape;793;p33"/>
            <p:cNvSpPr/>
            <p:nvPr/>
          </p:nvSpPr>
          <p:spPr>
            <a:xfrm>
              <a:off x="5723625" y="2466200"/>
              <a:ext cx="325" cy="25"/>
            </a:xfrm>
            <a:custGeom>
              <a:rect b="b" l="l" r="r" t="t"/>
              <a:pathLst>
                <a:path extrusionOk="0" h="1" w="13">
                  <a:moveTo>
                    <a:pt x="0" y="1"/>
                  </a:moveTo>
                  <a:cubicBezTo>
                    <a:pt x="12" y="1"/>
                    <a:pt x="12" y="1"/>
                    <a:pt x="12" y="1"/>
                  </a:cubicBezTo>
                  <a:cubicBezTo>
                    <a:pt x="12"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4" name="Google Shape;794;p33"/>
            <p:cNvSpPr/>
            <p:nvPr/>
          </p:nvSpPr>
          <p:spPr>
            <a:xfrm>
              <a:off x="5723875" y="2466200"/>
              <a:ext cx="750" cy="175"/>
            </a:xfrm>
            <a:custGeom>
              <a:rect b="b" l="l" r="r" t="t"/>
              <a:pathLst>
                <a:path extrusionOk="0" h="7" w="30">
                  <a:moveTo>
                    <a:pt x="14" y="1"/>
                  </a:moveTo>
                  <a:cubicBezTo>
                    <a:pt x="2" y="5"/>
                    <a:pt x="1" y="6"/>
                    <a:pt x="4" y="6"/>
                  </a:cubicBezTo>
                  <a:cubicBezTo>
                    <a:pt x="9" y="6"/>
                    <a:pt x="30" y="1"/>
                    <a:pt x="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5" name="Google Shape;795;p33"/>
            <p:cNvSpPr/>
            <p:nvPr/>
          </p:nvSpPr>
          <p:spPr>
            <a:xfrm>
              <a:off x="5720400" y="2465825"/>
              <a:ext cx="700" cy="200"/>
            </a:xfrm>
            <a:custGeom>
              <a:rect b="b" l="l" r="r" t="t"/>
              <a:pathLst>
                <a:path extrusionOk="0" h="8" w="28">
                  <a:moveTo>
                    <a:pt x="25" y="0"/>
                  </a:moveTo>
                  <a:cubicBezTo>
                    <a:pt x="25" y="0"/>
                    <a:pt x="20" y="1"/>
                    <a:pt x="10" y="4"/>
                  </a:cubicBezTo>
                  <a:cubicBezTo>
                    <a:pt x="3" y="6"/>
                    <a:pt x="0" y="7"/>
                    <a:pt x="1" y="7"/>
                  </a:cubicBezTo>
                  <a:cubicBezTo>
                    <a:pt x="3" y="7"/>
                    <a:pt x="27"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6" name="Google Shape;796;p33"/>
            <p:cNvSpPr/>
            <p:nvPr/>
          </p:nvSpPr>
          <p:spPr>
            <a:xfrm>
              <a:off x="5719750" y="2465600"/>
              <a:ext cx="625" cy="25"/>
            </a:xfrm>
            <a:custGeom>
              <a:rect b="b" l="l" r="r" t="t"/>
              <a:pathLst>
                <a:path extrusionOk="0" h="1" w="25">
                  <a:moveTo>
                    <a:pt x="12" y="1"/>
                  </a:moveTo>
                  <a:cubicBezTo>
                    <a:pt x="12" y="1"/>
                    <a:pt x="24" y="1"/>
                    <a:pt x="24" y="1"/>
                  </a:cubicBezTo>
                  <a:cubicBezTo>
                    <a:pt x="24" y="1"/>
                    <a:pt x="1"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7" name="Google Shape;797;p33"/>
            <p:cNvSpPr/>
            <p:nvPr/>
          </p:nvSpPr>
          <p:spPr>
            <a:xfrm>
              <a:off x="5721250" y="2464425"/>
              <a:ext cx="1200" cy="25"/>
            </a:xfrm>
            <a:custGeom>
              <a:rect b="b" l="l" r="r" t="t"/>
              <a:pathLst>
                <a:path extrusionOk="0" h="1" w="48">
                  <a:moveTo>
                    <a:pt x="0" y="0"/>
                  </a:moveTo>
                  <a:cubicBezTo>
                    <a:pt x="48" y="0"/>
                    <a:pt x="4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8" name="Google Shape;798;p33"/>
            <p:cNvSpPr/>
            <p:nvPr/>
          </p:nvSpPr>
          <p:spPr>
            <a:xfrm>
              <a:off x="5717675" y="2463525"/>
              <a:ext cx="3000" cy="25"/>
            </a:xfrm>
            <a:custGeom>
              <a:rect b="b" l="l" r="r" t="t"/>
              <a:pathLst>
                <a:path extrusionOk="0" h="1" w="120">
                  <a:moveTo>
                    <a:pt x="60" y="1"/>
                  </a:moveTo>
                  <a:cubicBezTo>
                    <a:pt x="0" y="1"/>
                    <a:pt x="119" y="1"/>
                    <a:pt x="60" y="1"/>
                  </a:cubicBezTo>
                  <a:cubicBezTo>
                    <a:pt x="60" y="1"/>
                    <a:pt x="60" y="1"/>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9" name="Google Shape;799;p33"/>
            <p:cNvSpPr/>
            <p:nvPr/>
          </p:nvSpPr>
          <p:spPr>
            <a:xfrm>
              <a:off x="5718550" y="2463525"/>
              <a:ext cx="925" cy="25"/>
            </a:xfrm>
            <a:custGeom>
              <a:rect b="b" l="l" r="r" t="t"/>
              <a:pathLst>
                <a:path extrusionOk="0" h="1" w="37">
                  <a:moveTo>
                    <a:pt x="1" y="1"/>
                  </a:moveTo>
                  <a:cubicBezTo>
                    <a:pt x="1" y="1"/>
                    <a:pt x="37"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0" name="Google Shape;800;p33"/>
            <p:cNvSpPr/>
            <p:nvPr/>
          </p:nvSpPr>
          <p:spPr>
            <a:xfrm>
              <a:off x="5723850" y="2451825"/>
              <a:ext cx="350" cy="200"/>
            </a:xfrm>
            <a:custGeom>
              <a:rect b="b" l="l" r="r" t="t"/>
              <a:pathLst>
                <a:path extrusionOk="0" h="8" w="14">
                  <a:moveTo>
                    <a:pt x="11" y="1"/>
                  </a:moveTo>
                  <a:cubicBezTo>
                    <a:pt x="11" y="1"/>
                    <a:pt x="8" y="2"/>
                    <a:pt x="3" y="4"/>
                  </a:cubicBezTo>
                  <a:cubicBezTo>
                    <a:pt x="1" y="7"/>
                    <a:pt x="0" y="8"/>
                    <a:pt x="1" y="8"/>
                  </a:cubicBezTo>
                  <a:cubicBezTo>
                    <a:pt x="3" y="8"/>
                    <a:pt x="13"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1" name="Google Shape;801;p33"/>
            <p:cNvSpPr/>
            <p:nvPr/>
          </p:nvSpPr>
          <p:spPr>
            <a:xfrm>
              <a:off x="5723925" y="2451925"/>
              <a:ext cx="325" cy="325"/>
            </a:xfrm>
            <a:custGeom>
              <a:rect b="b" l="l" r="r" t="t"/>
              <a:pathLst>
                <a:path extrusionOk="0" h="13" w="13">
                  <a:moveTo>
                    <a:pt x="12" y="0"/>
                  </a:moveTo>
                  <a:cubicBezTo>
                    <a:pt x="0" y="0"/>
                    <a:pt x="0" y="0"/>
                    <a:pt x="0" y="12"/>
                  </a:cubicBez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2" name="Google Shape;802;p33"/>
            <p:cNvSpPr/>
            <p:nvPr/>
          </p:nvSpPr>
          <p:spPr>
            <a:xfrm>
              <a:off x="5723025" y="2451925"/>
              <a:ext cx="1800" cy="25"/>
            </a:xfrm>
            <a:custGeom>
              <a:rect b="b" l="l" r="r" t="t"/>
              <a:pathLst>
                <a:path extrusionOk="0" h="1" w="72">
                  <a:moveTo>
                    <a:pt x="0" y="0"/>
                  </a:moveTo>
                  <a:cubicBezTo>
                    <a:pt x="72" y="0"/>
                    <a:pt x="12" y="0"/>
                    <a:pt x="0" y="0"/>
                  </a:cubicBezTo>
                  <a:cubicBezTo>
                    <a:pt x="24"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3" name="Google Shape;803;p33"/>
            <p:cNvSpPr/>
            <p:nvPr/>
          </p:nvSpPr>
          <p:spPr>
            <a:xfrm>
              <a:off x="5717975" y="2459950"/>
              <a:ext cx="300" cy="25"/>
            </a:xfrm>
            <a:custGeom>
              <a:rect b="b" l="l" r="r" t="t"/>
              <a:pathLst>
                <a:path extrusionOk="0" h="1" w="12">
                  <a:moveTo>
                    <a:pt x="12" y="1"/>
                  </a:moveTo>
                  <a:cubicBezTo>
                    <a:pt x="0" y="1"/>
                    <a:pt x="0"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4" name="Google Shape;804;p33"/>
            <p:cNvSpPr/>
            <p:nvPr/>
          </p:nvSpPr>
          <p:spPr>
            <a:xfrm>
              <a:off x="5717975" y="2459950"/>
              <a:ext cx="600" cy="25"/>
            </a:xfrm>
            <a:custGeom>
              <a:rect b="b" l="l" r="r" t="t"/>
              <a:pathLst>
                <a:path extrusionOk="0" h="1" w="24">
                  <a:moveTo>
                    <a:pt x="0" y="1"/>
                  </a:moveTo>
                  <a:cubicBezTo>
                    <a:pt x="0" y="1"/>
                    <a:pt x="24"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5" name="Google Shape;805;p33"/>
            <p:cNvSpPr/>
            <p:nvPr/>
          </p:nvSpPr>
          <p:spPr>
            <a:xfrm>
              <a:off x="5718250" y="2459075"/>
              <a:ext cx="625" cy="25"/>
            </a:xfrm>
            <a:custGeom>
              <a:rect b="b" l="l" r="r" t="t"/>
              <a:pathLst>
                <a:path extrusionOk="0" h="1" w="25">
                  <a:moveTo>
                    <a:pt x="1" y="0"/>
                  </a:moveTo>
                  <a:cubicBezTo>
                    <a:pt x="25" y="0"/>
                    <a:pt x="25" y="0"/>
                    <a:pt x="1" y="0"/>
                  </a:cubicBezTo>
                  <a:cubicBezTo>
                    <a:pt x="1"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6" name="Google Shape;806;p33"/>
            <p:cNvSpPr/>
            <p:nvPr/>
          </p:nvSpPr>
          <p:spPr>
            <a:xfrm>
              <a:off x="5718850" y="2459075"/>
              <a:ext cx="625" cy="25"/>
            </a:xfrm>
            <a:custGeom>
              <a:rect b="b" l="l" r="r" t="t"/>
              <a:pathLst>
                <a:path extrusionOk="0" h="1" w="25">
                  <a:moveTo>
                    <a:pt x="1" y="0"/>
                  </a:moveTo>
                  <a:cubicBezTo>
                    <a:pt x="1" y="0"/>
                    <a:pt x="25"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7" name="Google Shape;807;p33"/>
            <p:cNvSpPr/>
            <p:nvPr/>
          </p:nvSpPr>
          <p:spPr>
            <a:xfrm>
              <a:off x="5717975" y="2459075"/>
              <a:ext cx="600" cy="25"/>
            </a:xfrm>
            <a:custGeom>
              <a:rect b="b" l="l" r="r" t="t"/>
              <a:pathLst>
                <a:path extrusionOk="0" h="1" w="24">
                  <a:moveTo>
                    <a:pt x="24" y="0"/>
                  </a:moveTo>
                  <a:cubicBezTo>
                    <a:pt x="24" y="0"/>
                    <a:pt x="0" y="0"/>
                    <a:pt x="24"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8" name="Google Shape;808;p33"/>
            <p:cNvSpPr/>
            <p:nvPr/>
          </p:nvSpPr>
          <p:spPr>
            <a:xfrm>
              <a:off x="5718550" y="2459075"/>
              <a:ext cx="325" cy="25"/>
            </a:xfrm>
            <a:custGeom>
              <a:rect b="b" l="l" r="r" t="t"/>
              <a:pathLst>
                <a:path extrusionOk="0" h="1" w="13">
                  <a:moveTo>
                    <a:pt x="13" y="0"/>
                  </a:moveTo>
                  <a:cubicBezTo>
                    <a:pt x="13" y="0"/>
                    <a:pt x="1" y="0"/>
                    <a:pt x="13" y="0"/>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9" name="Google Shape;809;p33"/>
            <p:cNvSpPr/>
            <p:nvPr/>
          </p:nvSpPr>
          <p:spPr>
            <a:xfrm>
              <a:off x="5717675" y="2458475"/>
              <a:ext cx="600" cy="25"/>
            </a:xfrm>
            <a:custGeom>
              <a:rect b="b" l="l" r="r" t="t"/>
              <a:pathLst>
                <a:path extrusionOk="0" h="1" w="24">
                  <a:moveTo>
                    <a:pt x="0" y="0"/>
                  </a:moveTo>
                  <a:cubicBezTo>
                    <a:pt x="0" y="0"/>
                    <a:pt x="0" y="0"/>
                    <a:pt x="0" y="0"/>
                  </a:cubicBezTo>
                  <a:cubicBezTo>
                    <a:pt x="0"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0" name="Google Shape;810;p33"/>
            <p:cNvSpPr/>
            <p:nvPr/>
          </p:nvSpPr>
          <p:spPr>
            <a:xfrm>
              <a:off x="5751300" y="2461150"/>
              <a:ext cx="325" cy="250"/>
            </a:xfrm>
            <a:custGeom>
              <a:rect b="b" l="l" r="r" t="t"/>
              <a:pathLst>
                <a:path extrusionOk="0" h="10" w="13">
                  <a:moveTo>
                    <a:pt x="1" y="0"/>
                  </a:moveTo>
                  <a:cubicBezTo>
                    <a:pt x="1" y="6"/>
                    <a:pt x="7" y="9"/>
                    <a:pt x="10" y="9"/>
                  </a:cubicBezTo>
                  <a:cubicBezTo>
                    <a:pt x="12" y="9"/>
                    <a:pt x="12" y="6"/>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1" name="Google Shape;811;p33"/>
            <p:cNvSpPr/>
            <p:nvPr/>
          </p:nvSpPr>
          <p:spPr>
            <a:xfrm>
              <a:off x="5751600" y="2465975"/>
              <a:ext cx="550" cy="250"/>
            </a:xfrm>
            <a:custGeom>
              <a:rect b="b" l="l" r="r" t="t"/>
              <a:pathLst>
                <a:path extrusionOk="0" h="10" w="22">
                  <a:moveTo>
                    <a:pt x="18" y="1"/>
                  </a:moveTo>
                  <a:lnTo>
                    <a:pt x="18" y="1"/>
                  </a:lnTo>
                  <a:cubicBezTo>
                    <a:pt x="15" y="1"/>
                    <a:pt x="6" y="4"/>
                    <a:pt x="0" y="10"/>
                  </a:cubicBezTo>
                  <a:cubicBezTo>
                    <a:pt x="18" y="4"/>
                    <a:pt x="21" y="1"/>
                    <a:pt x="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2" name="Google Shape;812;p33"/>
            <p:cNvSpPr/>
            <p:nvPr/>
          </p:nvSpPr>
          <p:spPr>
            <a:xfrm>
              <a:off x="5748625" y="2453575"/>
              <a:ext cx="625" cy="150"/>
            </a:xfrm>
            <a:custGeom>
              <a:rect b="b" l="l" r="r" t="t"/>
              <a:pathLst>
                <a:path extrusionOk="0" h="6" w="25">
                  <a:moveTo>
                    <a:pt x="12" y="0"/>
                  </a:moveTo>
                  <a:cubicBezTo>
                    <a:pt x="8" y="0"/>
                    <a:pt x="4" y="2"/>
                    <a:pt x="0" y="6"/>
                  </a:cubicBezTo>
                  <a:lnTo>
                    <a:pt x="24" y="6"/>
                  </a:lnTo>
                  <a:cubicBezTo>
                    <a:pt x="24" y="6"/>
                    <a:pt x="19"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3" name="Google Shape;813;p33"/>
            <p:cNvSpPr/>
            <p:nvPr/>
          </p:nvSpPr>
          <p:spPr>
            <a:xfrm>
              <a:off x="5753375" y="2463100"/>
              <a:ext cx="425" cy="150"/>
            </a:xfrm>
            <a:custGeom>
              <a:rect b="b" l="l" r="r" t="t"/>
              <a:pathLst>
                <a:path extrusionOk="0" h="6" w="17">
                  <a:moveTo>
                    <a:pt x="11" y="0"/>
                  </a:moveTo>
                  <a:cubicBezTo>
                    <a:pt x="9" y="0"/>
                    <a:pt x="5" y="2"/>
                    <a:pt x="1" y="6"/>
                  </a:cubicBezTo>
                  <a:cubicBezTo>
                    <a:pt x="17" y="6"/>
                    <a:pt x="17" y="0"/>
                    <a:pt x="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4" name="Google Shape;814;p33"/>
            <p:cNvSpPr/>
            <p:nvPr/>
          </p:nvSpPr>
          <p:spPr>
            <a:xfrm>
              <a:off x="5753675" y="2465900"/>
              <a:ext cx="325" cy="25"/>
            </a:xfrm>
            <a:custGeom>
              <a:rect b="b" l="l" r="r" t="t"/>
              <a:pathLst>
                <a:path extrusionOk="0" h="1" w="13">
                  <a:moveTo>
                    <a:pt x="1" y="1"/>
                  </a:moveTo>
                  <a:lnTo>
                    <a:pt x="1" y="1"/>
                  </a:lnTo>
                  <a:cubicBezTo>
                    <a:pt x="13"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5" name="Google Shape;815;p33"/>
            <p:cNvSpPr/>
            <p:nvPr/>
          </p:nvSpPr>
          <p:spPr>
            <a:xfrm>
              <a:off x="5747425" y="2459650"/>
              <a:ext cx="1225" cy="325"/>
            </a:xfrm>
            <a:custGeom>
              <a:rect b="b" l="l" r="r" t="t"/>
              <a:pathLst>
                <a:path extrusionOk="0" h="13" w="49">
                  <a:moveTo>
                    <a:pt x="1" y="13"/>
                  </a:moveTo>
                  <a:cubicBezTo>
                    <a:pt x="25" y="1"/>
                    <a:pt x="37" y="1"/>
                    <a:pt x="48" y="1"/>
                  </a:cubicBezTo>
                  <a:cubicBezTo>
                    <a:pt x="37" y="1"/>
                    <a:pt x="25" y="1"/>
                    <a:pt x="1"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6" name="Google Shape;816;p33"/>
            <p:cNvSpPr/>
            <p:nvPr/>
          </p:nvSpPr>
          <p:spPr>
            <a:xfrm>
              <a:off x="5750400" y="2461450"/>
              <a:ext cx="25" cy="25"/>
            </a:xfrm>
            <a:custGeom>
              <a:rect b="b" l="l" r="r" t="t"/>
              <a:pathLst>
                <a:path extrusionOk="0" h="1" w="1">
                  <a:moveTo>
                    <a:pt x="1" y="0"/>
                  </a:moveTo>
                  <a:cubicBezTo>
                    <a:pt x="1"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7" name="Google Shape;817;p33"/>
            <p:cNvSpPr/>
            <p:nvPr/>
          </p:nvSpPr>
          <p:spPr>
            <a:xfrm>
              <a:off x="5753100" y="2459950"/>
              <a:ext cx="900" cy="250"/>
            </a:xfrm>
            <a:custGeom>
              <a:rect b="b" l="l" r="r" t="t"/>
              <a:pathLst>
                <a:path extrusionOk="0" h="10" w="36">
                  <a:moveTo>
                    <a:pt x="36" y="1"/>
                  </a:moveTo>
                  <a:cubicBezTo>
                    <a:pt x="6" y="7"/>
                    <a:pt x="0" y="10"/>
                    <a:pt x="4" y="10"/>
                  </a:cubicBezTo>
                  <a:cubicBezTo>
                    <a:pt x="9" y="10"/>
                    <a:pt x="24" y="7"/>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8" name="Google Shape;818;p33"/>
            <p:cNvSpPr/>
            <p:nvPr/>
          </p:nvSpPr>
          <p:spPr>
            <a:xfrm>
              <a:off x="5748525" y="2464125"/>
              <a:ext cx="1025" cy="150"/>
            </a:xfrm>
            <a:custGeom>
              <a:rect b="b" l="l" r="r" t="t"/>
              <a:pathLst>
                <a:path extrusionOk="0" h="6" w="41">
                  <a:moveTo>
                    <a:pt x="40" y="0"/>
                  </a:moveTo>
                  <a:cubicBezTo>
                    <a:pt x="0" y="0"/>
                    <a:pt x="14" y="6"/>
                    <a:pt x="27" y="6"/>
                  </a:cubicBezTo>
                  <a:cubicBezTo>
                    <a:pt x="34" y="6"/>
                    <a:pt x="40" y="4"/>
                    <a:pt x="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9" name="Google Shape;819;p33"/>
            <p:cNvSpPr/>
            <p:nvPr/>
          </p:nvSpPr>
          <p:spPr>
            <a:xfrm>
              <a:off x="5752200" y="2462925"/>
              <a:ext cx="325" cy="25"/>
            </a:xfrm>
            <a:custGeom>
              <a:rect b="b" l="l" r="r" t="t"/>
              <a:pathLst>
                <a:path extrusionOk="0" h="1" w="13">
                  <a:moveTo>
                    <a:pt x="0" y="1"/>
                  </a:moveTo>
                  <a:cubicBezTo>
                    <a:pt x="0" y="1"/>
                    <a:pt x="12"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0" name="Google Shape;820;p33"/>
            <p:cNvSpPr/>
            <p:nvPr/>
          </p:nvSpPr>
          <p:spPr>
            <a:xfrm>
              <a:off x="5753675" y="2466200"/>
              <a:ext cx="325" cy="25"/>
            </a:xfrm>
            <a:custGeom>
              <a:rect b="b" l="l" r="r" t="t"/>
              <a:pathLst>
                <a:path extrusionOk="0" h="1" w="13">
                  <a:moveTo>
                    <a:pt x="1" y="1"/>
                  </a:moveTo>
                  <a:cubicBezTo>
                    <a:pt x="1" y="1"/>
                    <a:pt x="13"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1" name="Google Shape;821;p33"/>
            <p:cNvSpPr/>
            <p:nvPr/>
          </p:nvSpPr>
          <p:spPr>
            <a:xfrm>
              <a:off x="5748925" y="2464125"/>
              <a:ext cx="625" cy="25"/>
            </a:xfrm>
            <a:custGeom>
              <a:rect b="b" l="l" r="r" t="t"/>
              <a:pathLst>
                <a:path extrusionOk="0" h="1" w="25">
                  <a:moveTo>
                    <a:pt x="12" y="0"/>
                  </a:moveTo>
                  <a:cubicBezTo>
                    <a:pt x="0" y="0"/>
                    <a:pt x="24"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2" name="Google Shape;822;p33"/>
            <p:cNvSpPr/>
            <p:nvPr/>
          </p:nvSpPr>
          <p:spPr>
            <a:xfrm>
              <a:off x="5751000" y="2464425"/>
              <a:ext cx="925" cy="25"/>
            </a:xfrm>
            <a:custGeom>
              <a:rect b="b" l="l" r="r" t="t"/>
              <a:pathLst>
                <a:path extrusionOk="0" h="1" w="37">
                  <a:moveTo>
                    <a:pt x="36" y="0"/>
                  </a:moveTo>
                  <a:cubicBezTo>
                    <a:pt x="24" y="0"/>
                    <a:pt x="13" y="0"/>
                    <a:pt x="1" y="0"/>
                  </a:cubicBezTo>
                  <a:cubicBezTo>
                    <a:pt x="24"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3" name="Google Shape;823;p33"/>
            <p:cNvSpPr/>
            <p:nvPr/>
          </p:nvSpPr>
          <p:spPr>
            <a:xfrm>
              <a:off x="5749225" y="2461750"/>
              <a:ext cx="1500" cy="25"/>
            </a:xfrm>
            <a:custGeom>
              <a:rect b="b" l="l" r="r" t="t"/>
              <a:pathLst>
                <a:path extrusionOk="0" h="1" w="60">
                  <a:moveTo>
                    <a:pt x="0" y="0"/>
                  </a:moveTo>
                  <a:cubicBezTo>
                    <a:pt x="60" y="0"/>
                    <a:pt x="12" y="0"/>
                    <a:pt x="0" y="0"/>
                  </a:cubicBezTo>
                  <a:cubicBezTo>
                    <a:pt x="0"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4" name="Google Shape;824;p33"/>
            <p:cNvSpPr/>
            <p:nvPr/>
          </p:nvSpPr>
          <p:spPr>
            <a:xfrm>
              <a:off x="5747225" y="2462500"/>
              <a:ext cx="2025" cy="150"/>
            </a:xfrm>
            <a:custGeom>
              <a:rect b="b" l="l" r="r" t="t"/>
              <a:pathLst>
                <a:path extrusionOk="0" h="6" w="81">
                  <a:moveTo>
                    <a:pt x="14" y="1"/>
                  </a:moveTo>
                  <a:cubicBezTo>
                    <a:pt x="1" y="1"/>
                    <a:pt x="41" y="6"/>
                    <a:pt x="80" y="6"/>
                  </a:cubicBezTo>
                  <a:cubicBezTo>
                    <a:pt x="41" y="2"/>
                    <a:pt x="21" y="1"/>
                    <a:pt x="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5" name="Google Shape;825;p33"/>
            <p:cNvSpPr/>
            <p:nvPr/>
          </p:nvSpPr>
          <p:spPr>
            <a:xfrm>
              <a:off x="5753975" y="2466200"/>
              <a:ext cx="25" cy="25"/>
            </a:xfrm>
            <a:custGeom>
              <a:rect b="b" l="l" r="r" t="t"/>
              <a:pathLst>
                <a:path extrusionOk="0" h="1" w="1">
                  <a:moveTo>
                    <a:pt x="1" y="1"/>
                  </a:move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6" name="Google Shape;826;p33"/>
            <p:cNvSpPr/>
            <p:nvPr/>
          </p:nvSpPr>
          <p:spPr>
            <a:xfrm>
              <a:off x="5753775" y="2466200"/>
              <a:ext cx="725" cy="175"/>
            </a:xfrm>
            <a:custGeom>
              <a:rect b="b" l="l" r="r" t="t"/>
              <a:pathLst>
                <a:path extrusionOk="0" h="7" w="29">
                  <a:moveTo>
                    <a:pt x="21" y="1"/>
                  </a:moveTo>
                  <a:lnTo>
                    <a:pt x="21" y="1"/>
                  </a:lnTo>
                  <a:cubicBezTo>
                    <a:pt x="5" y="5"/>
                    <a:pt x="1" y="6"/>
                    <a:pt x="2" y="6"/>
                  </a:cubicBezTo>
                  <a:cubicBezTo>
                    <a:pt x="5" y="6"/>
                    <a:pt x="29"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7" name="Google Shape;827;p33"/>
            <p:cNvSpPr/>
            <p:nvPr/>
          </p:nvSpPr>
          <p:spPr>
            <a:xfrm>
              <a:off x="5751300" y="2465600"/>
              <a:ext cx="625" cy="25"/>
            </a:xfrm>
            <a:custGeom>
              <a:rect b="b" l="l" r="r" t="t"/>
              <a:pathLst>
                <a:path extrusionOk="0" h="1" w="25">
                  <a:moveTo>
                    <a:pt x="24" y="1"/>
                  </a:moveTo>
                  <a:cubicBezTo>
                    <a:pt x="12" y="1"/>
                    <a:pt x="1"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8" name="Google Shape;828;p33"/>
            <p:cNvSpPr/>
            <p:nvPr/>
          </p:nvSpPr>
          <p:spPr>
            <a:xfrm>
              <a:off x="5750300" y="2465900"/>
              <a:ext cx="1225" cy="175"/>
            </a:xfrm>
            <a:custGeom>
              <a:rect b="b" l="l" r="r" t="t"/>
              <a:pathLst>
                <a:path extrusionOk="0" h="7" w="49">
                  <a:moveTo>
                    <a:pt x="17" y="1"/>
                  </a:moveTo>
                  <a:cubicBezTo>
                    <a:pt x="1" y="5"/>
                    <a:pt x="1" y="6"/>
                    <a:pt x="6" y="6"/>
                  </a:cubicBezTo>
                  <a:cubicBezTo>
                    <a:pt x="17" y="6"/>
                    <a:pt x="49" y="1"/>
                    <a:pt x="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9" name="Google Shape;829;p33"/>
            <p:cNvSpPr/>
            <p:nvPr/>
          </p:nvSpPr>
          <p:spPr>
            <a:xfrm>
              <a:off x="5749825" y="2465600"/>
              <a:ext cx="600" cy="25"/>
            </a:xfrm>
            <a:custGeom>
              <a:rect b="b" l="l" r="r" t="t"/>
              <a:pathLst>
                <a:path extrusionOk="0" h="1" w="24">
                  <a:moveTo>
                    <a:pt x="0" y="1"/>
                  </a:moveTo>
                  <a:cubicBezTo>
                    <a:pt x="12" y="1"/>
                    <a:pt x="12" y="1"/>
                    <a:pt x="24" y="1"/>
                  </a:cubicBezTo>
                  <a:cubicBezTo>
                    <a:pt x="12"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0" name="Google Shape;830;p33"/>
            <p:cNvSpPr/>
            <p:nvPr/>
          </p:nvSpPr>
          <p:spPr>
            <a:xfrm>
              <a:off x="5751000" y="2464425"/>
              <a:ext cx="1225" cy="25"/>
            </a:xfrm>
            <a:custGeom>
              <a:rect b="b" l="l" r="r" t="t"/>
              <a:pathLst>
                <a:path extrusionOk="0" h="1" w="49">
                  <a:moveTo>
                    <a:pt x="1" y="0"/>
                  </a:moveTo>
                  <a:cubicBezTo>
                    <a:pt x="48" y="0"/>
                    <a:pt x="48"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1" name="Google Shape;831;p33"/>
            <p:cNvSpPr/>
            <p:nvPr/>
          </p:nvSpPr>
          <p:spPr>
            <a:xfrm>
              <a:off x="5748325" y="2463525"/>
              <a:ext cx="925" cy="25"/>
            </a:xfrm>
            <a:custGeom>
              <a:rect b="b" l="l" r="r" t="t"/>
              <a:pathLst>
                <a:path extrusionOk="0" h="1" w="37">
                  <a:moveTo>
                    <a:pt x="12" y="1"/>
                  </a:moveTo>
                  <a:cubicBezTo>
                    <a:pt x="1" y="1"/>
                    <a:pt x="36"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2" name="Google Shape;832;p33"/>
            <p:cNvSpPr/>
            <p:nvPr/>
          </p:nvSpPr>
          <p:spPr>
            <a:xfrm>
              <a:off x="5748625" y="2463525"/>
              <a:ext cx="2100" cy="25"/>
            </a:xfrm>
            <a:custGeom>
              <a:rect b="b" l="l" r="r" t="t"/>
              <a:pathLst>
                <a:path extrusionOk="0" h="1" w="84">
                  <a:moveTo>
                    <a:pt x="0" y="1"/>
                  </a:moveTo>
                  <a:cubicBezTo>
                    <a:pt x="84"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3" name="Google Shape;833;p33"/>
            <p:cNvSpPr/>
            <p:nvPr/>
          </p:nvSpPr>
          <p:spPr>
            <a:xfrm>
              <a:off x="5753675" y="2451925"/>
              <a:ext cx="325" cy="325"/>
            </a:xfrm>
            <a:custGeom>
              <a:rect b="b" l="l" r="r" t="t"/>
              <a:pathLst>
                <a:path extrusionOk="0" h="13" w="13">
                  <a:moveTo>
                    <a:pt x="1" y="12"/>
                  </a:moveTo>
                  <a:cubicBezTo>
                    <a:pt x="13" y="0"/>
                    <a:pt x="13" y="0"/>
                    <a:pt x="1" y="12"/>
                  </a:cubicBezTo>
                  <a:cubicBezTo>
                    <a:pt x="1" y="12"/>
                    <a:pt x="1" y="0"/>
                    <a:pt x="1"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4" name="Google Shape;834;p33"/>
            <p:cNvSpPr/>
            <p:nvPr/>
          </p:nvSpPr>
          <p:spPr>
            <a:xfrm>
              <a:off x="5753975" y="2451925"/>
              <a:ext cx="25" cy="25"/>
            </a:xfrm>
            <a:custGeom>
              <a:rect b="b" l="l" r="r" t="t"/>
              <a:pathLst>
                <a:path extrusionOk="0" h="1" w="1">
                  <a:moveTo>
                    <a:pt x="1" y="0"/>
                  </a:moveTo>
                  <a:cubicBezTo>
                    <a:pt x="1"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5" name="Google Shape;835;p33"/>
            <p:cNvSpPr/>
            <p:nvPr/>
          </p:nvSpPr>
          <p:spPr>
            <a:xfrm>
              <a:off x="5753975" y="2451925"/>
              <a:ext cx="325" cy="25"/>
            </a:xfrm>
            <a:custGeom>
              <a:rect b="b" l="l" r="r" t="t"/>
              <a:pathLst>
                <a:path extrusionOk="0" h="1" w="13">
                  <a:moveTo>
                    <a:pt x="1" y="0"/>
                  </a:moveTo>
                  <a:cubicBezTo>
                    <a:pt x="1" y="0"/>
                    <a:pt x="13"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6" name="Google Shape;836;p33"/>
            <p:cNvSpPr/>
            <p:nvPr/>
          </p:nvSpPr>
          <p:spPr>
            <a:xfrm>
              <a:off x="5752200" y="2451925"/>
              <a:ext cx="2100" cy="25"/>
            </a:xfrm>
            <a:custGeom>
              <a:rect b="b" l="l" r="r" t="t"/>
              <a:pathLst>
                <a:path extrusionOk="0" h="1" w="84">
                  <a:moveTo>
                    <a:pt x="48" y="0"/>
                  </a:moveTo>
                  <a:cubicBezTo>
                    <a:pt x="0" y="0"/>
                    <a:pt x="84" y="0"/>
                    <a:pt x="48" y="0"/>
                  </a:cubicBezTo>
                  <a:cubicBezTo>
                    <a:pt x="48" y="0"/>
                    <a:pt x="48"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7" name="Google Shape;837;p33"/>
            <p:cNvSpPr/>
            <p:nvPr/>
          </p:nvSpPr>
          <p:spPr>
            <a:xfrm>
              <a:off x="5753675" y="2451925"/>
              <a:ext cx="25" cy="25"/>
            </a:xfrm>
            <a:custGeom>
              <a:rect b="b" l="l" r="r" t="t"/>
              <a:pathLst>
                <a:path extrusionOk="0" h="1" w="1">
                  <a:moveTo>
                    <a:pt x="1" y="0"/>
                  </a:moveTo>
                  <a:cubicBezTo>
                    <a:pt x="1"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8" name="Google Shape;838;p33"/>
            <p:cNvSpPr/>
            <p:nvPr/>
          </p:nvSpPr>
          <p:spPr>
            <a:xfrm>
              <a:off x="5747725" y="2459950"/>
              <a:ext cx="625" cy="25"/>
            </a:xfrm>
            <a:custGeom>
              <a:rect b="b" l="l" r="r" t="t"/>
              <a:pathLst>
                <a:path extrusionOk="0" h="1" w="25">
                  <a:moveTo>
                    <a:pt x="1" y="1"/>
                  </a:moveTo>
                  <a:cubicBezTo>
                    <a:pt x="1" y="1"/>
                    <a:pt x="25"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9" name="Google Shape;839;p33"/>
            <p:cNvSpPr/>
            <p:nvPr/>
          </p:nvSpPr>
          <p:spPr>
            <a:xfrm>
              <a:off x="5748025" y="245995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40" name="Google Shape;840;p33"/>
            <p:cNvSpPr/>
            <p:nvPr/>
          </p:nvSpPr>
          <p:spPr>
            <a:xfrm>
              <a:off x="5748325" y="2459075"/>
              <a:ext cx="625" cy="25"/>
            </a:xfrm>
            <a:custGeom>
              <a:rect b="b" l="l" r="r" t="t"/>
              <a:pathLst>
                <a:path extrusionOk="0" h="1" w="25">
                  <a:moveTo>
                    <a:pt x="1" y="0"/>
                  </a:moveTo>
                  <a:cubicBezTo>
                    <a:pt x="1" y="0"/>
                    <a:pt x="24"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41" name="Google Shape;841;p33"/>
            <p:cNvSpPr/>
            <p:nvPr/>
          </p:nvSpPr>
          <p:spPr>
            <a:xfrm>
              <a:off x="5748025" y="2459075"/>
              <a:ext cx="1225" cy="25"/>
            </a:xfrm>
            <a:custGeom>
              <a:rect b="b" l="l" r="r" t="t"/>
              <a:pathLst>
                <a:path extrusionOk="0" h="1" w="49">
                  <a:moveTo>
                    <a:pt x="24" y="0"/>
                  </a:moveTo>
                  <a:cubicBezTo>
                    <a:pt x="48" y="0"/>
                    <a:pt x="1" y="0"/>
                    <a:pt x="24"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42" name="Google Shape;842;p33"/>
            <p:cNvSpPr/>
            <p:nvPr/>
          </p:nvSpPr>
          <p:spPr>
            <a:xfrm>
              <a:off x="5748925" y="2459075"/>
              <a:ext cx="25" cy="25"/>
            </a:xfrm>
            <a:custGeom>
              <a:rect b="b" l="l" r="r" t="t"/>
              <a:pathLst>
                <a:path extrusionOk="0" h="1" w="1">
                  <a:moveTo>
                    <a:pt x="0" y="0"/>
                  </a:moveTo>
                  <a:lnTo>
                    <a:pt x="0" y="0"/>
                  </a:ln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43" name="Google Shape;843;p33"/>
            <p:cNvSpPr/>
            <p:nvPr/>
          </p:nvSpPr>
          <p:spPr>
            <a:xfrm>
              <a:off x="5748025" y="2459075"/>
              <a:ext cx="625" cy="25"/>
            </a:xfrm>
            <a:custGeom>
              <a:rect b="b" l="l" r="r" t="t"/>
              <a:pathLst>
                <a:path extrusionOk="0" h="1" w="25">
                  <a:moveTo>
                    <a:pt x="13" y="0"/>
                  </a:moveTo>
                  <a:cubicBezTo>
                    <a:pt x="24" y="0"/>
                    <a:pt x="13" y="0"/>
                    <a:pt x="13" y="0"/>
                  </a:cubicBez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44" name="Google Shape;844;p33"/>
            <p:cNvSpPr/>
            <p:nvPr/>
          </p:nvSpPr>
          <p:spPr>
            <a:xfrm>
              <a:off x="5747425" y="2458475"/>
              <a:ext cx="925" cy="25"/>
            </a:xfrm>
            <a:custGeom>
              <a:rect b="b" l="l" r="r" t="t"/>
              <a:pathLst>
                <a:path extrusionOk="0" h="1" w="37">
                  <a:moveTo>
                    <a:pt x="1" y="0"/>
                  </a:moveTo>
                  <a:cubicBezTo>
                    <a:pt x="1" y="0"/>
                    <a:pt x="13" y="0"/>
                    <a:pt x="1" y="0"/>
                  </a:cubicBezTo>
                  <a:cubicBezTo>
                    <a:pt x="1" y="0"/>
                    <a:pt x="37"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45" name="Google Shape;845;p33"/>
            <p:cNvSpPr/>
            <p:nvPr/>
          </p:nvSpPr>
          <p:spPr>
            <a:xfrm>
              <a:off x="5783750" y="2465900"/>
              <a:ext cx="325" cy="25"/>
            </a:xfrm>
            <a:custGeom>
              <a:rect b="b" l="l" r="r" t="t"/>
              <a:pathLst>
                <a:path extrusionOk="0" h="1" w="13">
                  <a:moveTo>
                    <a:pt x="0" y="1"/>
                  </a:moveTo>
                  <a:lnTo>
                    <a:pt x="0" y="1"/>
                  </a:lnTo>
                  <a:cubicBezTo>
                    <a:pt x="0"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46" name="Google Shape;846;p33"/>
            <p:cNvSpPr/>
            <p:nvPr/>
          </p:nvSpPr>
          <p:spPr>
            <a:xfrm>
              <a:off x="5778975" y="2461750"/>
              <a:ext cx="925" cy="25"/>
            </a:xfrm>
            <a:custGeom>
              <a:rect b="b" l="l" r="r" t="t"/>
              <a:pathLst>
                <a:path extrusionOk="0" h="1" w="37">
                  <a:moveTo>
                    <a:pt x="1" y="0"/>
                  </a:moveTo>
                  <a:cubicBezTo>
                    <a:pt x="1" y="0"/>
                    <a:pt x="13" y="0"/>
                    <a:pt x="37" y="0"/>
                  </a:cubicBezTo>
                  <a:cubicBezTo>
                    <a:pt x="37" y="0"/>
                    <a:pt x="25"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47" name="Google Shape;847;p33"/>
            <p:cNvSpPr/>
            <p:nvPr/>
          </p:nvSpPr>
          <p:spPr>
            <a:xfrm>
              <a:off x="5778400" y="2464125"/>
              <a:ext cx="900" cy="25"/>
            </a:xfrm>
            <a:custGeom>
              <a:rect b="b" l="l" r="r" t="t"/>
              <a:pathLst>
                <a:path extrusionOk="0" h="1" w="36">
                  <a:moveTo>
                    <a:pt x="36" y="0"/>
                  </a:moveTo>
                  <a:cubicBezTo>
                    <a:pt x="0" y="0"/>
                    <a:pt x="12" y="0"/>
                    <a:pt x="36" y="0"/>
                  </a:cubicBezTo>
                  <a:cubicBezTo>
                    <a:pt x="36"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48" name="Google Shape;848;p33"/>
            <p:cNvSpPr/>
            <p:nvPr/>
          </p:nvSpPr>
          <p:spPr>
            <a:xfrm>
              <a:off x="5783450" y="2466200"/>
              <a:ext cx="625" cy="25"/>
            </a:xfrm>
            <a:custGeom>
              <a:rect b="b" l="l" r="r" t="t"/>
              <a:pathLst>
                <a:path extrusionOk="0" h="1" w="25">
                  <a:moveTo>
                    <a:pt x="0" y="1"/>
                  </a:moveTo>
                  <a:cubicBezTo>
                    <a:pt x="24"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49" name="Google Shape;849;p33"/>
            <p:cNvSpPr/>
            <p:nvPr/>
          </p:nvSpPr>
          <p:spPr>
            <a:xfrm>
              <a:off x="5778675" y="2453500"/>
              <a:ext cx="325" cy="300"/>
            </a:xfrm>
            <a:custGeom>
              <a:rect b="b" l="l" r="r" t="t"/>
              <a:pathLst>
                <a:path extrusionOk="0" h="12" w="13">
                  <a:moveTo>
                    <a:pt x="3" y="0"/>
                  </a:moveTo>
                  <a:cubicBezTo>
                    <a:pt x="0" y="0"/>
                    <a:pt x="8" y="11"/>
                    <a:pt x="11" y="11"/>
                  </a:cubicBezTo>
                  <a:cubicBezTo>
                    <a:pt x="12" y="11"/>
                    <a:pt x="13" y="11"/>
                    <a:pt x="13" y="9"/>
                  </a:cubicBezTo>
                  <a:cubicBezTo>
                    <a:pt x="7" y="2"/>
                    <a:pt x="4"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0" name="Google Shape;850;p33"/>
            <p:cNvSpPr/>
            <p:nvPr/>
          </p:nvSpPr>
          <p:spPr>
            <a:xfrm>
              <a:off x="5780175" y="2461450"/>
              <a:ext cx="325" cy="25"/>
            </a:xfrm>
            <a:custGeom>
              <a:rect b="b" l="l" r="r" t="t"/>
              <a:pathLst>
                <a:path extrusionOk="0" h="1" w="13">
                  <a:moveTo>
                    <a:pt x="0" y="0"/>
                  </a:moveTo>
                  <a:cubicBezTo>
                    <a:pt x="12"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1" name="Google Shape;851;p33"/>
            <p:cNvSpPr/>
            <p:nvPr/>
          </p:nvSpPr>
          <p:spPr>
            <a:xfrm>
              <a:off x="5783100" y="2459950"/>
              <a:ext cx="975" cy="250"/>
            </a:xfrm>
            <a:custGeom>
              <a:rect b="b" l="l" r="r" t="t"/>
              <a:pathLst>
                <a:path extrusionOk="0" h="10" w="39">
                  <a:moveTo>
                    <a:pt x="26" y="1"/>
                  </a:moveTo>
                  <a:cubicBezTo>
                    <a:pt x="22" y="3"/>
                    <a:pt x="18" y="4"/>
                    <a:pt x="14" y="6"/>
                  </a:cubicBezTo>
                  <a:lnTo>
                    <a:pt x="14" y="6"/>
                  </a:lnTo>
                  <a:cubicBezTo>
                    <a:pt x="20" y="4"/>
                    <a:pt x="28" y="3"/>
                    <a:pt x="38" y="1"/>
                  </a:cubicBezTo>
                  <a:close/>
                  <a:moveTo>
                    <a:pt x="14" y="6"/>
                  </a:moveTo>
                  <a:cubicBezTo>
                    <a:pt x="4" y="8"/>
                    <a:pt x="0" y="10"/>
                    <a:pt x="1" y="10"/>
                  </a:cubicBezTo>
                  <a:cubicBezTo>
                    <a:pt x="2" y="10"/>
                    <a:pt x="7" y="8"/>
                    <a:pt x="14"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2" name="Google Shape;852;p33"/>
            <p:cNvSpPr/>
            <p:nvPr/>
          </p:nvSpPr>
          <p:spPr>
            <a:xfrm>
              <a:off x="5783450" y="2466200"/>
              <a:ext cx="625" cy="25"/>
            </a:xfrm>
            <a:custGeom>
              <a:rect b="b" l="l" r="r" t="t"/>
              <a:pathLst>
                <a:path extrusionOk="0" h="1" w="25">
                  <a:moveTo>
                    <a:pt x="0" y="1"/>
                  </a:moveTo>
                  <a:cubicBezTo>
                    <a:pt x="12" y="1"/>
                    <a:pt x="24"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3" name="Google Shape;853;p33"/>
            <p:cNvSpPr/>
            <p:nvPr/>
          </p:nvSpPr>
          <p:spPr>
            <a:xfrm>
              <a:off x="5777125" y="2462500"/>
              <a:ext cx="1875" cy="150"/>
            </a:xfrm>
            <a:custGeom>
              <a:rect b="b" l="l" r="r" t="t"/>
              <a:pathLst>
                <a:path extrusionOk="0" h="6" w="75">
                  <a:moveTo>
                    <a:pt x="11" y="1"/>
                  </a:moveTo>
                  <a:cubicBezTo>
                    <a:pt x="1" y="1"/>
                    <a:pt x="43" y="6"/>
                    <a:pt x="75" y="6"/>
                  </a:cubicBezTo>
                  <a:cubicBezTo>
                    <a:pt x="35" y="2"/>
                    <a:pt x="17"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4" name="Google Shape;854;p33"/>
            <p:cNvSpPr/>
            <p:nvPr/>
          </p:nvSpPr>
          <p:spPr>
            <a:xfrm>
              <a:off x="5778975" y="2464125"/>
              <a:ext cx="325" cy="25"/>
            </a:xfrm>
            <a:custGeom>
              <a:rect b="b" l="l" r="r" t="t"/>
              <a:pathLst>
                <a:path extrusionOk="0" h="1" w="13">
                  <a:moveTo>
                    <a:pt x="13" y="0"/>
                  </a:move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5" name="Google Shape;855;p33"/>
            <p:cNvSpPr/>
            <p:nvPr/>
          </p:nvSpPr>
          <p:spPr>
            <a:xfrm>
              <a:off x="5784050" y="2463525"/>
              <a:ext cx="900" cy="25"/>
            </a:xfrm>
            <a:custGeom>
              <a:rect b="b" l="l" r="r" t="t"/>
              <a:pathLst>
                <a:path extrusionOk="0" h="1" w="36">
                  <a:moveTo>
                    <a:pt x="0" y="1"/>
                  </a:moveTo>
                  <a:cubicBezTo>
                    <a:pt x="36"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6" name="Google Shape;856;p33"/>
            <p:cNvSpPr/>
            <p:nvPr/>
          </p:nvSpPr>
          <p:spPr>
            <a:xfrm>
              <a:off x="5781075" y="2464425"/>
              <a:ext cx="900" cy="25"/>
            </a:xfrm>
            <a:custGeom>
              <a:rect b="b" l="l" r="r" t="t"/>
              <a:pathLst>
                <a:path extrusionOk="0" h="1" w="36">
                  <a:moveTo>
                    <a:pt x="36" y="0"/>
                  </a:moveTo>
                  <a:cubicBezTo>
                    <a:pt x="24" y="0"/>
                    <a:pt x="12" y="0"/>
                    <a:pt x="0" y="0"/>
                  </a:cubicBezTo>
                  <a:cubicBezTo>
                    <a:pt x="24"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7" name="Google Shape;857;p33"/>
            <p:cNvSpPr/>
            <p:nvPr/>
          </p:nvSpPr>
          <p:spPr>
            <a:xfrm>
              <a:off x="5782250" y="2462925"/>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8" name="Google Shape;858;p33"/>
            <p:cNvSpPr/>
            <p:nvPr/>
          </p:nvSpPr>
          <p:spPr>
            <a:xfrm>
              <a:off x="5783750" y="2466200"/>
              <a:ext cx="25" cy="25"/>
            </a:xfrm>
            <a:custGeom>
              <a:rect b="b" l="l" r="r" t="t"/>
              <a:pathLst>
                <a:path extrusionOk="0" h="1" w="1">
                  <a:moveTo>
                    <a:pt x="0" y="1"/>
                  </a:move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9" name="Google Shape;859;p33"/>
            <p:cNvSpPr/>
            <p:nvPr/>
          </p:nvSpPr>
          <p:spPr>
            <a:xfrm>
              <a:off x="5781075" y="2465600"/>
              <a:ext cx="600" cy="25"/>
            </a:xfrm>
            <a:custGeom>
              <a:rect b="b" l="l" r="r" t="t"/>
              <a:pathLst>
                <a:path extrusionOk="0" h="1" w="24">
                  <a:moveTo>
                    <a:pt x="24" y="1"/>
                  </a:moveTo>
                  <a:cubicBezTo>
                    <a:pt x="24" y="1"/>
                    <a:pt x="0"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0" name="Google Shape;860;p33"/>
            <p:cNvSpPr/>
            <p:nvPr/>
          </p:nvSpPr>
          <p:spPr>
            <a:xfrm>
              <a:off x="5779575" y="2465900"/>
              <a:ext cx="1225" cy="25"/>
            </a:xfrm>
            <a:custGeom>
              <a:rect b="b" l="l" r="r" t="t"/>
              <a:pathLst>
                <a:path extrusionOk="0" h="1" w="49">
                  <a:moveTo>
                    <a:pt x="48" y="1"/>
                  </a:moveTo>
                  <a:cubicBezTo>
                    <a:pt x="36" y="1"/>
                    <a:pt x="1" y="1"/>
                    <a:pt x="48" y="1"/>
                  </a:cubicBezTo>
                  <a:cubicBezTo>
                    <a:pt x="48" y="1"/>
                    <a:pt x="48"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1" name="Google Shape;861;p33"/>
            <p:cNvSpPr/>
            <p:nvPr/>
          </p:nvSpPr>
          <p:spPr>
            <a:xfrm>
              <a:off x="5779575" y="2465600"/>
              <a:ext cx="625" cy="25"/>
            </a:xfrm>
            <a:custGeom>
              <a:rect b="b" l="l" r="r" t="t"/>
              <a:pathLst>
                <a:path extrusionOk="0" h="1" w="25">
                  <a:moveTo>
                    <a:pt x="13" y="1"/>
                  </a:moveTo>
                  <a:cubicBezTo>
                    <a:pt x="13" y="1"/>
                    <a:pt x="24" y="1"/>
                    <a:pt x="24" y="1"/>
                  </a:cubicBezTo>
                  <a:cubicBezTo>
                    <a:pt x="24" y="1"/>
                    <a:pt x="1"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2" name="Google Shape;862;p33"/>
            <p:cNvSpPr/>
            <p:nvPr/>
          </p:nvSpPr>
          <p:spPr>
            <a:xfrm>
              <a:off x="5781075" y="2464425"/>
              <a:ext cx="1200" cy="25"/>
            </a:xfrm>
            <a:custGeom>
              <a:rect b="b" l="l" r="r" t="t"/>
              <a:pathLst>
                <a:path extrusionOk="0" h="1" w="48">
                  <a:moveTo>
                    <a:pt x="0" y="0"/>
                  </a:moveTo>
                  <a:cubicBezTo>
                    <a:pt x="48" y="0"/>
                    <a:pt x="4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3" name="Google Shape;863;p33"/>
            <p:cNvSpPr/>
            <p:nvPr/>
          </p:nvSpPr>
          <p:spPr>
            <a:xfrm>
              <a:off x="5778400" y="2463525"/>
              <a:ext cx="900" cy="25"/>
            </a:xfrm>
            <a:custGeom>
              <a:rect b="b" l="l" r="r" t="t"/>
              <a:pathLst>
                <a:path extrusionOk="0" h="1" w="36">
                  <a:moveTo>
                    <a:pt x="0" y="1"/>
                  </a:moveTo>
                  <a:cubicBezTo>
                    <a:pt x="0" y="1"/>
                    <a:pt x="36"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4" name="Google Shape;864;p33"/>
            <p:cNvSpPr/>
            <p:nvPr/>
          </p:nvSpPr>
          <p:spPr>
            <a:xfrm>
              <a:off x="5777500" y="2463525"/>
              <a:ext cx="3000" cy="25"/>
            </a:xfrm>
            <a:custGeom>
              <a:rect b="b" l="l" r="r" t="t"/>
              <a:pathLst>
                <a:path extrusionOk="0" h="1" w="120">
                  <a:moveTo>
                    <a:pt x="60" y="1"/>
                  </a:moveTo>
                  <a:cubicBezTo>
                    <a:pt x="0" y="1"/>
                    <a:pt x="119" y="1"/>
                    <a:pt x="60" y="1"/>
                  </a:cubicBezTo>
                  <a:cubicBezTo>
                    <a:pt x="60" y="1"/>
                    <a:pt x="60" y="1"/>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5" name="Google Shape;865;p33"/>
            <p:cNvSpPr/>
            <p:nvPr/>
          </p:nvSpPr>
          <p:spPr>
            <a:xfrm>
              <a:off x="5783675" y="2451825"/>
              <a:ext cx="350" cy="200"/>
            </a:xfrm>
            <a:custGeom>
              <a:rect b="b" l="l" r="r" t="t"/>
              <a:pathLst>
                <a:path extrusionOk="0" h="8" w="14">
                  <a:moveTo>
                    <a:pt x="11" y="1"/>
                  </a:moveTo>
                  <a:cubicBezTo>
                    <a:pt x="11" y="1"/>
                    <a:pt x="8" y="2"/>
                    <a:pt x="3" y="4"/>
                  </a:cubicBezTo>
                  <a:cubicBezTo>
                    <a:pt x="1" y="7"/>
                    <a:pt x="0" y="8"/>
                    <a:pt x="1" y="8"/>
                  </a:cubicBezTo>
                  <a:cubicBezTo>
                    <a:pt x="3" y="8"/>
                    <a:pt x="13"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6" name="Google Shape;866;p33"/>
            <p:cNvSpPr/>
            <p:nvPr/>
          </p:nvSpPr>
          <p:spPr>
            <a:xfrm>
              <a:off x="5783750" y="2451925"/>
              <a:ext cx="325" cy="325"/>
            </a:xfrm>
            <a:custGeom>
              <a:rect b="b" l="l" r="r" t="t"/>
              <a:pathLst>
                <a:path extrusionOk="0" h="13" w="13">
                  <a:moveTo>
                    <a:pt x="12" y="0"/>
                  </a:moveTo>
                  <a:cubicBezTo>
                    <a:pt x="0" y="0"/>
                    <a:pt x="0" y="0"/>
                    <a:pt x="0" y="12"/>
                  </a:cubicBez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7" name="Google Shape;867;p33"/>
            <p:cNvSpPr/>
            <p:nvPr/>
          </p:nvSpPr>
          <p:spPr>
            <a:xfrm>
              <a:off x="5781950" y="2451925"/>
              <a:ext cx="2425" cy="25"/>
            </a:xfrm>
            <a:custGeom>
              <a:rect b="b" l="l" r="r" t="t"/>
              <a:pathLst>
                <a:path extrusionOk="0" h="1" w="97">
                  <a:moveTo>
                    <a:pt x="60" y="0"/>
                  </a:moveTo>
                  <a:cubicBezTo>
                    <a:pt x="1" y="0"/>
                    <a:pt x="96" y="0"/>
                    <a:pt x="60" y="0"/>
                  </a:cubicBezTo>
                  <a:cubicBezTo>
                    <a:pt x="49" y="0"/>
                    <a:pt x="60"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8" name="Google Shape;868;p33"/>
            <p:cNvSpPr/>
            <p:nvPr/>
          </p:nvSpPr>
          <p:spPr>
            <a:xfrm>
              <a:off x="5783750" y="2451925"/>
              <a:ext cx="25" cy="25"/>
            </a:xfrm>
            <a:custGeom>
              <a:rect b="b" l="l" r="r" t="t"/>
              <a:pathLst>
                <a:path extrusionOk="0" h="1" w="1">
                  <a:moveTo>
                    <a:pt x="0" y="0"/>
                  </a:move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9" name="Google Shape;869;p33"/>
            <p:cNvSpPr/>
            <p:nvPr/>
          </p:nvSpPr>
          <p:spPr>
            <a:xfrm>
              <a:off x="5776900" y="2459950"/>
              <a:ext cx="1525" cy="25"/>
            </a:xfrm>
            <a:custGeom>
              <a:rect b="b" l="l" r="r" t="t"/>
              <a:pathLst>
                <a:path extrusionOk="0" h="1" w="61">
                  <a:moveTo>
                    <a:pt x="48" y="1"/>
                  </a:moveTo>
                  <a:cubicBezTo>
                    <a:pt x="60" y="1"/>
                    <a:pt x="1" y="1"/>
                    <a:pt x="48" y="1"/>
                  </a:cubicBezTo>
                  <a:cubicBezTo>
                    <a:pt x="48" y="1"/>
                    <a:pt x="48"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0" name="Google Shape;870;p33"/>
            <p:cNvSpPr/>
            <p:nvPr/>
          </p:nvSpPr>
          <p:spPr>
            <a:xfrm>
              <a:off x="5778400" y="2459075"/>
              <a:ext cx="600" cy="25"/>
            </a:xfrm>
            <a:custGeom>
              <a:rect b="b" l="l" r="r" t="t"/>
              <a:pathLst>
                <a:path extrusionOk="0" h="1" w="24">
                  <a:moveTo>
                    <a:pt x="24" y="0"/>
                  </a:moveTo>
                  <a:cubicBezTo>
                    <a:pt x="12" y="0"/>
                    <a:pt x="0" y="0"/>
                    <a:pt x="24"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1" name="Google Shape;871;p33"/>
            <p:cNvSpPr/>
            <p:nvPr/>
          </p:nvSpPr>
          <p:spPr>
            <a:xfrm>
              <a:off x="5778100" y="2459075"/>
              <a:ext cx="325" cy="25"/>
            </a:xfrm>
            <a:custGeom>
              <a:rect b="b" l="l" r="r" t="t"/>
              <a:pathLst>
                <a:path extrusionOk="0" h="1" w="13">
                  <a:moveTo>
                    <a:pt x="12" y="0"/>
                  </a:moveTo>
                  <a:cubicBezTo>
                    <a:pt x="12" y="0"/>
                    <a:pt x="0"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2" name="Google Shape;872;p33"/>
            <p:cNvSpPr/>
            <p:nvPr/>
          </p:nvSpPr>
          <p:spPr>
            <a:xfrm>
              <a:off x="5778100" y="2459075"/>
              <a:ext cx="325" cy="25"/>
            </a:xfrm>
            <a:custGeom>
              <a:rect b="b" l="l" r="r" t="t"/>
              <a:pathLst>
                <a:path extrusionOk="0" h="1" w="13">
                  <a:moveTo>
                    <a:pt x="12" y="0"/>
                  </a:move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3" name="Google Shape;873;p33"/>
            <p:cNvSpPr/>
            <p:nvPr/>
          </p:nvSpPr>
          <p:spPr>
            <a:xfrm>
              <a:off x="5777200" y="2459075"/>
              <a:ext cx="2400" cy="25"/>
            </a:xfrm>
            <a:custGeom>
              <a:rect b="b" l="l" r="r" t="t"/>
              <a:pathLst>
                <a:path extrusionOk="0" h="1" w="96">
                  <a:moveTo>
                    <a:pt x="48" y="0"/>
                  </a:moveTo>
                  <a:cubicBezTo>
                    <a:pt x="0" y="0"/>
                    <a:pt x="96" y="0"/>
                    <a:pt x="48" y="0"/>
                  </a:cubicBezTo>
                  <a:cubicBezTo>
                    <a:pt x="48" y="0"/>
                    <a:pt x="60"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4" name="Google Shape;874;p33"/>
            <p:cNvSpPr/>
            <p:nvPr/>
          </p:nvSpPr>
          <p:spPr>
            <a:xfrm>
              <a:off x="5777500" y="2458475"/>
              <a:ext cx="625" cy="25"/>
            </a:xfrm>
            <a:custGeom>
              <a:rect b="b" l="l" r="r" t="t"/>
              <a:pathLst>
                <a:path extrusionOk="0" h="1" w="25">
                  <a:moveTo>
                    <a:pt x="0" y="0"/>
                  </a:moveTo>
                  <a:cubicBezTo>
                    <a:pt x="0" y="0"/>
                    <a:pt x="0" y="0"/>
                    <a:pt x="0" y="0"/>
                  </a:cubicBezTo>
                  <a:cubicBezTo>
                    <a:pt x="0"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5" name="Google Shape;875;p33"/>
            <p:cNvSpPr/>
            <p:nvPr/>
          </p:nvSpPr>
          <p:spPr>
            <a:xfrm>
              <a:off x="5809050" y="2461750"/>
              <a:ext cx="625" cy="25"/>
            </a:xfrm>
            <a:custGeom>
              <a:rect b="b" l="l" r="r" t="t"/>
              <a:pathLst>
                <a:path extrusionOk="0" h="1" w="25">
                  <a:moveTo>
                    <a:pt x="0" y="0"/>
                  </a:moveTo>
                  <a:cubicBezTo>
                    <a:pt x="0" y="0"/>
                    <a:pt x="12" y="0"/>
                    <a:pt x="24" y="0"/>
                  </a:cubicBezTo>
                  <a:cubicBezTo>
                    <a:pt x="24"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6" name="Google Shape;876;p33"/>
            <p:cNvSpPr/>
            <p:nvPr/>
          </p:nvSpPr>
          <p:spPr>
            <a:xfrm>
              <a:off x="5810250" y="2461450"/>
              <a:ext cx="0" cy="25"/>
            </a:xfrm>
            <a:custGeom>
              <a:rect b="b" l="l" r="r" t="t"/>
              <a:pathLst>
                <a:path extrusionOk="0" h="1" w="0">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7" name="Google Shape;877;p33"/>
            <p:cNvSpPr/>
            <p:nvPr/>
          </p:nvSpPr>
          <p:spPr>
            <a:xfrm>
              <a:off x="5807250" y="2459650"/>
              <a:ext cx="1225" cy="325"/>
            </a:xfrm>
            <a:custGeom>
              <a:rect b="b" l="l" r="r" t="t"/>
              <a:pathLst>
                <a:path extrusionOk="0" h="13" w="49">
                  <a:moveTo>
                    <a:pt x="49" y="1"/>
                  </a:moveTo>
                  <a:cubicBezTo>
                    <a:pt x="37" y="1"/>
                    <a:pt x="25" y="1"/>
                    <a:pt x="1" y="13"/>
                  </a:cubicBezTo>
                  <a:cubicBezTo>
                    <a:pt x="25" y="1"/>
                    <a:pt x="49" y="1"/>
                    <a:pt x="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8" name="Google Shape;878;p33"/>
            <p:cNvSpPr/>
            <p:nvPr/>
          </p:nvSpPr>
          <p:spPr>
            <a:xfrm>
              <a:off x="5813500" y="2465900"/>
              <a:ext cx="325" cy="25"/>
            </a:xfrm>
            <a:custGeom>
              <a:rect b="b" l="l" r="r" t="t"/>
              <a:pathLst>
                <a:path extrusionOk="0" h="1" w="13">
                  <a:moveTo>
                    <a:pt x="13" y="1"/>
                  </a:moveTo>
                  <a:cubicBezTo>
                    <a:pt x="1" y="1"/>
                    <a:pt x="13"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9" name="Google Shape;879;p33"/>
            <p:cNvSpPr/>
            <p:nvPr/>
          </p:nvSpPr>
          <p:spPr>
            <a:xfrm>
              <a:off x="5813500" y="2466200"/>
              <a:ext cx="625" cy="25"/>
            </a:xfrm>
            <a:custGeom>
              <a:rect b="b" l="l" r="r" t="t"/>
              <a:pathLst>
                <a:path extrusionOk="0" h="1" w="25">
                  <a:moveTo>
                    <a:pt x="1" y="1"/>
                  </a:moveTo>
                  <a:cubicBezTo>
                    <a:pt x="25"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0" name="Google Shape;880;p33"/>
            <p:cNvSpPr/>
            <p:nvPr/>
          </p:nvSpPr>
          <p:spPr>
            <a:xfrm>
              <a:off x="5808550" y="2464125"/>
              <a:ext cx="825" cy="150"/>
            </a:xfrm>
            <a:custGeom>
              <a:rect b="b" l="l" r="r" t="t"/>
              <a:pathLst>
                <a:path extrusionOk="0" h="6" w="33">
                  <a:moveTo>
                    <a:pt x="32" y="0"/>
                  </a:moveTo>
                  <a:cubicBezTo>
                    <a:pt x="1" y="0"/>
                    <a:pt x="1" y="6"/>
                    <a:pt x="11" y="6"/>
                  </a:cubicBezTo>
                  <a:cubicBezTo>
                    <a:pt x="16" y="6"/>
                    <a:pt x="24" y="4"/>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1" name="Google Shape;881;p33"/>
            <p:cNvSpPr/>
            <p:nvPr/>
          </p:nvSpPr>
          <p:spPr>
            <a:xfrm>
              <a:off x="5813075" y="2459950"/>
              <a:ext cx="750" cy="250"/>
            </a:xfrm>
            <a:custGeom>
              <a:rect b="b" l="l" r="r" t="t"/>
              <a:pathLst>
                <a:path extrusionOk="0" h="10" w="30">
                  <a:moveTo>
                    <a:pt x="18" y="1"/>
                  </a:moveTo>
                  <a:cubicBezTo>
                    <a:pt x="16" y="3"/>
                    <a:pt x="14" y="4"/>
                    <a:pt x="11" y="6"/>
                  </a:cubicBezTo>
                  <a:lnTo>
                    <a:pt x="11" y="6"/>
                  </a:lnTo>
                  <a:cubicBezTo>
                    <a:pt x="16" y="4"/>
                    <a:pt x="22" y="3"/>
                    <a:pt x="30" y="1"/>
                  </a:cubicBezTo>
                  <a:close/>
                  <a:moveTo>
                    <a:pt x="11" y="6"/>
                  </a:moveTo>
                  <a:cubicBezTo>
                    <a:pt x="3" y="8"/>
                    <a:pt x="1" y="10"/>
                    <a:pt x="2" y="10"/>
                  </a:cubicBezTo>
                  <a:cubicBezTo>
                    <a:pt x="3" y="10"/>
                    <a:pt x="7" y="8"/>
                    <a:pt x="11"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2" name="Google Shape;882;p33"/>
            <p:cNvSpPr/>
            <p:nvPr/>
          </p:nvSpPr>
          <p:spPr>
            <a:xfrm>
              <a:off x="5813225" y="2463100"/>
              <a:ext cx="400" cy="150"/>
            </a:xfrm>
            <a:custGeom>
              <a:rect b="b" l="l" r="r" t="t"/>
              <a:pathLst>
                <a:path extrusionOk="0" h="6" w="16">
                  <a:moveTo>
                    <a:pt x="11" y="0"/>
                  </a:moveTo>
                  <a:cubicBezTo>
                    <a:pt x="8" y="0"/>
                    <a:pt x="4" y="2"/>
                    <a:pt x="0" y="6"/>
                  </a:cubicBezTo>
                  <a:cubicBezTo>
                    <a:pt x="16" y="6"/>
                    <a:pt x="16" y="0"/>
                    <a:pt x="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3" name="Google Shape;883;p33"/>
            <p:cNvSpPr/>
            <p:nvPr/>
          </p:nvSpPr>
          <p:spPr>
            <a:xfrm>
              <a:off x="5811425" y="2465975"/>
              <a:ext cx="550" cy="250"/>
            </a:xfrm>
            <a:custGeom>
              <a:rect b="b" l="l" r="r" t="t"/>
              <a:pathLst>
                <a:path extrusionOk="0" h="10" w="22">
                  <a:moveTo>
                    <a:pt x="18" y="1"/>
                  </a:moveTo>
                  <a:lnTo>
                    <a:pt x="18" y="1"/>
                  </a:lnTo>
                  <a:cubicBezTo>
                    <a:pt x="16" y="1"/>
                    <a:pt x="7" y="4"/>
                    <a:pt x="1" y="10"/>
                  </a:cubicBezTo>
                  <a:cubicBezTo>
                    <a:pt x="18" y="4"/>
                    <a:pt x="21" y="1"/>
                    <a:pt x="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4" name="Google Shape;884;p33"/>
            <p:cNvSpPr/>
            <p:nvPr/>
          </p:nvSpPr>
          <p:spPr>
            <a:xfrm>
              <a:off x="5808500" y="2453375"/>
              <a:ext cx="575" cy="400"/>
            </a:xfrm>
            <a:custGeom>
              <a:rect b="b" l="l" r="r" t="t"/>
              <a:pathLst>
                <a:path extrusionOk="0" h="16" w="23">
                  <a:moveTo>
                    <a:pt x="5" y="0"/>
                  </a:moveTo>
                  <a:cubicBezTo>
                    <a:pt x="0" y="0"/>
                    <a:pt x="10" y="16"/>
                    <a:pt x="18" y="16"/>
                  </a:cubicBezTo>
                  <a:cubicBezTo>
                    <a:pt x="19" y="16"/>
                    <a:pt x="21" y="15"/>
                    <a:pt x="22" y="14"/>
                  </a:cubicBezTo>
                  <a:cubicBezTo>
                    <a:pt x="12" y="4"/>
                    <a:pt x="7"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5" name="Google Shape;885;p33"/>
            <p:cNvSpPr/>
            <p:nvPr/>
          </p:nvSpPr>
          <p:spPr>
            <a:xfrm>
              <a:off x="5812025" y="2462925"/>
              <a:ext cx="325" cy="25"/>
            </a:xfrm>
            <a:custGeom>
              <a:rect b="b" l="l" r="r" t="t"/>
              <a:pathLst>
                <a:path extrusionOk="0" h="1" w="13">
                  <a:moveTo>
                    <a:pt x="0" y="1"/>
                  </a:moveTo>
                  <a:cubicBezTo>
                    <a:pt x="12" y="1"/>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6" name="Google Shape;886;p33"/>
            <p:cNvSpPr/>
            <p:nvPr/>
          </p:nvSpPr>
          <p:spPr>
            <a:xfrm>
              <a:off x="5813500" y="2466200"/>
              <a:ext cx="625" cy="25"/>
            </a:xfrm>
            <a:custGeom>
              <a:rect b="b" l="l" r="r" t="t"/>
              <a:pathLst>
                <a:path extrusionOk="0" h="1" w="25">
                  <a:moveTo>
                    <a:pt x="1" y="1"/>
                  </a:moveTo>
                  <a:cubicBezTo>
                    <a:pt x="25"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7" name="Google Shape;887;p33"/>
            <p:cNvSpPr/>
            <p:nvPr/>
          </p:nvSpPr>
          <p:spPr>
            <a:xfrm>
              <a:off x="5813800" y="2463525"/>
              <a:ext cx="1225" cy="25"/>
            </a:xfrm>
            <a:custGeom>
              <a:rect b="b" l="l" r="r" t="t"/>
              <a:pathLst>
                <a:path extrusionOk="0" h="1" w="49">
                  <a:moveTo>
                    <a:pt x="1" y="1"/>
                  </a:moveTo>
                  <a:cubicBezTo>
                    <a:pt x="49"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8" name="Google Shape;888;p33"/>
            <p:cNvSpPr/>
            <p:nvPr/>
          </p:nvSpPr>
          <p:spPr>
            <a:xfrm>
              <a:off x="5806075" y="2452100"/>
              <a:ext cx="9250" cy="13825"/>
            </a:xfrm>
            <a:custGeom>
              <a:rect b="b" l="l" r="r" t="t"/>
              <a:pathLst>
                <a:path extrusionOk="0" h="553" w="370">
                  <a:moveTo>
                    <a:pt x="288" y="97"/>
                  </a:moveTo>
                  <a:cubicBezTo>
                    <a:pt x="291" y="98"/>
                    <a:pt x="294" y="99"/>
                    <a:pt x="298" y="100"/>
                  </a:cubicBezTo>
                  <a:cubicBezTo>
                    <a:pt x="294" y="99"/>
                    <a:pt x="291" y="97"/>
                    <a:pt x="288" y="97"/>
                  </a:cubicBezTo>
                  <a:close/>
                  <a:moveTo>
                    <a:pt x="349" y="318"/>
                  </a:moveTo>
                  <a:cubicBezTo>
                    <a:pt x="355" y="321"/>
                    <a:pt x="362" y="324"/>
                    <a:pt x="369" y="327"/>
                  </a:cubicBezTo>
                  <a:cubicBezTo>
                    <a:pt x="367" y="324"/>
                    <a:pt x="359" y="321"/>
                    <a:pt x="349" y="318"/>
                  </a:cubicBezTo>
                  <a:close/>
                  <a:moveTo>
                    <a:pt x="108" y="339"/>
                  </a:moveTo>
                  <a:cubicBezTo>
                    <a:pt x="120" y="345"/>
                    <a:pt x="131" y="350"/>
                    <a:pt x="131" y="350"/>
                  </a:cubicBezTo>
                  <a:cubicBezTo>
                    <a:pt x="122" y="350"/>
                    <a:pt x="115" y="345"/>
                    <a:pt x="108" y="339"/>
                  </a:cubicBezTo>
                  <a:close/>
                  <a:moveTo>
                    <a:pt x="119" y="386"/>
                  </a:moveTo>
                  <a:cubicBezTo>
                    <a:pt x="121" y="386"/>
                    <a:pt x="123" y="387"/>
                    <a:pt x="125" y="387"/>
                  </a:cubicBezTo>
                  <a:lnTo>
                    <a:pt x="125" y="387"/>
                  </a:lnTo>
                  <a:cubicBezTo>
                    <a:pt x="123" y="386"/>
                    <a:pt x="121" y="386"/>
                    <a:pt x="119" y="386"/>
                  </a:cubicBezTo>
                  <a:close/>
                  <a:moveTo>
                    <a:pt x="179" y="422"/>
                  </a:moveTo>
                  <a:lnTo>
                    <a:pt x="179" y="422"/>
                  </a:lnTo>
                  <a:cubicBezTo>
                    <a:pt x="178" y="422"/>
                    <a:pt x="177" y="422"/>
                    <a:pt x="176" y="422"/>
                  </a:cubicBezTo>
                  <a:lnTo>
                    <a:pt x="176" y="422"/>
                  </a:lnTo>
                  <a:cubicBezTo>
                    <a:pt x="177" y="422"/>
                    <a:pt x="178" y="422"/>
                    <a:pt x="179" y="422"/>
                  </a:cubicBezTo>
                  <a:close/>
                  <a:moveTo>
                    <a:pt x="152" y="427"/>
                  </a:moveTo>
                  <a:lnTo>
                    <a:pt x="152" y="427"/>
                  </a:lnTo>
                  <a:cubicBezTo>
                    <a:pt x="152" y="427"/>
                    <a:pt x="151" y="427"/>
                    <a:pt x="151" y="428"/>
                  </a:cubicBezTo>
                  <a:lnTo>
                    <a:pt x="151" y="428"/>
                  </a:lnTo>
                  <a:cubicBezTo>
                    <a:pt x="152" y="428"/>
                    <a:pt x="154" y="428"/>
                    <a:pt x="155" y="428"/>
                  </a:cubicBezTo>
                  <a:cubicBezTo>
                    <a:pt x="160" y="428"/>
                    <a:pt x="161" y="428"/>
                    <a:pt x="152" y="427"/>
                  </a:cubicBezTo>
                  <a:close/>
                  <a:moveTo>
                    <a:pt x="151" y="428"/>
                  </a:moveTo>
                  <a:cubicBezTo>
                    <a:pt x="141" y="428"/>
                    <a:pt x="126" y="429"/>
                    <a:pt x="131" y="434"/>
                  </a:cubicBezTo>
                  <a:lnTo>
                    <a:pt x="143" y="434"/>
                  </a:lnTo>
                  <a:cubicBezTo>
                    <a:pt x="146" y="431"/>
                    <a:pt x="148" y="429"/>
                    <a:pt x="151" y="428"/>
                  </a:cubicBezTo>
                  <a:close/>
                  <a:moveTo>
                    <a:pt x="268" y="424"/>
                  </a:moveTo>
                  <a:lnTo>
                    <a:pt x="268" y="424"/>
                  </a:lnTo>
                  <a:cubicBezTo>
                    <a:pt x="272" y="427"/>
                    <a:pt x="278" y="430"/>
                    <a:pt x="286" y="434"/>
                  </a:cubicBezTo>
                  <a:cubicBezTo>
                    <a:pt x="280" y="428"/>
                    <a:pt x="275" y="425"/>
                    <a:pt x="268" y="424"/>
                  </a:cubicBezTo>
                  <a:close/>
                  <a:moveTo>
                    <a:pt x="219" y="0"/>
                  </a:moveTo>
                  <a:cubicBezTo>
                    <a:pt x="186" y="0"/>
                    <a:pt x="152" y="8"/>
                    <a:pt x="119" y="41"/>
                  </a:cubicBezTo>
                  <a:lnTo>
                    <a:pt x="155" y="41"/>
                  </a:lnTo>
                  <a:cubicBezTo>
                    <a:pt x="155" y="41"/>
                    <a:pt x="119" y="65"/>
                    <a:pt x="107" y="65"/>
                  </a:cubicBezTo>
                  <a:cubicBezTo>
                    <a:pt x="147" y="94"/>
                    <a:pt x="129" y="115"/>
                    <a:pt x="109" y="115"/>
                  </a:cubicBezTo>
                  <a:cubicBezTo>
                    <a:pt x="104" y="115"/>
                    <a:pt x="100" y="114"/>
                    <a:pt x="96" y="112"/>
                  </a:cubicBezTo>
                  <a:lnTo>
                    <a:pt x="96" y="112"/>
                  </a:lnTo>
                  <a:cubicBezTo>
                    <a:pt x="131" y="136"/>
                    <a:pt x="119" y="136"/>
                    <a:pt x="155" y="136"/>
                  </a:cubicBezTo>
                  <a:cubicBezTo>
                    <a:pt x="137" y="142"/>
                    <a:pt x="131" y="142"/>
                    <a:pt x="127" y="142"/>
                  </a:cubicBezTo>
                  <a:cubicBezTo>
                    <a:pt x="122" y="142"/>
                    <a:pt x="119" y="142"/>
                    <a:pt x="107" y="148"/>
                  </a:cubicBezTo>
                  <a:cubicBezTo>
                    <a:pt x="143" y="160"/>
                    <a:pt x="72" y="172"/>
                    <a:pt x="48" y="184"/>
                  </a:cubicBezTo>
                  <a:lnTo>
                    <a:pt x="60" y="184"/>
                  </a:lnTo>
                  <a:cubicBezTo>
                    <a:pt x="110" y="174"/>
                    <a:pt x="129" y="170"/>
                    <a:pt x="130" y="170"/>
                  </a:cubicBezTo>
                  <a:lnTo>
                    <a:pt x="130" y="170"/>
                  </a:lnTo>
                  <a:cubicBezTo>
                    <a:pt x="133" y="170"/>
                    <a:pt x="104" y="177"/>
                    <a:pt x="84" y="184"/>
                  </a:cubicBezTo>
                  <a:cubicBezTo>
                    <a:pt x="96" y="184"/>
                    <a:pt x="96" y="184"/>
                    <a:pt x="84" y="196"/>
                  </a:cubicBezTo>
                  <a:cubicBezTo>
                    <a:pt x="91" y="189"/>
                    <a:pt x="101" y="182"/>
                    <a:pt x="112" y="182"/>
                  </a:cubicBezTo>
                  <a:cubicBezTo>
                    <a:pt x="119" y="182"/>
                    <a:pt x="126" y="186"/>
                    <a:pt x="131" y="196"/>
                  </a:cubicBezTo>
                  <a:cubicBezTo>
                    <a:pt x="119" y="196"/>
                    <a:pt x="96" y="196"/>
                    <a:pt x="96" y="208"/>
                  </a:cubicBezTo>
                  <a:cubicBezTo>
                    <a:pt x="107" y="208"/>
                    <a:pt x="107" y="219"/>
                    <a:pt x="119" y="219"/>
                  </a:cubicBezTo>
                  <a:cubicBezTo>
                    <a:pt x="111" y="219"/>
                    <a:pt x="98" y="225"/>
                    <a:pt x="87" y="225"/>
                  </a:cubicBezTo>
                  <a:cubicBezTo>
                    <a:pt x="81" y="225"/>
                    <a:pt x="76" y="223"/>
                    <a:pt x="72" y="219"/>
                  </a:cubicBezTo>
                  <a:lnTo>
                    <a:pt x="72" y="219"/>
                  </a:lnTo>
                  <a:cubicBezTo>
                    <a:pt x="74" y="224"/>
                    <a:pt x="77" y="227"/>
                    <a:pt x="79" y="229"/>
                  </a:cubicBezTo>
                  <a:lnTo>
                    <a:pt x="79" y="229"/>
                  </a:lnTo>
                  <a:cubicBezTo>
                    <a:pt x="78" y="229"/>
                    <a:pt x="78" y="229"/>
                    <a:pt x="78" y="229"/>
                  </a:cubicBezTo>
                  <a:lnTo>
                    <a:pt x="78" y="229"/>
                  </a:lnTo>
                  <a:cubicBezTo>
                    <a:pt x="77" y="229"/>
                    <a:pt x="76" y="229"/>
                    <a:pt x="75" y="229"/>
                  </a:cubicBezTo>
                  <a:cubicBezTo>
                    <a:pt x="73" y="229"/>
                    <a:pt x="72" y="230"/>
                    <a:pt x="72" y="231"/>
                  </a:cubicBezTo>
                  <a:cubicBezTo>
                    <a:pt x="74" y="230"/>
                    <a:pt x="76" y="230"/>
                    <a:pt x="78" y="229"/>
                  </a:cubicBezTo>
                  <a:lnTo>
                    <a:pt x="78" y="229"/>
                  </a:lnTo>
                  <a:cubicBezTo>
                    <a:pt x="78" y="229"/>
                    <a:pt x="79" y="230"/>
                    <a:pt x="80" y="230"/>
                  </a:cubicBezTo>
                  <a:lnTo>
                    <a:pt x="80" y="230"/>
                  </a:lnTo>
                  <a:cubicBezTo>
                    <a:pt x="84" y="234"/>
                    <a:pt x="87" y="236"/>
                    <a:pt x="88" y="236"/>
                  </a:cubicBezTo>
                  <a:cubicBezTo>
                    <a:pt x="89" y="236"/>
                    <a:pt x="90" y="235"/>
                    <a:pt x="90" y="234"/>
                  </a:cubicBezTo>
                  <a:lnTo>
                    <a:pt x="90" y="234"/>
                  </a:lnTo>
                  <a:cubicBezTo>
                    <a:pt x="105" y="241"/>
                    <a:pt x="122" y="255"/>
                    <a:pt x="107" y="255"/>
                  </a:cubicBezTo>
                  <a:cubicBezTo>
                    <a:pt x="107" y="260"/>
                    <a:pt x="104" y="264"/>
                    <a:pt x="98" y="268"/>
                  </a:cubicBezTo>
                  <a:lnTo>
                    <a:pt x="98" y="268"/>
                  </a:lnTo>
                  <a:cubicBezTo>
                    <a:pt x="95" y="266"/>
                    <a:pt x="92" y="265"/>
                    <a:pt x="89" y="265"/>
                  </a:cubicBezTo>
                  <a:cubicBezTo>
                    <a:pt x="87" y="265"/>
                    <a:pt x="85" y="265"/>
                    <a:pt x="84" y="267"/>
                  </a:cubicBezTo>
                  <a:lnTo>
                    <a:pt x="60" y="267"/>
                  </a:lnTo>
                  <a:cubicBezTo>
                    <a:pt x="67" y="271"/>
                    <a:pt x="74" y="272"/>
                    <a:pt x="80" y="272"/>
                  </a:cubicBezTo>
                  <a:cubicBezTo>
                    <a:pt x="87" y="272"/>
                    <a:pt x="93" y="270"/>
                    <a:pt x="98" y="268"/>
                  </a:cubicBezTo>
                  <a:lnTo>
                    <a:pt x="98" y="268"/>
                  </a:lnTo>
                  <a:cubicBezTo>
                    <a:pt x="110" y="275"/>
                    <a:pt x="123" y="291"/>
                    <a:pt x="131" y="291"/>
                  </a:cubicBezTo>
                  <a:cubicBezTo>
                    <a:pt x="87" y="313"/>
                    <a:pt x="104" y="315"/>
                    <a:pt x="79" y="324"/>
                  </a:cubicBezTo>
                  <a:lnTo>
                    <a:pt x="79" y="324"/>
                  </a:lnTo>
                  <a:cubicBezTo>
                    <a:pt x="82" y="321"/>
                    <a:pt x="77" y="315"/>
                    <a:pt x="60" y="315"/>
                  </a:cubicBezTo>
                  <a:cubicBezTo>
                    <a:pt x="64" y="319"/>
                    <a:pt x="68" y="323"/>
                    <a:pt x="72" y="327"/>
                  </a:cubicBezTo>
                  <a:lnTo>
                    <a:pt x="72" y="327"/>
                  </a:lnTo>
                  <a:cubicBezTo>
                    <a:pt x="72" y="327"/>
                    <a:pt x="72" y="327"/>
                    <a:pt x="72" y="327"/>
                  </a:cubicBezTo>
                  <a:cubicBezTo>
                    <a:pt x="72" y="327"/>
                    <a:pt x="72" y="327"/>
                    <a:pt x="72" y="327"/>
                  </a:cubicBezTo>
                  <a:lnTo>
                    <a:pt x="72" y="327"/>
                  </a:lnTo>
                  <a:cubicBezTo>
                    <a:pt x="101" y="356"/>
                    <a:pt x="125" y="374"/>
                    <a:pt x="167" y="374"/>
                  </a:cubicBezTo>
                  <a:cubicBezTo>
                    <a:pt x="152" y="367"/>
                    <a:pt x="147" y="364"/>
                    <a:pt x="150" y="363"/>
                  </a:cubicBezTo>
                  <a:lnTo>
                    <a:pt x="150" y="363"/>
                  </a:lnTo>
                  <a:cubicBezTo>
                    <a:pt x="160" y="365"/>
                    <a:pt x="175" y="368"/>
                    <a:pt x="192" y="371"/>
                  </a:cubicBezTo>
                  <a:lnTo>
                    <a:pt x="192" y="371"/>
                  </a:lnTo>
                  <a:cubicBezTo>
                    <a:pt x="184" y="372"/>
                    <a:pt x="177" y="374"/>
                    <a:pt x="167" y="374"/>
                  </a:cubicBezTo>
                  <a:cubicBezTo>
                    <a:pt x="195" y="388"/>
                    <a:pt x="219" y="394"/>
                    <a:pt x="207" y="394"/>
                  </a:cubicBezTo>
                  <a:cubicBezTo>
                    <a:pt x="200" y="394"/>
                    <a:pt x="175" y="391"/>
                    <a:pt x="125" y="387"/>
                  </a:cubicBezTo>
                  <a:lnTo>
                    <a:pt x="125" y="387"/>
                  </a:lnTo>
                  <a:cubicBezTo>
                    <a:pt x="151" y="391"/>
                    <a:pt x="196" y="422"/>
                    <a:pt x="107" y="422"/>
                  </a:cubicBezTo>
                  <a:cubicBezTo>
                    <a:pt x="131" y="425"/>
                    <a:pt x="145" y="426"/>
                    <a:pt x="152" y="427"/>
                  </a:cubicBezTo>
                  <a:lnTo>
                    <a:pt x="152" y="427"/>
                  </a:lnTo>
                  <a:cubicBezTo>
                    <a:pt x="152" y="427"/>
                    <a:pt x="152" y="427"/>
                    <a:pt x="152" y="427"/>
                  </a:cubicBezTo>
                  <a:lnTo>
                    <a:pt x="152" y="427"/>
                  </a:lnTo>
                  <a:cubicBezTo>
                    <a:pt x="156" y="427"/>
                    <a:pt x="157" y="427"/>
                    <a:pt x="158" y="427"/>
                  </a:cubicBezTo>
                  <a:cubicBezTo>
                    <a:pt x="158" y="427"/>
                    <a:pt x="156" y="427"/>
                    <a:pt x="153" y="426"/>
                  </a:cubicBezTo>
                  <a:lnTo>
                    <a:pt x="153" y="426"/>
                  </a:lnTo>
                  <a:cubicBezTo>
                    <a:pt x="155" y="425"/>
                    <a:pt x="157" y="425"/>
                    <a:pt x="159" y="424"/>
                  </a:cubicBezTo>
                  <a:lnTo>
                    <a:pt x="159" y="424"/>
                  </a:lnTo>
                  <a:cubicBezTo>
                    <a:pt x="169" y="427"/>
                    <a:pt x="238" y="434"/>
                    <a:pt x="238" y="434"/>
                  </a:cubicBezTo>
                  <a:lnTo>
                    <a:pt x="155" y="434"/>
                  </a:lnTo>
                  <a:cubicBezTo>
                    <a:pt x="149" y="440"/>
                    <a:pt x="143" y="440"/>
                    <a:pt x="137" y="440"/>
                  </a:cubicBezTo>
                  <a:cubicBezTo>
                    <a:pt x="131" y="440"/>
                    <a:pt x="125" y="440"/>
                    <a:pt x="119" y="446"/>
                  </a:cubicBezTo>
                  <a:cubicBezTo>
                    <a:pt x="126" y="442"/>
                    <a:pt x="134" y="441"/>
                    <a:pt x="141" y="441"/>
                  </a:cubicBezTo>
                  <a:cubicBezTo>
                    <a:pt x="157" y="441"/>
                    <a:pt x="165" y="449"/>
                    <a:pt x="131" y="458"/>
                  </a:cubicBezTo>
                  <a:cubicBezTo>
                    <a:pt x="139" y="462"/>
                    <a:pt x="147" y="463"/>
                    <a:pt x="155" y="463"/>
                  </a:cubicBezTo>
                  <a:cubicBezTo>
                    <a:pt x="171" y="463"/>
                    <a:pt x="187" y="458"/>
                    <a:pt x="203" y="458"/>
                  </a:cubicBezTo>
                  <a:cubicBezTo>
                    <a:pt x="169" y="458"/>
                    <a:pt x="185" y="442"/>
                    <a:pt x="210" y="442"/>
                  </a:cubicBezTo>
                  <a:cubicBezTo>
                    <a:pt x="229" y="442"/>
                    <a:pt x="252" y="451"/>
                    <a:pt x="262" y="481"/>
                  </a:cubicBezTo>
                  <a:cubicBezTo>
                    <a:pt x="245" y="478"/>
                    <a:pt x="228" y="475"/>
                    <a:pt x="210" y="474"/>
                  </a:cubicBezTo>
                  <a:lnTo>
                    <a:pt x="210" y="474"/>
                  </a:lnTo>
                  <a:cubicBezTo>
                    <a:pt x="232" y="470"/>
                    <a:pt x="241" y="468"/>
                    <a:pt x="240" y="468"/>
                  </a:cubicBezTo>
                  <a:lnTo>
                    <a:pt x="240" y="468"/>
                  </a:lnTo>
                  <a:cubicBezTo>
                    <a:pt x="239" y="468"/>
                    <a:pt x="226" y="470"/>
                    <a:pt x="208" y="474"/>
                  </a:cubicBezTo>
                  <a:lnTo>
                    <a:pt x="208" y="474"/>
                  </a:lnTo>
                  <a:cubicBezTo>
                    <a:pt x="167" y="470"/>
                    <a:pt x="125" y="470"/>
                    <a:pt x="84" y="470"/>
                  </a:cubicBezTo>
                  <a:cubicBezTo>
                    <a:pt x="119" y="470"/>
                    <a:pt x="131" y="481"/>
                    <a:pt x="165" y="481"/>
                  </a:cubicBezTo>
                  <a:lnTo>
                    <a:pt x="165" y="481"/>
                  </a:lnTo>
                  <a:cubicBezTo>
                    <a:pt x="134" y="487"/>
                    <a:pt x="107" y="493"/>
                    <a:pt x="119" y="493"/>
                  </a:cubicBezTo>
                  <a:lnTo>
                    <a:pt x="262" y="493"/>
                  </a:lnTo>
                  <a:cubicBezTo>
                    <a:pt x="227" y="505"/>
                    <a:pt x="179" y="505"/>
                    <a:pt x="131" y="505"/>
                  </a:cubicBezTo>
                  <a:cubicBezTo>
                    <a:pt x="139" y="509"/>
                    <a:pt x="147" y="511"/>
                    <a:pt x="155" y="511"/>
                  </a:cubicBezTo>
                  <a:cubicBezTo>
                    <a:pt x="166" y="511"/>
                    <a:pt x="178" y="508"/>
                    <a:pt x="189" y="506"/>
                  </a:cubicBezTo>
                  <a:lnTo>
                    <a:pt x="189" y="506"/>
                  </a:lnTo>
                  <a:cubicBezTo>
                    <a:pt x="194" y="508"/>
                    <a:pt x="208" y="511"/>
                    <a:pt x="215" y="517"/>
                  </a:cubicBezTo>
                  <a:cubicBezTo>
                    <a:pt x="0" y="529"/>
                    <a:pt x="250" y="529"/>
                    <a:pt x="143" y="541"/>
                  </a:cubicBezTo>
                  <a:cubicBezTo>
                    <a:pt x="157" y="544"/>
                    <a:pt x="169" y="545"/>
                    <a:pt x="180" y="545"/>
                  </a:cubicBezTo>
                  <a:cubicBezTo>
                    <a:pt x="200" y="545"/>
                    <a:pt x="218" y="542"/>
                    <a:pt x="233" y="542"/>
                  </a:cubicBezTo>
                  <a:cubicBezTo>
                    <a:pt x="248" y="542"/>
                    <a:pt x="261" y="544"/>
                    <a:pt x="274" y="553"/>
                  </a:cubicBezTo>
                  <a:cubicBezTo>
                    <a:pt x="369" y="541"/>
                    <a:pt x="334" y="446"/>
                    <a:pt x="250" y="434"/>
                  </a:cubicBezTo>
                  <a:cubicBezTo>
                    <a:pt x="274" y="434"/>
                    <a:pt x="250" y="422"/>
                    <a:pt x="238" y="422"/>
                  </a:cubicBezTo>
                  <a:lnTo>
                    <a:pt x="238" y="422"/>
                  </a:lnTo>
                  <a:cubicBezTo>
                    <a:pt x="251" y="422"/>
                    <a:pt x="260" y="422"/>
                    <a:pt x="268" y="424"/>
                  </a:cubicBezTo>
                  <a:lnTo>
                    <a:pt x="268" y="424"/>
                  </a:lnTo>
                  <a:cubicBezTo>
                    <a:pt x="247" y="409"/>
                    <a:pt x="268" y="404"/>
                    <a:pt x="298" y="374"/>
                  </a:cubicBezTo>
                  <a:lnTo>
                    <a:pt x="298" y="374"/>
                  </a:lnTo>
                  <a:cubicBezTo>
                    <a:pt x="294" y="376"/>
                    <a:pt x="290" y="377"/>
                    <a:pt x="287" y="377"/>
                  </a:cubicBezTo>
                  <a:cubicBezTo>
                    <a:pt x="273" y="377"/>
                    <a:pt x="270" y="358"/>
                    <a:pt x="250" y="339"/>
                  </a:cubicBezTo>
                  <a:cubicBezTo>
                    <a:pt x="245" y="317"/>
                    <a:pt x="266" y="310"/>
                    <a:pt x="293" y="310"/>
                  </a:cubicBezTo>
                  <a:cubicBezTo>
                    <a:pt x="312" y="310"/>
                    <a:pt x="333" y="314"/>
                    <a:pt x="349" y="318"/>
                  </a:cubicBezTo>
                  <a:lnTo>
                    <a:pt x="349" y="318"/>
                  </a:lnTo>
                  <a:cubicBezTo>
                    <a:pt x="295" y="291"/>
                    <a:pt x="282" y="243"/>
                    <a:pt x="250" y="243"/>
                  </a:cubicBezTo>
                  <a:cubicBezTo>
                    <a:pt x="274" y="231"/>
                    <a:pt x="286" y="219"/>
                    <a:pt x="310" y="208"/>
                  </a:cubicBezTo>
                  <a:cubicBezTo>
                    <a:pt x="310" y="184"/>
                    <a:pt x="262" y="219"/>
                    <a:pt x="298" y="148"/>
                  </a:cubicBezTo>
                  <a:cubicBezTo>
                    <a:pt x="264" y="140"/>
                    <a:pt x="308" y="131"/>
                    <a:pt x="299" y="131"/>
                  </a:cubicBezTo>
                  <a:cubicBezTo>
                    <a:pt x="295" y="131"/>
                    <a:pt x="282" y="133"/>
                    <a:pt x="253" y="136"/>
                  </a:cubicBezTo>
                  <a:lnTo>
                    <a:pt x="253" y="136"/>
                  </a:lnTo>
                  <a:cubicBezTo>
                    <a:pt x="266" y="133"/>
                    <a:pt x="295" y="112"/>
                    <a:pt x="250" y="100"/>
                  </a:cubicBezTo>
                  <a:cubicBezTo>
                    <a:pt x="258" y="100"/>
                    <a:pt x="266" y="95"/>
                    <a:pt x="278" y="95"/>
                  </a:cubicBezTo>
                  <a:cubicBezTo>
                    <a:pt x="281" y="95"/>
                    <a:pt x="284" y="96"/>
                    <a:pt x="288" y="97"/>
                  </a:cubicBezTo>
                  <a:lnTo>
                    <a:pt x="288" y="97"/>
                  </a:lnTo>
                  <a:cubicBezTo>
                    <a:pt x="260" y="84"/>
                    <a:pt x="255" y="65"/>
                    <a:pt x="298" y="65"/>
                  </a:cubicBezTo>
                  <a:cubicBezTo>
                    <a:pt x="274" y="41"/>
                    <a:pt x="191" y="77"/>
                    <a:pt x="298" y="5"/>
                  </a:cubicBezTo>
                  <a:cubicBezTo>
                    <a:pt x="272" y="5"/>
                    <a:pt x="245"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9" name="Google Shape;889;p33"/>
            <p:cNvSpPr/>
            <p:nvPr/>
          </p:nvSpPr>
          <p:spPr>
            <a:xfrm>
              <a:off x="5806900" y="2462500"/>
              <a:ext cx="1875" cy="150"/>
            </a:xfrm>
            <a:custGeom>
              <a:rect b="b" l="l" r="r" t="t"/>
              <a:pathLst>
                <a:path extrusionOk="0" h="6" w="75">
                  <a:moveTo>
                    <a:pt x="11" y="1"/>
                  </a:moveTo>
                  <a:cubicBezTo>
                    <a:pt x="0" y="1"/>
                    <a:pt x="43" y="6"/>
                    <a:pt x="74" y="6"/>
                  </a:cubicBezTo>
                  <a:cubicBezTo>
                    <a:pt x="35" y="2"/>
                    <a:pt x="16"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0" name="Google Shape;890;p33"/>
            <p:cNvSpPr/>
            <p:nvPr/>
          </p:nvSpPr>
          <p:spPr>
            <a:xfrm>
              <a:off x="5808750" y="2464125"/>
              <a:ext cx="625" cy="25"/>
            </a:xfrm>
            <a:custGeom>
              <a:rect b="b" l="l" r="r" t="t"/>
              <a:pathLst>
                <a:path extrusionOk="0" h="1" w="25">
                  <a:moveTo>
                    <a:pt x="12" y="0"/>
                  </a:moveTo>
                  <a:cubicBezTo>
                    <a:pt x="0" y="0"/>
                    <a:pt x="24"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1" name="Google Shape;891;p33"/>
            <p:cNvSpPr/>
            <p:nvPr/>
          </p:nvSpPr>
          <p:spPr>
            <a:xfrm>
              <a:off x="5813600" y="2466200"/>
              <a:ext cx="725" cy="175"/>
            </a:xfrm>
            <a:custGeom>
              <a:rect b="b" l="l" r="r" t="t"/>
              <a:pathLst>
                <a:path extrusionOk="0" h="7" w="29">
                  <a:moveTo>
                    <a:pt x="21" y="1"/>
                  </a:moveTo>
                  <a:lnTo>
                    <a:pt x="21" y="1"/>
                  </a:lnTo>
                  <a:cubicBezTo>
                    <a:pt x="5" y="5"/>
                    <a:pt x="1" y="6"/>
                    <a:pt x="2" y="6"/>
                  </a:cubicBezTo>
                  <a:cubicBezTo>
                    <a:pt x="5" y="6"/>
                    <a:pt x="29"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2" name="Google Shape;892;p33"/>
            <p:cNvSpPr/>
            <p:nvPr/>
          </p:nvSpPr>
          <p:spPr>
            <a:xfrm>
              <a:off x="5813800" y="2466200"/>
              <a:ext cx="25" cy="25"/>
            </a:xfrm>
            <a:custGeom>
              <a:rect b="b" l="l" r="r" t="t"/>
              <a:pathLst>
                <a:path extrusionOk="0" h="1" w="1">
                  <a:moveTo>
                    <a:pt x="1" y="1"/>
                  </a:move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3" name="Google Shape;893;p33"/>
            <p:cNvSpPr/>
            <p:nvPr/>
          </p:nvSpPr>
          <p:spPr>
            <a:xfrm>
              <a:off x="5811125" y="2465600"/>
              <a:ext cx="625" cy="25"/>
            </a:xfrm>
            <a:custGeom>
              <a:rect b="b" l="l" r="r" t="t"/>
              <a:pathLst>
                <a:path extrusionOk="0" h="1" w="25">
                  <a:moveTo>
                    <a:pt x="25" y="1"/>
                  </a:moveTo>
                  <a:cubicBezTo>
                    <a:pt x="13" y="1"/>
                    <a:pt x="1"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4" name="Google Shape;894;p33"/>
            <p:cNvSpPr/>
            <p:nvPr/>
          </p:nvSpPr>
          <p:spPr>
            <a:xfrm>
              <a:off x="5810000" y="2465825"/>
              <a:ext cx="675" cy="200"/>
            </a:xfrm>
            <a:custGeom>
              <a:rect b="b" l="l" r="r" t="t"/>
              <a:pathLst>
                <a:path extrusionOk="0" h="8" w="27">
                  <a:moveTo>
                    <a:pt x="25" y="0"/>
                  </a:moveTo>
                  <a:cubicBezTo>
                    <a:pt x="24" y="0"/>
                    <a:pt x="20" y="1"/>
                    <a:pt x="10" y="4"/>
                  </a:cubicBezTo>
                  <a:cubicBezTo>
                    <a:pt x="2" y="6"/>
                    <a:pt x="0" y="7"/>
                    <a:pt x="1" y="7"/>
                  </a:cubicBezTo>
                  <a:cubicBezTo>
                    <a:pt x="3" y="7"/>
                    <a:pt x="27"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5" name="Google Shape;895;p33"/>
            <p:cNvSpPr/>
            <p:nvPr/>
          </p:nvSpPr>
          <p:spPr>
            <a:xfrm>
              <a:off x="5809650" y="2465600"/>
              <a:ext cx="600" cy="25"/>
            </a:xfrm>
            <a:custGeom>
              <a:rect b="b" l="l" r="r" t="t"/>
              <a:pathLst>
                <a:path extrusionOk="0" h="1" w="24">
                  <a:moveTo>
                    <a:pt x="0" y="1"/>
                  </a:moveTo>
                  <a:cubicBezTo>
                    <a:pt x="12" y="1"/>
                    <a:pt x="12" y="1"/>
                    <a:pt x="24" y="1"/>
                  </a:cubicBezTo>
                  <a:cubicBezTo>
                    <a:pt x="12"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6" name="Google Shape;896;p33"/>
            <p:cNvSpPr/>
            <p:nvPr/>
          </p:nvSpPr>
          <p:spPr>
            <a:xfrm>
              <a:off x="5810825" y="2464425"/>
              <a:ext cx="1225" cy="25"/>
            </a:xfrm>
            <a:custGeom>
              <a:rect b="b" l="l" r="r" t="t"/>
              <a:pathLst>
                <a:path extrusionOk="0" h="1" w="49">
                  <a:moveTo>
                    <a:pt x="1" y="0"/>
                  </a:moveTo>
                  <a:cubicBezTo>
                    <a:pt x="48" y="0"/>
                    <a:pt x="48"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7" name="Google Shape;897;p33"/>
            <p:cNvSpPr/>
            <p:nvPr/>
          </p:nvSpPr>
          <p:spPr>
            <a:xfrm>
              <a:off x="5810825" y="2464425"/>
              <a:ext cx="925" cy="25"/>
            </a:xfrm>
            <a:custGeom>
              <a:rect b="b" l="l" r="r" t="t"/>
              <a:pathLst>
                <a:path extrusionOk="0" h="1" w="37">
                  <a:moveTo>
                    <a:pt x="1" y="0"/>
                  </a:moveTo>
                  <a:cubicBezTo>
                    <a:pt x="25" y="0"/>
                    <a:pt x="37" y="0"/>
                    <a:pt x="37" y="0"/>
                  </a:cubicBezTo>
                  <a:cubicBezTo>
                    <a:pt x="25"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8" name="Google Shape;898;p33"/>
            <p:cNvSpPr/>
            <p:nvPr/>
          </p:nvSpPr>
          <p:spPr>
            <a:xfrm>
              <a:off x="5808150" y="2463525"/>
              <a:ext cx="925" cy="25"/>
            </a:xfrm>
            <a:custGeom>
              <a:rect b="b" l="l" r="r" t="t"/>
              <a:pathLst>
                <a:path extrusionOk="0" h="1" w="37">
                  <a:moveTo>
                    <a:pt x="13" y="1"/>
                  </a:moveTo>
                  <a:cubicBezTo>
                    <a:pt x="1" y="1"/>
                    <a:pt x="36"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9" name="Google Shape;899;p33"/>
            <p:cNvSpPr/>
            <p:nvPr/>
          </p:nvSpPr>
          <p:spPr>
            <a:xfrm>
              <a:off x="5807250" y="2463525"/>
              <a:ext cx="3300" cy="25"/>
            </a:xfrm>
            <a:custGeom>
              <a:rect b="b" l="l" r="r" t="t"/>
              <a:pathLst>
                <a:path extrusionOk="0" h="1" w="132">
                  <a:moveTo>
                    <a:pt x="60" y="1"/>
                  </a:moveTo>
                  <a:cubicBezTo>
                    <a:pt x="1" y="1"/>
                    <a:pt x="132" y="1"/>
                    <a:pt x="60" y="1"/>
                  </a:cubicBezTo>
                  <a:cubicBezTo>
                    <a:pt x="60" y="1"/>
                    <a:pt x="72" y="1"/>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0" name="Google Shape;900;p33"/>
            <p:cNvSpPr/>
            <p:nvPr/>
          </p:nvSpPr>
          <p:spPr>
            <a:xfrm>
              <a:off x="5813225" y="2451625"/>
              <a:ext cx="1200" cy="625"/>
            </a:xfrm>
            <a:custGeom>
              <a:rect b="b" l="l" r="r" t="t"/>
              <a:pathLst>
                <a:path extrusionOk="0" h="25" w="48">
                  <a:moveTo>
                    <a:pt x="24" y="12"/>
                  </a:moveTo>
                  <a:cubicBezTo>
                    <a:pt x="0" y="24"/>
                    <a:pt x="48" y="0"/>
                    <a:pt x="24"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1" name="Google Shape;901;p33"/>
            <p:cNvSpPr/>
            <p:nvPr/>
          </p:nvSpPr>
          <p:spPr>
            <a:xfrm>
              <a:off x="5812925" y="2451925"/>
              <a:ext cx="1500" cy="25"/>
            </a:xfrm>
            <a:custGeom>
              <a:rect b="b" l="l" r="r" t="t"/>
              <a:pathLst>
                <a:path extrusionOk="0" h="1" w="60">
                  <a:moveTo>
                    <a:pt x="0" y="0"/>
                  </a:moveTo>
                  <a:cubicBezTo>
                    <a:pt x="60" y="0"/>
                    <a:pt x="12" y="0"/>
                    <a:pt x="0" y="0"/>
                  </a:cubicBezTo>
                  <a:cubicBezTo>
                    <a:pt x="24"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2" name="Google Shape;902;p33"/>
            <p:cNvSpPr/>
            <p:nvPr/>
          </p:nvSpPr>
          <p:spPr>
            <a:xfrm>
              <a:off x="5807250" y="2459950"/>
              <a:ext cx="625" cy="25"/>
            </a:xfrm>
            <a:custGeom>
              <a:rect b="b" l="l" r="r" t="t"/>
              <a:pathLst>
                <a:path extrusionOk="0" h="1" w="25">
                  <a:moveTo>
                    <a:pt x="25" y="1"/>
                  </a:moveTo>
                  <a:cubicBezTo>
                    <a:pt x="1" y="1"/>
                    <a:pt x="25" y="1"/>
                    <a:pt x="25" y="1"/>
                  </a:cubicBezTo>
                  <a:cubicBezTo>
                    <a:pt x="25" y="1"/>
                    <a:pt x="25"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3" name="Google Shape;903;p33"/>
            <p:cNvSpPr/>
            <p:nvPr/>
          </p:nvSpPr>
          <p:spPr>
            <a:xfrm>
              <a:off x="5807850" y="2459075"/>
              <a:ext cx="625" cy="25"/>
            </a:xfrm>
            <a:custGeom>
              <a:rect b="b" l="l" r="r" t="t"/>
              <a:pathLst>
                <a:path extrusionOk="0" h="1" w="25">
                  <a:moveTo>
                    <a:pt x="25" y="0"/>
                  </a:moveTo>
                  <a:cubicBezTo>
                    <a:pt x="25" y="0"/>
                    <a:pt x="13" y="0"/>
                    <a:pt x="13" y="0"/>
                  </a:cubicBezTo>
                  <a:cubicBezTo>
                    <a:pt x="1" y="0"/>
                    <a:pt x="13"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4" name="Google Shape;904;p33"/>
            <p:cNvSpPr/>
            <p:nvPr/>
          </p:nvSpPr>
          <p:spPr>
            <a:xfrm>
              <a:off x="5808450" y="2459075"/>
              <a:ext cx="25" cy="25"/>
            </a:xfrm>
            <a:custGeom>
              <a:rect b="b" l="l" r="r" t="t"/>
              <a:pathLst>
                <a:path extrusionOk="0" h="1"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5" name="Google Shape;905;p33"/>
            <p:cNvSpPr/>
            <p:nvPr/>
          </p:nvSpPr>
          <p:spPr>
            <a:xfrm>
              <a:off x="5808150" y="2459075"/>
              <a:ext cx="925" cy="25"/>
            </a:xfrm>
            <a:custGeom>
              <a:rect b="b" l="l" r="r" t="t"/>
              <a:pathLst>
                <a:path extrusionOk="0" h="1" w="37">
                  <a:moveTo>
                    <a:pt x="1" y="0"/>
                  </a:moveTo>
                  <a:cubicBezTo>
                    <a:pt x="24" y="0"/>
                    <a:pt x="36"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6" name="Google Shape;906;p33"/>
            <p:cNvSpPr/>
            <p:nvPr/>
          </p:nvSpPr>
          <p:spPr>
            <a:xfrm>
              <a:off x="5808750" y="2459075"/>
              <a:ext cx="325" cy="25"/>
            </a:xfrm>
            <a:custGeom>
              <a:rect b="b" l="l" r="r" t="t"/>
              <a:pathLst>
                <a:path extrusionOk="0" h="1" w="13">
                  <a:moveTo>
                    <a:pt x="0" y="0"/>
                  </a:moveTo>
                  <a:cubicBezTo>
                    <a:pt x="0" y="0"/>
                    <a:pt x="12"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7" name="Google Shape;907;p33"/>
            <p:cNvSpPr/>
            <p:nvPr/>
          </p:nvSpPr>
          <p:spPr>
            <a:xfrm>
              <a:off x="5807250" y="2458475"/>
              <a:ext cx="925" cy="25"/>
            </a:xfrm>
            <a:custGeom>
              <a:rect b="b" l="l" r="r" t="t"/>
              <a:pathLst>
                <a:path extrusionOk="0" h="1" w="37">
                  <a:moveTo>
                    <a:pt x="1" y="0"/>
                  </a:moveTo>
                  <a:cubicBezTo>
                    <a:pt x="1" y="0"/>
                    <a:pt x="13" y="0"/>
                    <a:pt x="1" y="0"/>
                  </a:cubicBezTo>
                  <a:cubicBezTo>
                    <a:pt x="1" y="0"/>
                    <a:pt x="37"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8" name="Google Shape;908;p33"/>
            <p:cNvSpPr/>
            <p:nvPr/>
          </p:nvSpPr>
          <p:spPr>
            <a:xfrm>
              <a:off x="5840900" y="2466800"/>
              <a:ext cx="2700" cy="325"/>
            </a:xfrm>
            <a:custGeom>
              <a:rect b="b" l="l" r="r" t="t"/>
              <a:pathLst>
                <a:path extrusionOk="0" h="13" w="108">
                  <a:moveTo>
                    <a:pt x="0" y="1"/>
                  </a:moveTo>
                  <a:cubicBezTo>
                    <a:pt x="36" y="1"/>
                    <a:pt x="72" y="12"/>
                    <a:pt x="108" y="12"/>
                  </a:cubicBezTo>
                  <a:cubicBezTo>
                    <a:pt x="72" y="1"/>
                    <a:pt x="36"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9" name="Google Shape;909;p33"/>
            <p:cNvSpPr/>
            <p:nvPr/>
          </p:nvSpPr>
          <p:spPr>
            <a:xfrm>
              <a:off x="5844175" y="2467100"/>
              <a:ext cx="325" cy="25"/>
            </a:xfrm>
            <a:custGeom>
              <a:rect b="b" l="l" r="r" t="t"/>
              <a:pathLst>
                <a:path extrusionOk="0" h="1" w="13">
                  <a:moveTo>
                    <a:pt x="0" y="0"/>
                  </a:moveTo>
                  <a:lnTo>
                    <a:pt x="0" y="0"/>
                  </a:ln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0" name="Google Shape;910;p33"/>
            <p:cNvSpPr/>
            <p:nvPr/>
          </p:nvSpPr>
          <p:spPr>
            <a:xfrm>
              <a:off x="5843575" y="2467100"/>
              <a:ext cx="325" cy="25"/>
            </a:xfrm>
            <a:custGeom>
              <a:rect b="b" l="l" r="r" t="t"/>
              <a:pathLst>
                <a:path extrusionOk="0" h="1" w="13">
                  <a:moveTo>
                    <a:pt x="12" y="0"/>
                  </a:moveTo>
                  <a:lnTo>
                    <a:pt x="12" y="0"/>
                  </a:lnTo>
                  <a:cubicBezTo>
                    <a:pt x="1" y="0"/>
                    <a:pt x="1"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1" name="Google Shape;911;p33"/>
            <p:cNvSpPr/>
            <p:nvPr/>
          </p:nvSpPr>
          <p:spPr>
            <a:xfrm>
              <a:off x="5843475" y="2466975"/>
              <a:ext cx="875" cy="150"/>
            </a:xfrm>
            <a:custGeom>
              <a:rect b="b" l="l" r="r" t="t"/>
              <a:pathLst>
                <a:path extrusionOk="0" h="6" w="35">
                  <a:moveTo>
                    <a:pt x="32" y="0"/>
                  </a:moveTo>
                  <a:cubicBezTo>
                    <a:pt x="27" y="0"/>
                    <a:pt x="1" y="5"/>
                    <a:pt x="16" y="5"/>
                  </a:cubicBezTo>
                  <a:cubicBezTo>
                    <a:pt x="32" y="2"/>
                    <a:pt x="35" y="0"/>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2" name="Google Shape;912;p33"/>
            <p:cNvSpPr/>
            <p:nvPr/>
          </p:nvSpPr>
          <p:spPr>
            <a:xfrm>
              <a:off x="5843875" y="2466800"/>
              <a:ext cx="925" cy="25"/>
            </a:xfrm>
            <a:custGeom>
              <a:rect b="b" l="l" r="r" t="t"/>
              <a:pathLst>
                <a:path extrusionOk="0" h="1" w="37">
                  <a:moveTo>
                    <a:pt x="0" y="1"/>
                  </a:moveTo>
                  <a:cubicBezTo>
                    <a:pt x="36"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3" name="Google Shape;913;p33"/>
            <p:cNvSpPr/>
            <p:nvPr/>
          </p:nvSpPr>
          <p:spPr>
            <a:xfrm>
              <a:off x="5843875" y="2466800"/>
              <a:ext cx="325" cy="25"/>
            </a:xfrm>
            <a:custGeom>
              <a:rect b="b" l="l" r="r" t="t"/>
              <a:pathLst>
                <a:path extrusionOk="0" h="1" w="13">
                  <a:moveTo>
                    <a:pt x="0" y="1"/>
                  </a:moveTo>
                  <a:cubicBezTo>
                    <a:pt x="0" y="1"/>
                    <a:pt x="12" y="1"/>
                    <a:pt x="12" y="1"/>
                  </a:cubicBezTo>
                  <a:cubicBezTo>
                    <a:pt x="12"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4" name="Google Shape;914;p33"/>
            <p:cNvSpPr/>
            <p:nvPr/>
          </p:nvSpPr>
          <p:spPr>
            <a:xfrm>
              <a:off x="5838825" y="2462625"/>
              <a:ext cx="1500" cy="175"/>
            </a:xfrm>
            <a:custGeom>
              <a:rect b="b" l="l" r="r" t="t"/>
              <a:pathLst>
                <a:path extrusionOk="0" h="7" w="60">
                  <a:moveTo>
                    <a:pt x="0" y="1"/>
                  </a:moveTo>
                  <a:cubicBezTo>
                    <a:pt x="16" y="1"/>
                    <a:pt x="26" y="6"/>
                    <a:pt x="39" y="6"/>
                  </a:cubicBezTo>
                  <a:cubicBezTo>
                    <a:pt x="45" y="6"/>
                    <a:pt x="52" y="5"/>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5" name="Google Shape;915;p33"/>
            <p:cNvSpPr/>
            <p:nvPr/>
          </p:nvSpPr>
          <p:spPr>
            <a:xfrm>
              <a:off x="5838525" y="2463525"/>
              <a:ext cx="700" cy="150"/>
            </a:xfrm>
            <a:custGeom>
              <a:rect b="b" l="l" r="r" t="t"/>
              <a:pathLst>
                <a:path extrusionOk="0" h="6" w="28">
                  <a:moveTo>
                    <a:pt x="24" y="1"/>
                  </a:moveTo>
                  <a:cubicBezTo>
                    <a:pt x="0" y="1"/>
                    <a:pt x="13" y="6"/>
                    <a:pt x="21" y="6"/>
                  </a:cubicBezTo>
                  <a:cubicBezTo>
                    <a:pt x="25" y="6"/>
                    <a:pt x="28" y="5"/>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6" name="Google Shape;916;p33"/>
            <p:cNvSpPr/>
            <p:nvPr/>
          </p:nvSpPr>
          <p:spPr>
            <a:xfrm>
              <a:off x="5837325" y="2459650"/>
              <a:ext cx="1225" cy="325"/>
            </a:xfrm>
            <a:custGeom>
              <a:rect b="b" l="l" r="r" t="t"/>
              <a:pathLst>
                <a:path extrusionOk="0" h="13" w="49">
                  <a:moveTo>
                    <a:pt x="48" y="1"/>
                  </a:moveTo>
                  <a:cubicBezTo>
                    <a:pt x="36" y="1"/>
                    <a:pt x="12" y="1"/>
                    <a:pt x="0" y="13"/>
                  </a:cubicBezTo>
                  <a:cubicBezTo>
                    <a:pt x="24" y="1"/>
                    <a:pt x="36"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7" name="Google Shape;917;p33"/>
            <p:cNvSpPr/>
            <p:nvPr/>
          </p:nvSpPr>
          <p:spPr>
            <a:xfrm>
              <a:off x="5843575" y="2465900"/>
              <a:ext cx="325" cy="25"/>
            </a:xfrm>
            <a:custGeom>
              <a:rect b="b" l="l" r="r" t="t"/>
              <a:pathLst>
                <a:path extrusionOk="0" h="1" w="13">
                  <a:moveTo>
                    <a:pt x="1" y="1"/>
                  </a:moveTo>
                  <a:lnTo>
                    <a:pt x="1" y="1"/>
                  </a:lnTo>
                  <a:cubicBezTo>
                    <a:pt x="1" y="1"/>
                    <a:pt x="1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8" name="Google Shape;918;p33"/>
            <p:cNvSpPr/>
            <p:nvPr/>
          </p:nvSpPr>
          <p:spPr>
            <a:xfrm>
              <a:off x="5838325" y="2464125"/>
              <a:ext cx="900" cy="150"/>
            </a:xfrm>
            <a:custGeom>
              <a:rect b="b" l="l" r="r" t="t"/>
              <a:pathLst>
                <a:path extrusionOk="0" h="6" w="36">
                  <a:moveTo>
                    <a:pt x="32" y="0"/>
                  </a:moveTo>
                  <a:cubicBezTo>
                    <a:pt x="0" y="0"/>
                    <a:pt x="16" y="6"/>
                    <a:pt x="27" y="6"/>
                  </a:cubicBezTo>
                  <a:cubicBezTo>
                    <a:pt x="32" y="6"/>
                    <a:pt x="36" y="4"/>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9" name="Google Shape;919;p33"/>
            <p:cNvSpPr/>
            <p:nvPr/>
          </p:nvSpPr>
          <p:spPr>
            <a:xfrm>
              <a:off x="5843275" y="2463100"/>
              <a:ext cx="425" cy="150"/>
            </a:xfrm>
            <a:custGeom>
              <a:rect b="b" l="l" r="r" t="t"/>
              <a:pathLst>
                <a:path extrusionOk="0" h="6" w="17">
                  <a:moveTo>
                    <a:pt x="6" y="0"/>
                  </a:moveTo>
                  <a:cubicBezTo>
                    <a:pt x="3" y="0"/>
                    <a:pt x="1" y="2"/>
                    <a:pt x="1" y="6"/>
                  </a:cubicBezTo>
                  <a:cubicBezTo>
                    <a:pt x="16" y="6"/>
                    <a:pt x="11" y="0"/>
                    <a:pt x="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0" name="Google Shape;920;p33"/>
            <p:cNvSpPr/>
            <p:nvPr/>
          </p:nvSpPr>
          <p:spPr>
            <a:xfrm>
              <a:off x="5837925" y="2460250"/>
              <a:ext cx="25" cy="25"/>
            </a:xfrm>
            <a:custGeom>
              <a:rect b="b" l="l" r="r" t="t"/>
              <a:pathLst>
                <a:path extrusionOk="0" h="1" w="1">
                  <a:moveTo>
                    <a:pt x="0" y="1"/>
                  </a:moveTo>
                  <a:cubicBezTo>
                    <a:pt x="0" y="1"/>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1" name="Google Shape;921;p33"/>
            <p:cNvSpPr/>
            <p:nvPr/>
          </p:nvSpPr>
          <p:spPr>
            <a:xfrm>
              <a:off x="5838500" y="2453500"/>
              <a:ext cx="325" cy="300"/>
            </a:xfrm>
            <a:custGeom>
              <a:rect b="b" l="l" r="r" t="t"/>
              <a:pathLst>
                <a:path extrusionOk="0" h="12" w="13">
                  <a:moveTo>
                    <a:pt x="3" y="0"/>
                  </a:moveTo>
                  <a:cubicBezTo>
                    <a:pt x="1" y="0"/>
                    <a:pt x="8" y="11"/>
                    <a:pt x="12" y="11"/>
                  </a:cubicBezTo>
                  <a:cubicBezTo>
                    <a:pt x="12" y="11"/>
                    <a:pt x="13" y="11"/>
                    <a:pt x="13" y="9"/>
                  </a:cubicBezTo>
                  <a:cubicBezTo>
                    <a:pt x="7" y="2"/>
                    <a:pt x="4"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2" name="Google Shape;922;p33"/>
            <p:cNvSpPr/>
            <p:nvPr/>
          </p:nvSpPr>
          <p:spPr>
            <a:xfrm>
              <a:off x="5833800" y="2452100"/>
              <a:ext cx="11875" cy="14725"/>
            </a:xfrm>
            <a:custGeom>
              <a:rect b="b" l="l" r="r" t="t"/>
              <a:pathLst>
                <a:path extrusionOk="0" h="589" w="475">
                  <a:moveTo>
                    <a:pt x="189" y="112"/>
                  </a:moveTo>
                  <a:cubicBezTo>
                    <a:pt x="192" y="115"/>
                    <a:pt x="194" y="116"/>
                    <a:pt x="195" y="117"/>
                  </a:cubicBezTo>
                  <a:lnTo>
                    <a:pt x="195" y="117"/>
                  </a:lnTo>
                  <a:cubicBezTo>
                    <a:pt x="193" y="115"/>
                    <a:pt x="191" y="114"/>
                    <a:pt x="189" y="112"/>
                  </a:cubicBezTo>
                  <a:close/>
                  <a:moveTo>
                    <a:pt x="210" y="167"/>
                  </a:moveTo>
                  <a:cubicBezTo>
                    <a:pt x="212" y="167"/>
                    <a:pt x="213" y="168"/>
                    <a:pt x="213" y="172"/>
                  </a:cubicBezTo>
                  <a:cubicBezTo>
                    <a:pt x="205" y="172"/>
                    <a:pt x="208" y="167"/>
                    <a:pt x="210" y="167"/>
                  </a:cubicBezTo>
                  <a:close/>
                  <a:moveTo>
                    <a:pt x="170" y="181"/>
                  </a:moveTo>
                  <a:cubicBezTo>
                    <a:pt x="157" y="182"/>
                    <a:pt x="146" y="184"/>
                    <a:pt x="141" y="184"/>
                  </a:cubicBezTo>
                  <a:cubicBezTo>
                    <a:pt x="153" y="184"/>
                    <a:pt x="163" y="183"/>
                    <a:pt x="170" y="181"/>
                  </a:cubicBezTo>
                  <a:close/>
                  <a:moveTo>
                    <a:pt x="196" y="340"/>
                  </a:moveTo>
                  <a:cubicBezTo>
                    <a:pt x="205" y="345"/>
                    <a:pt x="213" y="350"/>
                    <a:pt x="213" y="350"/>
                  </a:cubicBezTo>
                  <a:cubicBezTo>
                    <a:pt x="208" y="350"/>
                    <a:pt x="202" y="345"/>
                    <a:pt x="196" y="340"/>
                  </a:cubicBezTo>
                  <a:close/>
                  <a:moveTo>
                    <a:pt x="346" y="465"/>
                  </a:moveTo>
                  <a:cubicBezTo>
                    <a:pt x="350" y="470"/>
                    <a:pt x="353" y="475"/>
                    <a:pt x="356" y="481"/>
                  </a:cubicBezTo>
                  <a:cubicBezTo>
                    <a:pt x="336" y="478"/>
                    <a:pt x="317" y="475"/>
                    <a:pt x="298" y="473"/>
                  </a:cubicBezTo>
                  <a:lnTo>
                    <a:pt x="298" y="473"/>
                  </a:lnTo>
                  <a:cubicBezTo>
                    <a:pt x="321" y="469"/>
                    <a:pt x="337" y="467"/>
                    <a:pt x="346" y="465"/>
                  </a:cubicBezTo>
                  <a:close/>
                  <a:moveTo>
                    <a:pt x="261" y="529"/>
                  </a:moveTo>
                  <a:cubicBezTo>
                    <a:pt x="261" y="529"/>
                    <a:pt x="261" y="529"/>
                    <a:pt x="261" y="529"/>
                  </a:cubicBezTo>
                  <a:cubicBezTo>
                    <a:pt x="261" y="529"/>
                    <a:pt x="261" y="529"/>
                    <a:pt x="261" y="529"/>
                  </a:cubicBezTo>
                  <a:close/>
                  <a:moveTo>
                    <a:pt x="306" y="0"/>
                  </a:moveTo>
                  <a:cubicBezTo>
                    <a:pt x="273" y="0"/>
                    <a:pt x="241" y="8"/>
                    <a:pt x="201" y="41"/>
                  </a:cubicBezTo>
                  <a:lnTo>
                    <a:pt x="237" y="41"/>
                  </a:lnTo>
                  <a:cubicBezTo>
                    <a:pt x="195" y="51"/>
                    <a:pt x="208" y="117"/>
                    <a:pt x="196" y="117"/>
                  </a:cubicBezTo>
                  <a:cubicBezTo>
                    <a:pt x="196" y="117"/>
                    <a:pt x="196" y="117"/>
                    <a:pt x="195" y="117"/>
                  </a:cubicBezTo>
                  <a:lnTo>
                    <a:pt x="195" y="117"/>
                  </a:lnTo>
                  <a:cubicBezTo>
                    <a:pt x="222" y="135"/>
                    <a:pt x="204" y="125"/>
                    <a:pt x="249" y="136"/>
                  </a:cubicBezTo>
                  <a:cubicBezTo>
                    <a:pt x="199" y="146"/>
                    <a:pt x="207" y="172"/>
                    <a:pt x="170" y="181"/>
                  </a:cubicBezTo>
                  <a:lnTo>
                    <a:pt x="170" y="181"/>
                  </a:lnTo>
                  <a:cubicBezTo>
                    <a:pt x="173" y="181"/>
                    <a:pt x="176" y="181"/>
                    <a:pt x="179" y="181"/>
                  </a:cubicBezTo>
                  <a:cubicBezTo>
                    <a:pt x="195" y="181"/>
                    <a:pt x="213" y="184"/>
                    <a:pt x="225" y="196"/>
                  </a:cubicBezTo>
                  <a:cubicBezTo>
                    <a:pt x="189" y="208"/>
                    <a:pt x="177" y="196"/>
                    <a:pt x="201" y="219"/>
                  </a:cubicBezTo>
                  <a:lnTo>
                    <a:pt x="165" y="219"/>
                  </a:lnTo>
                  <a:cubicBezTo>
                    <a:pt x="172" y="226"/>
                    <a:pt x="175" y="233"/>
                    <a:pt x="172" y="235"/>
                  </a:cubicBezTo>
                  <a:lnTo>
                    <a:pt x="172" y="235"/>
                  </a:lnTo>
                  <a:cubicBezTo>
                    <a:pt x="165" y="232"/>
                    <a:pt x="159" y="229"/>
                    <a:pt x="156" y="229"/>
                  </a:cubicBezTo>
                  <a:cubicBezTo>
                    <a:pt x="154" y="229"/>
                    <a:pt x="153" y="230"/>
                    <a:pt x="153" y="231"/>
                  </a:cubicBezTo>
                  <a:cubicBezTo>
                    <a:pt x="160" y="235"/>
                    <a:pt x="165" y="236"/>
                    <a:pt x="168" y="236"/>
                  </a:cubicBezTo>
                  <a:cubicBezTo>
                    <a:pt x="170" y="236"/>
                    <a:pt x="171" y="236"/>
                    <a:pt x="172" y="235"/>
                  </a:cubicBezTo>
                  <a:lnTo>
                    <a:pt x="172" y="235"/>
                  </a:lnTo>
                  <a:cubicBezTo>
                    <a:pt x="188" y="244"/>
                    <a:pt x="208" y="257"/>
                    <a:pt x="206" y="257"/>
                  </a:cubicBezTo>
                  <a:cubicBezTo>
                    <a:pt x="205" y="257"/>
                    <a:pt x="204" y="257"/>
                    <a:pt x="201" y="255"/>
                  </a:cubicBezTo>
                  <a:cubicBezTo>
                    <a:pt x="195" y="261"/>
                    <a:pt x="189" y="267"/>
                    <a:pt x="180" y="270"/>
                  </a:cubicBezTo>
                  <a:lnTo>
                    <a:pt x="180" y="270"/>
                  </a:lnTo>
                  <a:cubicBezTo>
                    <a:pt x="174" y="268"/>
                    <a:pt x="169" y="267"/>
                    <a:pt x="165" y="267"/>
                  </a:cubicBezTo>
                  <a:lnTo>
                    <a:pt x="141" y="267"/>
                  </a:lnTo>
                  <a:cubicBezTo>
                    <a:pt x="152" y="271"/>
                    <a:pt x="160" y="272"/>
                    <a:pt x="167" y="272"/>
                  </a:cubicBezTo>
                  <a:cubicBezTo>
                    <a:pt x="172" y="272"/>
                    <a:pt x="176" y="271"/>
                    <a:pt x="180" y="270"/>
                  </a:cubicBezTo>
                  <a:lnTo>
                    <a:pt x="180" y="270"/>
                  </a:lnTo>
                  <a:cubicBezTo>
                    <a:pt x="192" y="274"/>
                    <a:pt x="205" y="279"/>
                    <a:pt x="213" y="279"/>
                  </a:cubicBezTo>
                  <a:cubicBezTo>
                    <a:pt x="180" y="301"/>
                    <a:pt x="198" y="313"/>
                    <a:pt x="172" y="324"/>
                  </a:cubicBezTo>
                  <a:lnTo>
                    <a:pt x="172" y="324"/>
                  </a:lnTo>
                  <a:cubicBezTo>
                    <a:pt x="171" y="324"/>
                    <a:pt x="171" y="324"/>
                    <a:pt x="171" y="324"/>
                  </a:cubicBezTo>
                  <a:cubicBezTo>
                    <a:pt x="169" y="324"/>
                    <a:pt x="167" y="325"/>
                    <a:pt x="165" y="327"/>
                  </a:cubicBezTo>
                  <a:cubicBezTo>
                    <a:pt x="199" y="349"/>
                    <a:pt x="212" y="361"/>
                    <a:pt x="255" y="373"/>
                  </a:cubicBezTo>
                  <a:lnTo>
                    <a:pt x="255" y="373"/>
                  </a:lnTo>
                  <a:cubicBezTo>
                    <a:pt x="259" y="370"/>
                    <a:pt x="255" y="362"/>
                    <a:pt x="237" y="362"/>
                  </a:cubicBezTo>
                  <a:lnTo>
                    <a:pt x="284" y="362"/>
                  </a:lnTo>
                  <a:cubicBezTo>
                    <a:pt x="275" y="362"/>
                    <a:pt x="265" y="370"/>
                    <a:pt x="256" y="373"/>
                  </a:cubicBezTo>
                  <a:lnTo>
                    <a:pt x="256" y="373"/>
                  </a:lnTo>
                  <a:cubicBezTo>
                    <a:pt x="255" y="373"/>
                    <a:pt x="255" y="373"/>
                    <a:pt x="255" y="373"/>
                  </a:cubicBezTo>
                  <a:lnTo>
                    <a:pt x="255" y="373"/>
                  </a:lnTo>
                  <a:cubicBezTo>
                    <a:pt x="253" y="374"/>
                    <a:pt x="251" y="374"/>
                    <a:pt x="249" y="374"/>
                  </a:cubicBezTo>
                  <a:cubicBezTo>
                    <a:pt x="251" y="374"/>
                    <a:pt x="253" y="374"/>
                    <a:pt x="256" y="373"/>
                  </a:cubicBezTo>
                  <a:lnTo>
                    <a:pt x="256" y="373"/>
                  </a:lnTo>
                  <a:cubicBezTo>
                    <a:pt x="257" y="373"/>
                    <a:pt x="259" y="374"/>
                    <a:pt x="261" y="374"/>
                  </a:cubicBezTo>
                  <a:lnTo>
                    <a:pt x="249" y="374"/>
                  </a:lnTo>
                  <a:cubicBezTo>
                    <a:pt x="278" y="386"/>
                    <a:pt x="296" y="389"/>
                    <a:pt x="292" y="389"/>
                  </a:cubicBezTo>
                  <a:cubicBezTo>
                    <a:pt x="287" y="389"/>
                    <a:pt x="261" y="386"/>
                    <a:pt x="201" y="386"/>
                  </a:cubicBezTo>
                  <a:cubicBezTo>
                    <a:pt x="308" y="398"/>
                    <a:pt x="165" y="410"/>
                    <a:pt x="165" y="410"/>
                  </a:cubicBezTo>
                  <a:cubicBezTo>
                    <a:pt x="225" y="422"/>
                    <a:pt x="272" y="434"/>
                    <a:pt x="332" y="434"/>
                  </a:cubicBezTo>
                  <a:lnTo>
                    <a:pt x="225" y="434"/>
                  </a:lnTo>
                  <a:cubicBezTo>
                    <a:pt x="245" y="434"/>
                    <a:pt x="239" y="434"/>
                    <a:pt x="252" y="441"/>
                  </a:cubicBezTo>
                  <a:lnTo>
                    <a:pt x="252" y="441"/>
                  </a:lnTo>
                  <a:cubicBezTo>
                    <a:pt x="250" y="441"/>
                    <a:pt x="247" y="440"/>
                    <a:pt x="245" y="440"/>
                  </a:cubicBezTo>
                  <a:cubicBezTo>
                    <a:pt x="234" y="440"/>
                    <a:pt x="229" y="446"/>
                    <a:pt x="261" y="446"/>
                  </a:cubicBezTo>
                  <a:cubicBezTo>
                    <a:pt x="257" y="444"/>
                    <a:pt x="255" y="443"/>
                    <a:pt x="252" y="441"/>
                  </a:cubicBezTo>
                  <a:lnTo>
                    <a:pt x="252" y="441"/>
                  </a:lnTo>
                  <a:cubicBezTo>
                    <a:pt x="256" y="442"/>
                    <a:pt x="258" y="444"/>
                    <a:pt x="261" y="446"/>
                  </a:cubicBezTo>
                  <a:lnTo>
                    <a:pt x="213" y="446"/>
                  </a:lnTo>
                  <a:cubicBezTo>
                    <a:pt x="261" y="446"/>
                    <a:pt x="225" y="458"/>
                    <a:pt x="225" y="458"/>
                  </a:cubicBezTo>
                  <a:lnTo>
                    <a:pt x="249" y="458"/>
                  </a:lnTo>
                  <a:cubicBezTo>
                    <a:pt x="267" y="444"/>
                    <a:pt x="284" y="437"/>
                    <a:pt x="299" y="437"/>
                  </a:cubicBezTo>
                  <a:cubicBezTo>
                    <a:pt x="318" y="437"/>
                    <a:pt x="333" y="447"/>
                    <a:pt x="346" y="465"/>
                  </a:cubicBezTo>
                  <a:lnTo>
                    <a:pt x="346" y="465"/>
                  </a:lnTo>
                  <a:cubicBezTo>
                    <a:pt x="335" y="467"/>
                    <a:pt x="317" y="470"/>
                    <a:pt x="298" y="473"/>
                  </a:cubicBezTo>
                  <a:lnTo>
                    <a:pt x="298" y="473"/>
                  </a:lnTo>
                  <a:cubicBezTo>
                    <a:pt x="257" y="470"/>
                    <a:pt x="217" y="470"/>
                    <a:pt x="177" y="470"/>
                  </a:cubicBezTo>
                  <a:cubicBezTo>
                    <a:pt x="201" y="470"/>
                    <a:pt x="225" y="481"/>
                    <a:pt x="249" y="481"/>
                  </a:cubicBezTo>
                  <a:cubicBezTo>
                    <a:pt x="263" y="479"/>
                    <a:pt x="275" y="477"/>
                    <a:pt x="286" y="475"/>
                  </a:cubicBezTo>
                  <a:lnTo>
                    <a:pt x="286" y="475"/>
                  </a:lnTo>
                  <a:cubicBezTo>
                    <a:pt x="238" y="484"/>
                    <a:pt x="187" y="493"/>
                    <a:pt x="201" y="493"/>
                  </a:cubicBezTo>
                  <a:lnTo>
                    <a:pt x="356" y="493"/>
                  </a:lnTo>
                  <a:cubicBezTo>
                    <a:pt x="336" y="493"/>
                    <a:pt x="304" y="501"/>
                    <a:pt x="276" y="505"/>
                  </a:cubicBezTo>
                  <a:lnTo>
                    <a:pt x="276" y="505"/>
                  </a:lnTo>
                  <a:cubicBezTo>
                    <a:pt x="258" y="501"/>
                    <a:pt x="237" y="497"/>
                    <a:pt x="226" y="497"/>
                  </a:cubicBezTo>
                  <a:cubicBezTo>
                    <a:pt x="218" y="497"/>
                    <a:pt x="216" y="499"/>
                    <a:pt x="225" y="505"/>
                  </a:cubicBezTo>
                  <a:cubicBezTo>
                    <a:pt x="230" y="508"/>
                    <a:pt x="236" y="509"/>
                    <a:pt x="244" y="509"/>
                  </a:cubicBezTo>
                  <a:cubicBezTo>
                    <a:pt x="253" y="509"/>
                    <a:pt x="264" y="507"/>
                    <a:pt x="276" y="505"/>
                  </a:cubicBezTo>
                  <a:lnTo>
                    <a:pt x="276" y="505"/>
                  </a:lnTo>
                  <a:cubicBezTo>
                    <a:pt x="299" y="511"/>
                    <a:pt x="318" y="517"/>
                    <a:pt x="308" y="517"/>
                  </a:cubicBezTo>
                  <a:cubicBezTo>
                    <a:pt x="0" y="529"/>
                    <a:pt x="250" y="529"/>
                    <a:pt x="261" y="529"/>
                  </a:cubicBezTo>
                  <a:lnTo>
                    <a:pt x="261" y="529"/>
                  </a:lnTo>
                  <a:cubicBezTo>
                    <a:pt x="260" y="529"/>
                    <a:pt x="255" y="524"/>
                    <a:pt x="262" y="524"/>
                  </a:cubicBezTo>
                  <a:cubicBezTo>
                    <a:pt x="266" y="524"/>
                    <a:pt x="272" y="525"/>
                    <a:pt x="284" y="529"/>
                  </a:cubicBezTo>
                  <a:lnTo>
                    <a:pt x="237" y="529"/>
                  </a:lnTo>
                  <a:cubicBezTo>
                    <a:pt x="284" y="541"/>
                    <a:pt x="320" y="529"/>
                    <a:pt x="368" y="553"/>
                  </a:cubicBezTo>
                  <a:cubicBezTo>
                    <a:pt x="356" y="553"/>
                    <a:pt x="308" y="565"/>
                    <a:pt x="308" y="565"/>
                  </a:cubicBezTo>
                  <a:cubicBezTo>
                    <a:pt x="314" y="553"/>
                    <a:pt x="314" y="547"/>
                    <a:pt x="310" y="547"/>
                  </a:cubicBezTo>
                  <a:cubicBezTo>
                    <a:pt x="305" y="547"/>
                    <a:pt x="296" y="553"/>
                    <a:pt x="284" y="565"/>
                  </a:cubicBezTo>
                  <a:cubicBezTo>
                    <a:pt x="368" y="589"/>
                    <a:pt x="368" y="589"/>
                    <a:pt x="332" y="589"/>
                  </a:cubicBezTo>
                  <a:lnTo>
                    <a:pt x="415" y="589"/>
                  </a:lnTo>
                  <a:cubicBezTo>
                    <a:pt x="320" y="577"/>
                    <a:pt x="451" y="577"/>
                    <a:pt x="380" y="577"/>
                  </a:cubicBezTo>
                  <a:lnTo>
                    <a:pt x="415" y="577"/>
                  </a:lnTo>
                  <a:cubicBezTo>
                    <a:pt x="403" y="577"/>
                    <a:pt x="380" y="565"/>
                    <a:pt x="356" y="565"/>
                  </a:cubicBezTo>
                  <a:lnTo>
                    <a:pt x="320" y="565"/>
                  </a:lnTo>
                  <a:cubicBezTo>
                    <a:pt x="439" y="553"/>
                    <a:pt x="451" y="446"/>
                    <a:pt x="344" y="434"/>
                  </a:cubicBezTo>
                  <a:cubicBezTo>
                    <a:pt x="368" y="434"/>
                    <a:pt x="332" y="422"/>
                    <a:pt x="332" y="422"/>
                  </a:cubicBezTo>
                  <a:lnTo>
                    <a:pt x="356" y="422"/>
                  </a:lnTo>
                  <a:cubicBezTo>
                    <a:pt x="332" y="422"/>
                    <a:pt x="368" y="398"/>
                    <a:pt x="392" y="374"/>
                  </a:cubicBezTo>
                  <a:lnTo>
                    <a:pt x="392" y="374"/>
                  </a:lnTo>
                  <a:cubicBezTo>
                    <a:pt x="385" y="376"/>
                    <a:pt x="380" y="377"/>
                    <a:pt x="376" y="377"/>
                  </a:cubicBezTo>
                  <a:cubicBezTo>
                    <a:pt x="359" y="377"/>
                    <a:pt x="361" y="358"/>
                    <a:pt x="332" y="339"/>
                  </a:cubicBezTo>
                  <a:cubicBezTo>
                    <a:pt x="337" y="320"/>
                    <a:pt x="359" y="314"/>
                    <a:pt x="384" y="314"/>
                  </a:cubicBezTo>
                  <a:cubicBezTo>
                    <a:pt x="422" y="314"/>
                    <a:pt x="468" y="327"/>
                    <a:pt x="475" y="327"/>
                  </a:cubicBezTo>
                  <a:cubicBezTo>
                    <a:pt x="403" y="303"/>
                    <a:pt x="368" y="243"/>
                    <a:pt x="344" y="243"/>
                  </a:cubicBezTo>
                  <a:cubicBezTo>
                    <a:pt x="368" y="231"/>
                    <a:pt x="380" y="219"/>
                    <a:pt x="392" y="208"/>
                  </a:cubicBezTo>
                  <a:cubicBezTo>
                    <a:pt x="392" y="186"/>
                    <a:pt x="392" y="135"/>
                    <a:pt x="347" y="135"/>
                  </a:cubicBezTo>
                  <a:cubicBezTo>
                    <a:pt x="342" y="135"/>
                    <a:pt x="337" y="135"/>
                    <a:pt x="332" y="136"/>
                  </a:cubicBezTo>
                  <a:cubicBezTo>
                    <a:pt x="392" y="124"/>
                    <a:pt x="308" y="112"/>
                    <a:pt x="380" y="89"/>
                  </a:cubicBezTo>
                  <a:cubicBezTo>
                    <a:pt x="356" y="89"/>
                    <a:pt x="332" y="65"/>
                    <a:pt x="380" y="65"/>
                  </a:cubicBezTo>
                  <a:cubicBezTo>
                    <a:pt x="368" y="41"/>
                    <a:pt x="272" y="77"/>
                    <a:pt x="392" y="5"/>
                  </a:cubicBezTo>
                  <a:cubicBezTo>
                    <a:pt x="360" y="5"/>
                    <a:pt x="333" y="0"/>
                    <a:pt x="3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3" name="Google Shape;923;p33"/>
            <p:cNvSpPr/>
            <p:nvPr/>
          </p:nvSpPr>
          <p:spPr>
            <a:xfrm>
              <a:off x="5843875" y="2463525"/>
              <a:ext cx="925" cy="25"/>
            </a:xfrm>
            <a:custGeom>
              <a:rect b="b" l="l" r="r" t="t"/>
              <a:pathLst>
                <a:path extrusionOk="0" h="1" w="37">
                  <a:moveTo>
                    <a:pt x="0" y="1"/>
                  </a:moveTo>
                  <a:cubicBezTo>
                    <a:pt x="36"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4" name="Google Shape;924;p33"/>
            <p:cNvSpPr/>
            <p:nvPr/>
          </p:nvSpPr>
          <p:spPr>
            <a:xfrm>
              <a:off x="5840900" y="2464425"/>
              <a:ext cx="925" cy="25"/>
            </a:xfrm>
            <a:custGeom>
              <a:rect b="b" l="l" r="r" t="t"/>
              <a:pathLst>
                <a:path extrusionOk="0" h="1" w="37">
                  <a:moveTo>
                    <a:pt x="36" y="0"/>
                  </a:moveTo>
                  <a:cubicBezTo>
                    <a:pt x="24" y="0"/>
                    <a:pt x="12" y="0"/>
                    <a:pt x="0" y="0"/>
                  </a:cubicBezTo>
                  <a:cubicBezTo>
                    <a:pt x="24"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5" name="Google Shape;925;p33"/>
            <p:cNvSpPr/>
            <p:nvPr/>
          </p:nvSpPr>
          <p:spPr>
            <a:xfrm>
              <a:off x="5842925" y="2459950"/>
              <a:ext cx="975" cy="250"/>
            </a:xfrm>
            <a:custGeom>
              <a:rect b="b" l="l" r="r" t="t"/>
              <a:pathLst>
                <a:path extrusionOk="0" h="10" w="39">
                  <a:moveTo>
                    <a:pt x="27" y="1"/>
                  </a:moveTo>
                  <a:cubicBezTo>
                    <a:pt x="22" y="3"/>
                    <a:pt x="18" y="4"/>
                    <a:pt x="15" y="6"/>
                  </a:cubicBezTo>
                  <a:lnTo>
                    <a:pt x="15" y="6"/>
                  </a:lnTo>
                  <a:cubicBezTo>
                    <a:pt x="20" y="4"/>
                    <a:pt x="28" y="3"/>
                    <a:pt x="38" y="1"/>
                  </a:cubicBezTo>
                  <a:close/>
                  <a:moveTo>
                    <a:pt x="15" y="6"/>
                  </a:moveTo>
                  <a:cubicBezTo>
                    <a:pt x="4" y="8"/>
                    <a:pt x="0" y="10"/>
                    <a:pt x="1" y="10"/>
                  </a:cubicBezTo>
                  <a:cubicBezTo>
                    <a:pt x="2" y="10"/>
                    <a:pt x="8" y="8"/>
                    <a:pt x="15"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6" name="Google Shape;926;p33"/>
            <p:cNvSpPr/>
            <p:nvPr/>
          </p:nvSpPr>
          <p:spPr>
            <a:xfrm>
              <a:off x="5837925" y="2457575"/>
              <a:ext cx="325" cy="325"/>
            </a:xfrm>
            <a:custGeom>
              <a:rect b="b" l="l" r="r" t="t"/>
              <a:pathLst>
                <a:path extrusionOk="0" h="13" w="13">
                  <a:moveTo>
                    <a:pt x="0" y="0"/>
                  </a:moveTo>
                  <a:cubicBezTo>
                    <a:pt x="0" y="0"/>
                    <a:pt x="12" y="12"/>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7" name="Google Shape;927;p33"/>
            <p:cNvSpPr/>
            <p:nvPr/>
          </p:nvSpPr>
          <p:spPr>
            <a:xfrm>
              <a:off x="5838525" y="2464125"/>
              <a:ext cx="900" cy="25"/>
            </a:xfrm>
            <a:custGeom>
              <a:rect b="b" l="l" r="r" t="t"/>
              <a:pathLst>
                <a:path extrusionOk="0" h="1" w="36">
                  <a:moveTo>
                    <a:pt x="24" y="0"/>
                  </a:moveTo>
                  <a:cubicBezTo>
                    <a:pt x="0" y="0"/>
                    <a:pt x="36"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8" name="Google Shape;928;p33"/>
            <p:cNvSpPr/>
            <p:nvPr/>
          </p:nvSpPr>
          <p:spPr>
            <a:xfrm>
              <a:off x="5842675" y="2462625"/>
              <a:ext cx="5400" cy="850"/>
            </a:xfrm>
            <a:custGeom>
              <a:rect b="b" l="l" r="r" t="t"/>
              <a:pathLst>
                <a:path extrusionOk="0" h="34" w="216">
                  <a:moveTo>
                    <a:pt x="1" y="1"/>
                  </a:moveTo>
                  <a:cubicBezTo>
                    <a:pt x="93" y="15"/>
                    <a:pt x="215" y="33"/>
                    <a:pt x="215" y="33"/>
                  </a:cubicBezTo>
                  <a:cubicBezTo>
                    <a:pt x="215" y="33"/>
                    <a:pt x="160" y="25"/>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9" name="Google Shape;929;p33"/>
            <p:cNvSpPr/>
            <p:nvPr/>
          </p:nvSpPr>
          <p:spPr>
            <a:xfrm>
              <a:off x="5839400" y="2463225"/>
              <a:ext cx="625" cy="25"/>
            </a:xfrm>
            <a:custGeom>
              <a:rect b="b" l="l" r="r" t="t"/>
              <a:pathLst>
                <a:path extrusionOk="0" h="1" w="25">
                  <a:moveTo>
                    <a:pt x="1" y="1"/>
                  </a:moveTo>
                  <a:cubicBezTo>
                    <a:pt x="25" y="1"/>
                    <a:pt x="25"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0" name="Google Shape;930;p33"/>
            <p:cNvSpPr/>
            <p:nvPr/>
          </p:nvSpPr>
          <p:spPr>
            <a:xfrm>
              <a:off x="5838825" y="2463225"/>
              <a:ext cx="600" cy="25"/>
            </a:xfrm>
            <a:custGeom>
              <a:rect b="b" l="l" r="r" t="t"/>
              <a:pathLst>
                <a:path extrusionOk="0" h="1" w="24">
                  <a:moveTo>
                    <a:pt x="24" y="1"/>
                  </a:moveTo>
                  <a:cubicBezTo>
                    <a:pt x="0" y="1"/>
                    <a:pt x="12" y="1"/>
                    <a:pt x="24" y="1"/>
                  </a:cubicBezTo>
                  <a:cubicBezTo>
                    <a:pt x="24" y="1"/>
                    <a:pt x="24"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1" name="Google Shape;931;p33"/>
            <p:cNvSpPr/>
            <p:nvPr/>
          </p:nvSpPr>
          <p:spPr>
            <a:xfrm>
              <a:off x="5843575" y="246620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2" name="Google Shape;932;p33"/>
            <p:cNvSpPr/>
            <p:nvPr/>
          </p:nvSpPr>
          <p:spPr>
            <a:xfrm>
              <a:off x="5842975" y="2466200"/>
              <a:ext cx="625" cy="25"/>
            </a:xfrm>
            <a:custGeom>
              <a:rect b="b" l="l" r="r" t="t"/>
              <a:pathLst>
                <a:path extrusionOk="0" h="1" w="25">
                  <a:moveTo>
                    <a:pt x="25" y="1"/>
                  </a:moveTo>
                  <a:cubicBezTo>
                    <a:pt x="25" y="1"/>
                    <a:pt x="1" y="1"/>
                    <a:pt x="25" y="1"/>
                  </a:cubicBezTo>
                  <a:cubicBezTo>
                    <a:pt x="25" y="1"/>
                    <a:pt x="25"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3" name="Google Shape;933;p33"/>
            <p:cNvSpPr/>
            <p:nvPr/>
          </p:nvSpPr>
          <p:spPr>
            <a:xfrm>
              <a:off x="5839100" y="2463225"/>
              <a:ext cx="625" cy="25"/>
            </a:xfrm>
            <a:custGeom>
              <a:rect b="b" l="l" r="r" t="t"/>
              <a:pathLst>
                <a:path extrusionOk="0" h="1" w="25">
                  <a:moveTo>
                    <a:pt x="25" y="1"/>
                  </a:moveTo>
                  <a:cubicBezTo>
                    <a:pt x="1" y="1"/>
                    <a:pt x="25" y="1"/>
                    <a:pt x="25" y="1"/>
                  </a:cubicBezTo>
                  <a:cubicBezTo>
                    <a:pt x="25" y="1"/>
                    <a:pt x="25"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4" name="Google Shape;934;p33"/>
            <p:cNvSpPr/>
            <p:nvPr/>
          </p:nvSpPr>
          <p:spPr>
            <a:xfrm>
              <a:off x="5843875" y="2466500"/>
              <a:ext cx="925" cy="25"/>
            </a:xfrm>
            <a:custGeom>
              <a:rect b="b" l="l" r="r" t="t"/>
              <a:pathLst>
                <a:path extrusionOk="0" h="1" w="37">
                  <a:moveTo>
                    <a:pt x="0" y="1"/>
                  </a:moveTo>
                  <a:cubicBezTo>
                    <a:pt x="0" y="1"/>
                    <a:pt x="36"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5" name="Google Shape;935;p33"/>
            <p:cNvSpPr/>
            <p:nvPr/>
          </p:nvSpPr>
          <p:spPr>
            <a:xfrm>
              <a:off x="5842375" y="2466800"/>
              <a:ext cx="325" cy="25"/>
            </a:xfrm>
            <a:custGeom>
              <a:rect b="b" l="l" r="r" t="t"/>
              <a:pathLst>
                <a:path extrusionOk="0" h="1" w="13">
                  <a:moveTo>
                    <a:pt x="1" y="1"/>
                  </a:moveTo>
                  <a:cubicBezTo>
                    <a:pt x="1" y="1"/>
                    <a:pt x="1" y="1"/>
                    <a:pt x="1" y="1"/>
                  </a:cubicBezTo>
                  <a:cubicBezTo>
                    <a:pt x="13"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6" name="Google Shape;936;p33"/>
            <p:cNvSpPr/>
            <p:nvPr/>
          </p:nvSpPr>
          <p:spPr>
            <a:xfrm>
              <a:off x="5843575" y="2466200"/>
              <a:ext cx="25" cy="25"/>
            </a:xfrm>
            <a:custGeom>
              <a:rect b="b" l="l" r="r" t="t"/>
              <a:pathLst>
                <a:path extrusionOk="0" h="1" w="1">
                  <a:moveTo>
                    <a:pt x="1" y="1"/>
                  </a:move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7" name="Google Shape;937;p33"/>
            <p:cNvSpPr/>
            <p:nvPr/>
          </p:nvSpPr>
          <p:spPr>
            <a:xfrm>
              <a:off x="5843575" y="2466200"/>
              <a:ext cx="625" cy="25"/>
            </a:xfrm>
            <a:custGeom>
              <a:rect b="b" l="l" r="r" t="t"/>
              <a:pathLst>
                <a:path extrusionOk="0" h="1" w="25">
                  <a:moveTo>
                    <a:pt x="24" y="1"/>
                  </a:moveTo>
                  <a:cubicBezTo>
                    <a:pt x="1" y="1"/>
                    <a:pt x="12" y="1"/>
                    <a:pt x="24" y="1"/>
                  </a:cubicBezTo>
                  <a:cubicBezTo>
                    <a:pt x="24" y="1"/>
                    <a:pt x="24"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8" name="Google Shape;938;p33"/>
            <p:cNvSpPr/>
            <p:nvPr/>
          </p:nvSpPr>
          <p:spPr>
            <a:xfrm>
              <a:off x="5841200" y="2466800"/>
              <a:ext cx="1200" cy="25"/>
            </a:xfrm>
            <a:custGeom>
              <a:rect b="b" l="l" r="r" t="t"/>
              <a:pathLst>
                <a:path extrusionOk="0" h="1" w="48">
                  <a:moveTo>
                    <a:pt x="0" y="1"/>
                  </a:moveTo>
                  <a:cubicBezTo>
                    <a:pt x="48"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9" name="Google Shape;939;p33"/>
            <p:cNvSpPr/>
            <p:nvPr/>
          </p:nvSpPr>
          <p:spPr>
            <a:xfrm>
              <a:off x="5841200" y="2466800"/>
              <a:ext cx="625" cy="25"/>
            </a:xfrm>
            <a:custGeom>
              <a:rect b="b" l="l" r="r" t="t"/>
              <a:pathLst>
                <a:path extrusionOk="0" h="1" w="25">
                  <a:moveTo>
                    <a:pt x="0" y="1"/>
                  </a:moveTo>
                  <a:cubicBezTo>
                    <a:pt x="12" y="1"/>
                    <a:pt x="12" y="1"/>
                    <a:pt x="24" y="1"/>
                  </a:cubicBezTo>
                  <a:cubicBezTo>
                    <a:pt x="24"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0" name="Google Shape;940;p33"/>
            <p:cNvSpPr/>
            <p:nvPr/>
          </p:nvSpPr>
          <p:spPr>
            <a:xfrm>
              <a:off x="5841200" y="2465600"/>
              <a:ext cx="325" cy="25"/>
            </a:xfrm>
            <a:custGeom>
              <a:rect b="b" l="l" r="r" t="t"/>
              <a:pathLst>
                <a:path extrusionOk="0" h="1" w="13">
                  <a:moveTo>
                    <a:pt x="12" y="1"/>
                  </a:moveTo>
                  <a:cubicBezTo>
                    <a:pt x="12" y="1"/>
                    <a:pt x="0"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1" name="Google Shape;941;p33"/>
            <p:cNvSpPr/>
            <p:nvPr/>
          </p:nvSpPr>
          <p:spPr>
            <a:xfrm>
              <a:off x="5839700" y="2465850"/>
              <a:ext cx="925" cy="300"/>
            </a:xfrm>
            <a:custGeom>
              <a:rect b="b" l="l" r="r" t="t"/>
              <a:pathLst>
                <a:path extrusionOk="0" h="12" w="37">
                  <a:moveTo>
                    <a:pt x="17" y="0"/>
                  </a:moveTo>
                  <a:cubicBezTo>
                    <a:pt x="1" y="0"/>
                    <a:pt x="16" y="11"/>
                    <a:pt x="27" y="11"/>
                  </a:cubicBezTo>
                  <a:cubicBezTo>
                    <a:pt x="32" y="11"/>
                    <a:pt x="36" y="9"/>
                    <a:pt x="36" y="3"/>
                  </a:cubicBezTo>
                  <a:cubicBezTo>
                    <a:pt x="27" y="1"/>
                    <a:pt x="21" y="0"/>
                    <a:pt x="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2" name="Google Shape;942;p33"/>
            <p:cNvSpPr/>
            <p:nvPr/>
          </p:nvSpPr>
          <p:spPr>
            <a:xfrm>
              <a:off x="5839400" y="2465600"/>
              <a:ext cx="625" cy="25"/>
            </a:xfrm>
            <a:custGeom>
              <a:rect b="b" l="l" r="r" t="t"/>
              <a:pathLst>
                <a:path extrusionOk="0" h="1" w="25">
                  <a:moveTo>
                    <a:pt x="13" y="1"/>
                  </a:moveTo>
                  <a:cubicBezTo>
                    <a:pt x="13" y="1"/>
                    <a:pt x="25" y="1"/>
                    <a:pt x="25" y="1"/>
                  </a:cubicBezTo>
                  <a:cubicBezTo>
                    <a:pt x="25" y="1"/>
                    <a:pt x="1"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3" name="Google Shape;943;p33"/>
            <p:cNvSpPr/>
            <p:nvPr/>
          </p:nvSpPr>
          <p:spPr>
            <a:xfrm>
              <a:off x="5840900" y="2464425"/>
              <a:ext cx="1200" cy="25"/>
            </a:xfrm>
            <a:custGeom>
              <a:rect b="b" l="l" r="r" t="t"/>
              <a:pathLst>
                <a:path extrusionOk="0" h="1" w="48">
                  <a:moveTo>
                    <a:pt x="0" y="0"/>
                  </a:moveTo>
                  <a:cubicBezTo>
                    <a:pt x="48" y="0"/>
                    <a:pt x="4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4" name="Google Shape;944;p33"/>
            <p:cNvSpPr/>
            <p:nvPr/>
          </p:nvSpPr>
          <p:spPr>
            <a:xfrm>
              <a:off x="5838225" y="2463525"/>
              <a:ext cx="900" cy="25"/>
            </a:xfrm>
            <a:custGeom>
              <a:rect b="b" l="l" r="r" t="t"/>
              <a:pathLst>
                <a:path extrusionOk="0" h="1" w="36">
                  <a:moveTo>
                    <a:pt x="0" y="1"/>
                  </a:moveTo>
                  <a:cubicBezTo>
                    <a:pt x="0" y="1"/>
                    <a:pt x="36"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5" name="Google Shape;945;p33"/>
            <p:cNvSpPr/>
            <p:nvPr/>
          </p:nvSpPr>
          <p:spPr>
            <a:xfrm>
              <a:off x="5843575" y="2451925"/>
              <a:ext cx="325" cy="25"/>
            </a:xfrm>
            <a:custGeom>
              <a:rect b="b" l="l" r="r" t="t"/>
              <a:pathLst>
                <a:path extrusionOk="0" h="1" w="13">
                  <a:moveTo>
                    <a:pt x="12" y="0"/>
                  </a:moveTo>
                  <a:cubicBezTo>
                    <a:pt x="12" y="0"/>
                    <a:pt x="1"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6" name="Google Shape;946;p33"/>
            <p:cNvSpPr/>
            <p:nvPr/>
          </p:nvSpPr>
          <p:spPr>
            <a:xfrm>
              <a:off x="5843875" y="2451925"/>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7" name="Google Shape;947;p33"/>
            <p:cNvSpPr/>
            <p:nvPr/>
          </p:nvSpPr>
          <p:spPr>
            <a:xfrm>
              <a:off x="5843575" y="2451925"/>
              <a:ext cx="25" cy="325"/>
            </a:xfrm>
            <a:custGeom>
              <a:rect b="b" l="l" r="r" t="t"/>
              <a:pathLst>
                <a:path extrusionOk="0" h="13" w="1">
                  <a:moveTo>
                    <a:pt x="1" y="12"/>
                  </a:moveTo>
                  <a:cubicBezTo>
                    <a:pt x="1" y="0"/>
                    <a:pt x="1" y="0"/>
                    <a:pt x="1" y="12"/>
                  </a:cubicBezTo>
                  <a:cubicBezTo>
                    <a:pt x="1" y="12"/>
                    <a:pt x="1" y="0"/>
                    <a:pt x="1"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8" name="Google Shape;948;p33"/>
            <p:cNvSpPr/>
            <p:nvPr/>
          </p:nvSpPr>
          <p:spPr>
            <a:xfrm>
              <a:off x="5843575" y="2451925"/>
              <a:ext cx="325" cy="25"/>
            </a:xfrm>
            <a:custGeom>
              <a:rect b="b" l="l" r="r" t="t"/>
              <a:pathLst>
                <a:path extrusionOk="0" h="1" w="13">
                  <a:moveTo>
                    <a:pt x="1" y="0"/>
                  </a:moveTo>
                  <a:cubicBezTo>
                    <a:pt x="12"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9" name="Google Shape;949;p33"/>
            <p:cNvSpPr/>
            <p:nvPr/>
          </p:nvSpPr>
          <p:spPr>
            <a:xfrm>
              <a:off x="5843575" y="2451925"/>
              <a:ext cx="25" cy="25"/>
            </a:xfrm>
            <a:custGeom>
              <a:rect b="b" l="l" r="r" t="t"/>
              <a:pathLst>
                <a:path extrusionOk="0" h="1" w="1">
                  <a:moveTo>
                    <a:pt x="1" y="0"/>
                  </a:move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50" name="Google Shape;950;p33"/>
            <p:cNvSpPr/>
            <p:nvPr/>
          </p:nvSpPr>
          <p:spPr>
            <a:xfrm>
              <a:off x="5842075" y="2451925"/>
              <a:ext cx="2125" cy="25"/>
            </a:xfrm>
            <a:custGeom>
              <a:rect b="b" l="l" r="r" t="t"/>
              <a:pathLst>
                <a:path extrusionOk="0" h="1" w="85">
                  <a:moveTo>
                    <a:pt x="49" y="0"/>
                  </a:moveTo>
                  <a:cubicBezTo>
                    <a:pt x="1" y="0"/>
                    <a:pt x="84" y="0"/>
                    <a:pt x="49" y="0"/>
                  </a:cubicBezTo>
                  <a:cubicBezTo>
                    <a:pt x="37" y="0"/>
                    <a:pt x="49" y="0"/>
                    <a:pt x="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51" name="Google Shape;951;p33"/>
            <p:cNvSpPr/>
            <p:nvPr/>
          </p:nvSpPr>
          <p:spPr>
            <a:xfrm>
              <a:off x="5837025" y="2459950"/>
              <a:ext cx="925" cy="25"/>
            </a:xfrm>
            <a:custGeom>
              <a:rect b="b" l="l" r="r" t="t"/>
              <a:pathLst>
                <a:path extrusionOk="0" h="1" w="37">
                  <a:moveTo>
                    <a:pt x="36" y="1"/>
                  </a:moveTo>
                  <a:cubicBezTo>
                    <a:pt x="1" y="1"/>
                    <a:pt x="24" y="1"/>
                    <a:pt x="36" y="1"/>
                  </a:cubicBezTo>
                  <a:cubicBezTo>
                    <a:pt x="36" y="1"/>
                    <a:pt x="36"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52" name="Google Shape;952;p33"/>
            <p:cNvSpPr/>
            <p:nvPr/>
          </p:nvSpPr>
          <p:spPr>
            <a:xfrm>
              <a:off x="5837625" y="2459075"/>
              <a:ext cx="1500" cy="25"/>
            </a:xfrm>
            <a:custGeom>
              <a:rect b="b" l="l" r="r" t="t"/>
              <a:pathLst>
                <a:path extrusionOk="0" h="1" w="60">
                  <a:moveTo>
                    <a:pt x="36" y="0"/>
                  </a:moveTo>
                  <a:cubicBezTo>
                    <a:pt x="60" y="0"/>
                    <a:pt x="0" y="0"/>
                    <a:pt x="36" y="0"/>
                  </a:cubicBezTo>
                  <a:cubicBezTo>
                    <a:pt x="36"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53" name="Google Shape;953;p33"/>
            <p:cNvSpPr/>
            <p:nvPr/>
          </p:nvSpPr>
          <p:spPr>
            <a:xfrm>
              <a:off x="5837925" y="2459075"/>
              <a:ext cx="625" cy="25"/>
            </a:xfrm>
            <a:custGeom>
              <a:rect b="b" l="l" r="r" t="t"/>
              <a:pathLst>
                <a:path extrusionOk="0" h="1" w="25">
                  <a:moveTo>
                    <a:pt x="0" y="0"/>
                  </a:moveTo>
                  <a:cubicBezTo>
                    <a:pt x="12" y="0"/>
                    <a:pt x="24"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54" name="Google Shape;954;p33"/>
            <p:cNvSpPr/>
            <p:nvPr/>
          </p:nvSpPr>
          <p:spPr>
            <a:xfrm>
              <a:off x="5837925" y="2459075"/>
              <a:ext cx="325" cy="25"/>
            </a:xfrm>
            <a:custGeom>
              <a:rect b="b" l="l" r="r" t="t"/>
              <a:pathLst>
                <a:path extrusionOk="0" h="1" w="13">
                  <a:moveTo>
                    <a:pt x="0" y="0"/>
                  </a:moveTo>
                  <a:cubicBezTo>
                    <a:pt x="12"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55" name="Google Shape;955;p33"/>
            <p:cNvSpPr/>
            <p:nvPr/>
          </p:nvSpPr>
          <p:spPr>
            <a:xfrm>
              <a:off x="5838525" y="2459075"/>
              <a:ext cx="300" cy="25"/>
            </a:xfrm>
            <a:custGeom>
              <a:rect b="b" l="l" r="r" t="t"/>
              <a:pathLst>
                <a:path extrusionOk="0" h="1" w="12">
                  <a:moveTo>
                    <a:pt x="0" y="0"/>
                  </a:moveTo>
                  <a:lnTo>
                    <a:pt x="12" y="0"/>
                  </a:lnTo>
                  <a:cubicBezTo>
                    <a:pt x="12"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56" name="Google Shape;956;p33"/>
            <p:cNvSpPr/>
            <p:nvPr/>
          </p:nvSpPr>
          <p:spPr>
            <a:xfrm>
              <a:off x="5837325" y="2458475"/>
              <a:ext cx="625" cy="25"/>
            </a:xfrm>
            <a:custGeom>
              <a:rect b="b" l="l" r="r" t="t"/>
              <a:pathLst>
                <a:path extrusionOk="0" h="1" w="25">
                  <a:moveTo>
                    <a:pt x="0" y="0"/>
                  </a:moveTo>
                  <a:cubicBezTo>
                    <a:pt x="0" y="0"/>
                    <a:pt x="0" y="0"/>
                    <a:pt x="0" y="0"/>
                  </a:cubicBezTo>
                  <a:cubicBezTo>
                    <a:pt x="0"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57" name="Google Shape;957;p33"/>
            <p:cNvSpPr/>
            <p:nvPr/>
          </p:nvSpPr>
          <p:spPr>
            <a:xfrm>
              <a:off x="5868575" y="2462625"/>
              <a:ext cx="1825" cy="175"/>
            </a:xfrm>
            <a:custGeom>
              <a:rect b="b" l="l" r="r" t="t"/>
              <a:pathLst>
                <a:path extrusionOk="0" h="7" w="73">
                  <a:moveTo>
                    <a:pt x="1" y="1"/>
                  </a:moveTo>
                  <a:cubicBezTo>
                    <a:pt x="17" y="1"/>
                    <a:pt x="32" y="6"/>
                    <a:pt x="48" y="6"/>
                  </a:cubicBezTo>
                  <a:cubicBezTo>
                    <a:pt x="56" y="6"/>
                    <a:pt x="64" y="5"/>
                    <a:pt x="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58" name="Google Shape;958;p33"/>
            <p:cNvSpPr/>
            <p:nvPr/>
          </p:nvSpPr>
          <p:spPr>
            <a:xfrm>
              <a:off x="5873350" y="2465900"/>
              <a:ext cx="325" cy="25"/>
            </a:xfrm>
            <a:custGeom>
              <a:rect b="b" l="l" r="r" t="t"/>
              <a:pathLst>
                <a:path extrusionOk="0" h="1" w="13">
                  <a:moveTo>
                    <a:pt x="0" y="1"/>
                  </a:moveTo>
                  <a:lnTo>
                    <a:pt x="12" y="1"/>
                  </a:lnTo>
                  <a:cubicBezTo>
                    <a:pt x="12"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59" name="Google Shape;959;p33"/>
            <p:cNvSpPr/>
            <p:nvPr/>
          </p:nvSpPr>
          <p:spPr>
            <a:xfrm>
              <a:off x="5870075" y="246145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60" name="Google Shape;960;p33"/>
            <p:cNvSpPr/>
            <p:nvPr/>
          </p:nvSpPr>
          <p:spPr>
            <a:xfrm>
              <a:off x="5867675" y="2459950"/>
              <a:ext cx="25" cy="325"/>
            </a:xfrm>
            <a:custGeom>
              <a:rect b="b" l="l" r="r" t="t"/>
              <a:pathLst>
                <a:path extrusionOk="0" h="13" w="1">
                  <a:moveTo>
                    <a:pt x="1" y="13"/>
                  </a:moveTo>
                  <a:cubicBezTo>
                    <a:pt x="1" y="13"/>
                    <a:pt x="1" y="13"/>
                    <a:pt x="1" y="13"/>
                  </a:cubicBezTo>
                  <a:cubicBezTo>
                    <a:pt x="1" y="1"/>
                    <a:pt x="1" y="1"/>
                    <a:pt x="1"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61" name="Google Shape;961;p33"/>
            <p:cNvSpPr/>
            <p:nvPr/>
          </p:nvSpPr>
          <p:spPr>
            <a:xfrm>
              <a:off x="5868575" y="2463400"/>
              <a:ext cx="625" cy="275"/>
            </a:xfrm>
            <a:custGeom>
              <a:rect b="b" l="l" r="r" t="t"/>
              <a:pathLst>
                <a:path extrusionOk="0" h="11" w="25">
                  <a:moveTo>
                    <a:pt x="17" y="0"/>
                  </a:moveTo>
                  <a:cubicBezTo>
                    <a:pt x="14" y="0"/>
                    <a:pt x="17" y="6"/>
                    <a:pt x="24" y="6"/>
                  </a:cubicBezTo>
                  <a:cubicBezTo>
                    <a:pt x="20" y="2"/>
                    <a:pt x="18" y="0"/>
                    <a:pt x="17" y="0"/>
                  </a:cubicBezTo>
                  <a:close/>
                  <a:moveTo>
                    <a:pt x="24" y="6"/>
                  </a:moveTo>
                  <a:cubicBezTo>
                    <a:pt x="1" y="6"/>
                    <a:pt x="9" y="11"/>
                    <a:pt x="17" y="11"/>
                  </a:cubicBezTo>
                  <a:cubicBezTo>
                    <a:pt x="20" y="11"/>
                    <a:pt x="24" y="10"/>
                    <a:pt x="24"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62" name="Google Shape;962;p33"/>
            <p:cNvSpPr/>
            <p:nvPr/>
          </p:nvSpPr>
          <p:spPr>
            <a:xfrm>
              <a:off x="5867975" y="2464125"/>
              <a:ext cx="1225" cy="25"/>
            </a:xfrm>
            <a:custGeom>
              <a:rect b="b" l="l" r="r" t="t"/>
              <a:pathLst>
                <a:path extrusionOk="0" h="1" w="49">
                  <a:moveTo>
                    <a:pt x="48" y="0"/>
                  </a:moveTo>
                  <a:cubicBezTo>
                    <a:pt x="37" y="0"/>
                    <a:pt x="1" y="0"/>
                    <a:pt x="48" y="0"/>
                  </a:cubicBezTo>
                  <a:cubicBezTo>
                    <a:pt x="37" y="0"/>
                    <a:pt x="48"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63" name="Google Shape;963;p33"/>
            <p:cNvSpPr/>
            <p:nvPr/>
          </p:nvSpPr>
          <p:spPr>
            <a:xfrm>
              <a:off x="5872700" y="2459950"/>
              <a:ext cx="975" cy="175"/>
            </a:xfrm>
            <a:custGeom>
              <a:rect b="b" l="l" r="r" t="t"/>
              <a:pathLst>
                <a:path extrusionOk="0" h="7" w="39">
                  <a:moveTo>
                    <a:pt x="38" y="1"/>
                  </a:moveTo>
                  <a:cubicBezTo>
                    <a:pt x="22" y="1"/>
                    <a:pt x="1" y="6"/>
                    <a:pt x="6" y="6"/>
                  </a:cubicBezTo>
                  <a:cubicBezTo>
                    <a:pt x="9" y="6"/>
                    <a:pt x="18" y="5"/>
                    <a:pt x="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64" name="Google Shape;964;p33"/>
            <p:cNvSpPr/>
            <p:nvPr/>
          </p:nvSpPr>
          <p:spPr>
            <a:xfrm>
              <a:off x="5873050" y="2463100"/>
              <a:ext cx="425" cy="150"/>
            </a:xfrm>
            <a:custGeom>
              <a:rect b="b" l="l" r="r" t="t"/>
              <a:pathLst>
                <a:path extrusionOk="0" h="6" w="17">
                  <a:moveTo>
                    <a:pt x="11" y="0"/>
                  </a:moveTo>
                  <a:cubicBezTo>
                    <a:pt x="8" y="0"/>
                    <a:pt x="4" y="2"/>
                    <a:pt x="0" y="6"/>
                  </a:cubicBezTo>
                  <a:cubicBezTo>
                    <a:pt x="16" y="6"/>
                    <a:pt x="16" y="0"/>
                    <a:pt x="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65" name="Google Shape;965;p33"/>
            <p:cNvSpPr/>
            <p:nvPr/>
          </p:nvSpPr>
          <p:spPr>
            <a:xfrm>
              <a:off x="5867100" y="2459650"/>
              <a:ext cx="1200" cy="325"/>
            </a:xfrm>
            <a:custGeom>
              <a:rect b="b" l="l" r="r" t="t"/>
              <a:pathLst>
                <a:path extrusionOk="0" h="13" w="48">
                  <a:moveTo>
                    <a:pt x="48" y="1"/>
                  </a:moveTo>
                  <a:cubicBezTo>
                    <a:pt x="36" y="1"/>
                    <a:pt x="24" y="1"/>
                    <a:pt x="0" y="13"/>
                  </a:cubicBezTo>
                  <a:cubicBezTo>
                    <a:pt x="24" y="1"/>
                    <a:pt x="48"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66" name="Google Shape;966;p33"/>
            <p:cNvSpPr/>
            <p:nvPr/>
          </p:nvSpPr>
          <p:spPr>
            <a:xfrm>
              <a:off x="5867675" y="246025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67" name="Google Shape;967;p33"/>
            <p:cNvSpPr/>
            <p:nvPr/>
          </p:nvSpPr>
          <p:spPr>
            <a:xfrm>
              <a:off x="5869250" y="2463100"/>
              <a:ext cx="550" cy="150"/>
            </a:xfrm>
            <a:custGeom>
              <a:rect b="b" l="l" r="r" t="t"/>
              <a:pathLst>
                <a:path extrusionOk="0" h="6" w="22">
                  <a:moveTo>
                    <a:pt x="3" y="0"/>
                  </a:moveTo>
                  <a:lnTo>
                    <a:pt x="3" y="0"/>
                  </a:lnTo>
                  <a:cubicBezTo>
                    <a:pt x="0" y="0"/>
                    <a:pt x="13" y="6"/>
                    <a:pt x="21" y="6"/>
                  </a:cubicBezTo>
                  <a:cubicBezTo>
                    <a:pt x="9" y="2"/>
                    <a:pt x="4"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68" name="Google Shape;968;p33"/>
            <p:cNvSpPr/>
            <p:nvPr/>
          </p:nvSpPr>
          <p:spPr>
            <a:xfrm>
              <a:off x="5872450" y="2462625"/>
              <a:ext cx="3600" cy="625"/>
            </a:xfrm>
            <a:custGeom>
              <a:rect b="b" l="l" r="r" t="t"/>
              <a:pathLst>
                <a:path extrusionOk="0" h="25" w="144">
                  <a:moveTo>
                    <a:pt x="0" y="1"/>
                  </a:moveTo>
                  <a:lnTo>
                    <a:pt x="0" y="1"/>
                  </a:lnTo>
                  <a:cubicBezTo>
                    <a:pt x="72" y="13"/>
                    <a:pt x="143" y="2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69" name="Google Shape;969;p33"/>
            <p:cNvSpPr/>
            <p:nvPr/>
          </p:nvSpPr>
          <p:spPr>
            <a:xfrm>
              <a:off x="5873350" y="2466200"/>
              <a:ext cx="325" cy="25"/>
            </a:xfrm>
            <a:custGeom>
              <a:rect b="b" l="l" r="r" t="t"/>
              <a:pathLst>
                <a:path extrusionOk="0" h="1" w="13">
                  <a:moveTo>
                    <a:pt x="0" y="1"/>
                  </a:moveTo>
                  <a:cubicBezTo>
                    <a:pt x="0" y="1"/>
                    <a:pt x="0" y="1"/>
                    <a:pt x="12"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0" name="Google Shape;970;p33"/>
            <p:cNvSpPr/>
            <p:nvPr/>
          </p:nvSpPr>
          <p:spPr>
            <a:xfrm>
              <a:off x="5873350" y="2466200"/>
              <a:ext cx="325" cy="25"/>
            </a:xfrm>
            <a:custGeom>
              <a:rect b="b" l="l" r="r" t="t"/>
              <a:pathLst>
                <a:path extrusionOk="0" h="1" w="13">
                  <a:moveTo>
                    <a:pt x="0" y="1"/>
                  </a:moveTo>
                  <a:cubicBezTo>
                    <a:pt x="0" y="1"/>
                    <a:pt x="0" y="1"/>
                    <a:pt x="0" y="1"/>
                  </a:cubicBezTo>
                  <a:cubicBezTo>
                    <a:pt x="0"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1" name="Google Shape;971;p33"/>
            <p:cNvSpPr/>
            <p:nvPr/>
          </p:nvSpPr>
          <p:spPr>
            <a:xfrm>
              <a:off x="5869775" y="2463225"/>
              <a:ext cx="25" cy="25"/>
            </a:xfrm>
            <a:custGeom>
              <a:rect b="b" l="l" r="r" t="t"/>
              <a:pathLst>
                <a:path extrusionOk="0" h="1" w="1">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2" name="Google Shape;972;p33"/>
            <p:cNvSpPr/>
            <p:nvPr/>
          </p:nvSpPr>
          <p:spPr>
            <a:xfrm>
              <a:off x="5869475" y="2463225"/>
              <a:ext cx="925" cy="25"/>
            </a:xfrm>
            <a:custGeom>
              <a:rect b="b" l="l" r="r" t="t"/>
              <a:pathLst>
                <a:path extrusionOk="0" h="1" w="37">
                  <a:moveTo>
                    <a:pt x="0" y="1"/>
                  </a:moveTo>
                  <a:cubicBezTo>
                    <a:pt x="0" y="1"/>
                    <a:pt x="36"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3" name="Google Shape;973;p33"/>
            <p:cNvSpPr/>
            <p:nvPr/>
          </p:nvSpPr>
          <p:spPr>
            <a:xfrm>
              <a:off x="5873450" y="2466200"/>
              <a:ext cx="700" cy="175"/>
            </a:xfrm>
            <a:custGeom>
              <a:rect b="b" l="l" r="r" t="t"/>
              <a:pathLst>
                <a:path extrusionOk="0" h="7" w="28">
                  <a:moveTo>
                    <a:pt x="20" y="1"/>
                  </a:moveTo>
                  <a:lnTo>
                    <a:pt x="20" y="1"/>
                  </a:lnTo>
                  <a:cubicBezTo>
                    <a:pt x="4" y="5"/>
                    <a:pt x="0" y="6"/>
                    <a:pt x="1" y="6"/>
                  </a:cubicBezTo>
                  <a:cubicBezTo>
                    <a:pt x="4" y="6"/>
                    <a:pt x="28" y="1"/>
                    <a:pt x="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4" name="Google Shape;974;p33"/>
            <p:cNvSpPr/>
            <p:nvPr/>
          </p:nvSpPr>
          <p:spPr>
            <a:xfrm>
              <a:off x="5873650" y="2466200"/>
              <a:ext cx="25" cy="25"/>
            </a:xfrm>
            <a:custGeom>
              <a:rect b="b" l="l" r="r" t="t"/>
              <a:pathLst>
                <a:path extrusionOk="0" h="1" w="1">
                  <a:moveTo>
                    <a:pt x="0" y="1"/>
                  </a:moveTo>
                  <a:cubicBezTo>
                    <a:pt x="0" y="1"/>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5" name="Google Shape;975;p33"/>
            <p:cNvSpPr/>
            <p:nvPr/>
          </p:nvSpPr>
          <p:spPr>
            <a:xfrm>
              <a:off x="5870950" y="2465600"/>
              <a:ext cx="625" cy="25"/>
            </a:xfrm>
            <a:custGeom>
              <a:rect b="b" l="l" r="r" t="t"/>
              <a:pathLst>
                <a:path extrusionOk="0" h="1" w="25">
                  <a:moveTo>
                    <a:pt x="25" y="1"/>
                  </a:moveTo>
                  <a:cubicBezTo>
                    <a:pt x="13" y="1"/>
                    <a:pt x="1"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6" name="Google Shape;976;p33"/>
            <p:cNvSpPr/>
            <p:nvPr/>
          </p:nvSpPr>
          <p:spPr>
            <a:xfrm>
              <a:off x="5869475" y="2465600"/>
              <a:ext cx="625" cy="25"/>
            </a:xfrm>
            <a:custGeom>
              <a:rect b="b" l="l" r="r" t="t"/>
              <a:pathLst>
                <a:path extrusionOk="0" h="1" w="25">
                  <a:moveTo>
                    <a:pt x="0" y="1"/>
                  </a:moveTo>
                  <a:cubicBezTo>
                    <a:pt x="12" y="1"/>
                    <a:pt x="12" y="1"/>
                    <a:pt x="24" y="1"/>
                  </a:cubicBezTo>
                  <a:cubicBezTo>
                    <a:pt x="12"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7" name="Google Shape;977;p33"/>
            <p:cNvSpPr/>
            <p:nvPr/>
          </p:nvSpPr>
          <p:spPr>
            <a:xfrm>
              <a:off x="5870650" y="2464425"/>
              <a:ext cx="1225" cy="25"/>
            </a:xfrm>
            <a:custGeom>
              <a:rect b="b" l="l" r="r" t="t"/>
              <a:pathLst>
                <a:path extrusionOk="0" h="1" w="49">
                  <a:moveTo>
                    <a:pt x="1" y="0"/>
                  </a:moveTo>
                  <a:cubicBezTo>
                    <a:pt x="49" y="0"/>
                    <a:pt x="49"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8" name="Google Shape;978;p33"/>
            <p:cNvSpPr/>
            <p:nvPr/>
          </p:nvSpPr>
          <p:spPr>
            <a:xfrm>
              <a:off x="5870650" y="2464425"/>
              <a:ext cx="925" cy="25"/>
            </a:xfrm>
            <a:custGeom>
              <a:rect b="b" l="l" r="r" t="t"/>
              <a:pathLst>
                <a:path extrusionOk="0" h="1" w="37">
                  <a:moveTo>
                    <a:pt x="1" y="0"/>
                  </a:moveTo>
                  <a:cubicBezTo>
                    <a:pt x="25" y="0"/>
                    <a:pt x="37" y="0"/>
                    <a:pt x="37" y="0"/>
                  </a:cubicBezTo>
                  <a:cubicBezTo>
                    <a:pt x="25"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9" name="Google Shape;979;p33"/>
            <p:cNvSpPr/>
            <p:nvPr/>
          </p:nvSpPr>
          <p:spPr>
            <a:xfrm>
              <a:off x="5867975" y="2463525"/>
              <a:ext cx="925" cy="25"/>
            </a:xfrm>
            <a:custGeom>
              <a:rect b="b" l="l" r="r" t="t"/>
              <a:pathLst>
                <a:path extrusionOk="0" h="1" w="37">
                  <a:moveTo>
                    <a:pt x="13" y="1"/>
                  </a:moveTo>
                  <a:cubicBezTo>
                    <a:pt x="1" y="1"/>
                    <a:pt x="37"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0" name="Google Shape;980;p33"/>
            <p:cNvSpPr/>
            <p:nvPr/>
          </p:nvSpPr>
          <p:spPr>
            <a:xfrm>
              <a:off x="5873050" y="2451625"/>
              <a:ext cx="1200" cy="625"/>
            </a:xfrm>
            <a:custGeom>
              <a:rect b="b" l="l" r="r" t="t"/>
              <a:pathLst>
                <a:path extrusionOk="0" h="25" w="48">
                  <a:moveTo>
                    <a:pt x="24" y="12"/>
                  </a:moveTo>
                  <a:cubicBezTo>
                    <a:pt x="48" y="0"/>
                    <a:pt x="0" y="24"/>
                    <a:pt x="24"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1" name="Google Shape;981;p33"/>
            <p:cNvSpPr/>
            <p:nvPr/>
          </p:nvSpPr>
          <p:spPr>
            <a:xfrm>
              <a:off x="5872750" y="2451925"/>
              <a:ext cx="1800" cy="25"/>
            </a:xfrm>
            <a:custGeom>
              <a:rect b="b" l="l" r="r" t="t"/>
              <a:pathLst>
                <a:path extrusionOk="0" h="1" w="72">
                  <a:moveTo>
                    <a:pt x="0" y="0"/>
                  </a:moveTo>
                  <a:cubicBezTo>
                    <a:pt x="72" y="0"/>
                    <a:pt x="0" y="0"/>
                    <a:pt x="0" y="0"/>
                  </a:cubicBez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2" name="Google Shape;982;p33"/>
            <p:cNvSpPr/>
            <p:nvPr/>
          </p:nvSpPr>
          <p:spPr>
            <a:xfrm>
              <a:off x="5867675" y="245995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3" name="Google Shape;983;p33"/>
            <p:cNvSpPr/>
            <p:nvPr/>
          </p:nvSpPr>
          <p:spPr>
            <a:xfrm>
              <a:off x="5867400" y="2459950"/>
              <a:ext cx="600" cy="25"/>
            </a:xfrm>
            <a:custGeom>
              <a:rect b="b" l="l" r="r" t="t"/>
              <a:pathLst>
                <a:path extrusionOk="0" h="1" w="24">
                  <a:moveTo>
                    <a:pt x="0" y="1"/>
                  </a:moveTo>
                  <a:cubicBezTo>
                    <a:pt x="0" y="1"/>
                    <a:pt x="24"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4" name="Google Shape;984;p33"/>
            <p:cNvSpPr/>
            <p:nvPr/>
          </p:nvSpPr>
          <p:spPr>
            <a:xfrm>
              <a:off x="5867675" y="2459075"/>
              <a:ext cx="1225" cy="25"/>
            </a:xfrm>
            <a:custGeom>
              <a:rect b="b" l="l" r="r" t="t"/>
              <a:pathLst>
                <a:path extrusionOk="0" h="1" w="49">
                  <a:moveTo>
                    <a:pt x="25" y="0"/>
                  </a:moveTo>
                  <a:cubicBezTo>
                    <a:pt x="49" y="0"/>
                    <a:pt x="1" y="0"/>
                    <a:pt x="25" y="0"/>
                  </a:cubicBezTo>
                  <a:cubicBezTo>
                    <a:pt x="25" y="0"/>
                    <a:pt x="25"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5" name="Google Shape;985;p33"/>
            <p:cNvSpPr/>
            <p:nvPr/>
          </p:nvSpPr>
          <p:spPr>
            <a:xfrm>
              <a:off x="5867675" y="2459075"/>
              <a:ext cx="625" cy="25"/>
            </a:xfrm>
            <a:custGeom>
              <a:rect b="b" l="l" r="r" t="t"/>
              <a:pathLst>
                <a:path extrusionOk="0" h="1" w="25">
                  <a:moveTo>
                    <a:pt x="13" y="0"/>
                  </a:moveTo>
                  <a:cubicBezTo>
                    <a:pt x="25" y="0"/>
                    <a:pt x="13" y="0"/>
                    <a:pt x="13" y="0"/>
                  </a:cubicBez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6" name="Google Shape;986;p33"/>
            <p:cNvSpPr/>
            <p:nvPr/>
          </p:nvSpPr>
          <p:spPr>
            <a:xfrm>
              <a:off x="5868575" y="2459075"/>
              <a:ext cx="25" cy="25"/>
            </a:xfrm>
            <a:custGeom>
              <a:rect b="b" l="l" r="r" t="t"/>
              <a:pathLst>
                <a:path extrusionOk="0" h="1"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7" name="Google Shape;987;p33"/>
            <p:cNvSpPr/>
            <p:nvPr/>
          </p:nvSpPr>
          <p:spPr>
            <a:xfrm>
              <a:off x="5867975" y="2459075"/>
              <a:ext cx="625" cy="25"/>
            </a:xfrm>
            <a:custGeom>
              <a:rect b="b" l="l" r="r" t="t"/>
              <a:pathLst>
                <a:path extrusionOk="0" h="1" w="25">
                  <a:moveTo>
                    <a:pt x="1" y="0"/>
                  </a:moveTo>
                  <a:cubicBezTo>
                    <a:pt x="1" y="0"/>
                    <a:pt x="25"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8" name="Google Shape;988;p33"/>
            <p:cNvSpPr/>
            <p:nvPr/>
          </p:nvSpPr>
          <p:spPr>
            <a:xfrm>
              <a:off x="5867100" y="2458475"/>
              <a:ext cx="900" cy="25"/>
            </a:xfrm>
            <a:custGeom>
              <a:rect b="b" l="l" r="r" t="t"/>
              <a:pathLst>
                <a:path extrusionOk="0" h="1" w="36">
                  <a:moveTo>
                    <a:pt x="0" y="0"/>
                  </a:moveTo>
                  <a:cubicBezTo>
                    <a:pt x="0" y="0"/>
                    <a:pt x="12" y="0"/>
                    <a:pt x="0" y="0"/>
                  </a:cubicBezTo>
                  <a:cubicBezTo>
                    <a:pt x="0" y="0"/>
                    <a:pt x="36"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9" name="Google Shape;989;p33"/>
            <p:cNvSpPr/>
            <p:nvPr/>
          </p:nvSpPr>
          <p:spPr>
            <a:xfrm>
              <a:off x="5902175" y="2469050"/>
              <a:ext cx="750" cy="150"/>
            </a:xfrm>
            <a:custGeom>
              <a:rect b="b" l="l" r="r" t="t"/>
              <a:pathLst>
                <a:path extrusionOk="0" h="6" w="30">
                  <a:moveTo>
                    <a:pt x="3" y="1"/>
                  </a:moveTo>
                  <a:cubicBezTo>
                    <a:pt x="1" y="1"/>
                    <a:pt x="2" y="2"/>
                    <a:pt x="14" y="6"/>
                  </a:cubicBezTo>
                  <a:cubicBezTo>
                    <a:pt x="30" y="6"/>
                    <a:pt x="9" y="1"/>
                    <a:pt x="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90" name="Google Shape;990;p33"/>
            <p:cNvSpPr/>
            <p:nvPr/>
          </p:nvSpPr>
          <p:spPr>
            <a:xfrm>
              <a:off x="5901925" y="2468600"/>
              <a:ext cx="1200" cy="25"/>
            </a:xfrm>
            <a:custGeom>
              <a:rect b="b" l="l" r="r" t="t"/>
              <a:pathLst>
                <a:path extrusionOk="0" h="1" w="48">
                  <a:moveTo>
                    <a:pt x="24" y="0"/>
                  </a:moveTo>
                  <a:cubicBezTo>
                    <a:pt x="48" y="0"/>
                    <a:pt x="0"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91" name="Google Shape;991;p33"/>
            <p:cNvSpPr/>
            <p:nvPr/>
          </p:nvSpPr>
          <p:spPr>
            <a:xfrm>
              <a:off x="5902225" y="2468600"/>
              <a:ext cx="600" cy="25"/>
            </a:xfrm>
            <a:custGeom>
              <a:rect b="b" l="l" r="r" t="t"/>
              <a:pathLst>
                <a:path extrusionOk="0" h="1" w="24">
                  <a:moveTo>
                    <a:pt x="0" y="0"/>
                  </a:moveTo>
                  <a:cubicBezTo>
                    <a:pt x="24" y="0"/>
                    <a:pt x="12"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92" name="Google Shape;992;p33"/>
            <p:cNvSpPr/>
            <p:nvPr/>
          </p:nvSpPr>
          <p:spPr>
            <a:xfrm>
              <a:off x="5903000" y="2468300"/>
              <a:ext cx="750" cy="150"/>
            </a:xfrm>
            <a:custGeom>
              <a:rect b="b" l="l" r="r" t="t"/>
              <a:pathLst>
                <a:path extrusionOk="0" h="6" w="30">
                  <a:moveTo>
                    <a:pt x="17" y="0"/>
                  </a:moveTo>
                  <a:cubicBezTo>
                    <a:pt x="1" y="0"/>
                    <a:pt x="22" y="5"/>
                    <a:pt x="27" y="5"/>
                  </a:cubicBezTo>
                  <a:cubicBezTo>
                    <a:pt x="30" y="5"/>
                    <a:pt x="29" y="4"/>
                    <a:pt x="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93" name="Google Shape;993;p33"/>
            <p:cNvSpPr/>
            <p:nvPr/>
          </p:nvSpPr>
          <p:spPr>
            <a:xfrm>
              <a:off x="5901325" y="2468600"/>
              <a:ext cx="625" cy="300"/>
            </a:xfrm>
            <a:custGeom>
              <a:rect b="b" l="l" r="r" t="t"/>
              <a:pathLst>
                <a:path extrusionOk="0" h="12" w="25">
                  <a:moveTo>
                    <a:pt x="24" y="0"/>
                  </a:moveTo>
                  <a:cubicBezTo>
                    <a:pt x="0" y="12"/>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94" name="Google Shape;994;p33"/>
            <p:cNvSpPr/>
            <p:nvPr/>
          </p:nvSpPr>
          <p:spPr>
            <a:xfrm>
              <a:off x="5903400" y="2468000"/>
              <a:ext cx="625" cy="25"/>
            </a:xfrm>
            <a:custGeom>
              <a:rect b="b" l="l" r="r" t="t"/>
              <a:pathLst>
                <a:path extrusionOk="0" h="1" w="25">
                  <a:moveTo>
                    <a:pt x="1" y="0"/>
                  </a:moveTo>
                  <a:cubicBezTo>
                    <a:pt x="13" y="0"/>
                    <a:pt x="24" y="0"/>
                    <a:pt x="1" y="0"/>
                  </a:cubicBezTo>
                  <a:cubicBezTo>
                    <a:pt x="1"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95" name="Google Shape;995;p33"/>
            <p:cNvSpPr/>
            <p:nvPr/>
          </p:nvSpPr>
          <p:spPr>
            <a:xfrm>
              <a:off x="5903700" y="2468000"/>
              <a:ext cx="1800" cy="25"/>
            </a:xfrm>
            <a:custGeom>
              <a:rect b="b" l="l" r="r" t="t"/>
              <a:pathLst>
                <a:path extrusionOk="0" h="1" w="72">
                  <a:moveTo>
                    <a:pt x="1" y="0"/>
                  </a:moveTo>
                  <a:cubicBezTo>
                    <a:pt x="72"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96" name="Google Shape;996;p33"/>
            <p:cNvSpPr/>
            <p:nvPr/>
          </p:nvSpPr>
          <p:spPr>
            <a:xfrm>
              <a:off x="5903700" y="2468000"/>
              <a:ext cx="925" cy="25"/>
            </a:xfrm>
            <a:custGeom>
              <a:rect b="b" l="l" r="r" t="t"/>
              <a:pathLst>
                <a:path extrusionOk="0" h="1" w="37">
                  <a:moveTo>
                    <a:pt x="1" y="0"/>
                  </a:moveTo>
                  <a:cubicBezTo>
                    <a:pt x="36" y="0"/>
                    <a:pt x="36"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97" name="Google Shape;997;p33"/>
            <p:cNvSpPr/>
            <p:nvPr/>
          </p:nvSpPr>
          <p:spPr>
            <a:xfrm>
              <a:off x="5902700" y="2467700"/>
              <a:ext cx="625" cy="275"/>
            </a:xfrm>
            <a:custGeom>
              <a:rect b="b" l="l" r="r" t="t"/>
              <a:pathLst>
                <a:path extrusionOk="0" h="11" w="25">
                  <a:moveTo>
                    <a:pt x="17" y="0"/>
                  </a:moveTo>
                  <a:cubicBezTo>
                    <a:pt x="1" y="0"/>
                    <a:pt x="17" y="11"/>
                    <a:pt x="22" y="11"/>
                  </a:cubicBezTo>
                  <a:cubicBezTo>
                    <a:pt x="25" y="11"/>
                    <a:pt x="25" y="8"/>
                    <a:pt x="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98" name="Google Shape;998;p33"/>
            <p:cNvSpPr/>
            <p:nvPr/>
          </p:nvSpPr>
          <p:spPr>
            <a:xfrm>
              <a:off x="5902800" y="2467700"/>
              <a:ext cx="325" cy="25"/>
            </a:xfrm>
            <a:custGeom>
              <a:rect b="b" l="l" r="r" t="t"/>
              <a:pathLst>
                <a:path extrusionOk="0" h="1" w="13">
                  <a:moveTo>
                    <a:pt x="1" y="0"/>
                  </a:moveTo>
                  <a:cubicBezTo>
                    <a:pt x="13"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99" name="Google Shape;999;p33"/>
            <p:cNvSpPr/>
            <p:nvPr/>
          </p:nvSpPr>
          <p:spPr>
            <a:xfrm>
              <a:off x="5903400" y="2467400"/>
              <a:ext cx="325" cy="25"/>
            </a:xfrm>
            <a:custGeom>
              <a:rect b="b" l="l" r="r" t="t"/>
              <a:pathLst>
                <a:path extrusionOk="0" h="1" w="13">
                  <a:moveTo>
                    <a:pt x="13" y="0"/>
                  </a:moveTo>
                  <a:lnTo>
                    <a:pt x="13" y="0"/>
                  </a:ln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00" name="Google Shape;1000;p33"/>
            <p:cNvSpPr/>
            <p:nvPr/>
          </p:nvSpPr>
          <p:spPr>
            <a:xfrm>
              <a:off x="5903100" y="2467400"/>
              <a:ext cx="625" cy="25"/>
            </a:xfrm>
            <a:custGeom>
              <a:rect b="b" l="l" r="r" t="t"/>
              <a:pathLst>
                <a:path extrusionOk="0" h="1" w="25">
                  <a:moveTo>
                    <a:pt x="25" y="0"/>
                  </a:moveTo>
                  <a:lnTo>
                    <a:pt x="25" y="0"/>
                  </a:lnTo>
                  <a:cubicBezTo>
                    <a:pt x="25" y="0"/>
                    <a:pt x="1"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01" name="Google Shape;1001;p33"/>
            <p:cNvSpPr/>
            <p:nvPr/>
          </p:nvSpPr>
          <p:spPr>
            <a:xfrm>
              <a:off x="5900725" y="2466800"/>
              <a:ext cx="2700" cy="325"/>
            </a:xfrm>
            <a:custGeom>
              <a:rect b="b" l="l" r="r" t="t"/>
              <a:pathLst>
                <a:path extrusionOk="0" h="13" w="108">
                  <a:moveTo>
                    <a:pt x="1" y="1"/>
                  </a:moveTo>
                  <a:cubicBezTo>
                    <a:pt x="36" y="1"/>
                    <a:pt x="72" y="12"/>
                    <a:pt x="108" y="12"/>
                  </a:cubicBezTo>
                  <a:cubicBezTo>
                    <a:pt x="72" y="1"/>
                    <a:pt x="36"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02" name="Google Shape;1002;p33"/>
            <p:cNvSpPr/>
            <p:nvPr/>
          </p:nvSpPr>
          <p:spPr>
            <a:xfrm>
              <a:off x="5901425" y="2467700"/>
              <a:ext cx="825" cy="150"/>
            </a:xfrm>
            <a:custGeom>
              <a:rect b="b" l="l" r="r" t="t"/>
              <a:pathLst>
                <a:path extrusionOk="0" h="6" w="33">
                  <a:moveTo>
                    <a:pt x="32" y="0"/>
                  </a:moveTo>
                  <a:cubicBezTo>
                    <a:pt x="16" y="0"/>
                    <a:pt x="0" y="6"/>
                    <a:pt x="6" y="6"/>
                  </a:cubicBezTo>
                  <a:cubicBezTo>
                    <a:pt x="8" y="6"/>
                    <a:pt x="16" y="4"/>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03" name="Google Shape;1003;p33"/>
            <p:cNvSpPr/>
            <p:nvPr/>
          </p:nvSpPr>
          <p:spPr>
            <a:xfrm>
              <a:off x="5904000" y="246710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04" name="Google Shape;1004;p33"/>
            <p:cNvSpPr/>
            <p:nvPr/>
          </p:nvSpPr>
          <p:spPr>
            <a:xfrm>
              <a:off x="5904000" y="2467100"/>
              <a:ext cx="325" cy="25"/>
            </a:xfrm>
            <a:custGeom>
              <a:rect b="b" l="l" r="r" t="t"/>
              <a:pathLst>
                <a:path extrusionOk="0" h="1" w="13">
                  <a:moveTo>
                    <a:pt x="0" y="0"/>
                  </a:move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05" name="Google Shape;1005;p33"/>
            <p:cNvSpPr/>
            <p:nvPr/>
          </p:nvSpPr>
          <p:spPr>
            <a:xfrm>
              <a:off x="5903700" y="2467100"/>
              <a:ext cx="325" cy="25"/>
            </a:xfrm>
            <a:custGeom>
              <a:rect b="b" l="l" r="r" t="t"/>
              <a:pathLst>
                <a:path extrusionOk="0" h="1" w="13">
                  <a:moveTo>
                    <a:pt x="12" y="0"/>
                  </a:moveTo>
                  <a:cubicBezTo>
                    <a:pt x="12" y="0"/>
                    <a:pt x="1"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06" name="Google Shape;1006;p33"/>
            <p:cNvSpPr/>
            <p:nvPr/>
          </p:nvSpPr>
          <p:spPr>
            <a:xfrm>
              <a:off x="5903700" y="2467100"/>
              <a:ext cx="325" cy="25"/>
            </a:xfrm>
            <a:custGeom>
              <a:rect b="b" l="l" r="r" t="t"/>
              <a:pathLst>
                <a:path extrusionOk="0" h="1" w="13">
                  <a:moveTo>
                    <a:pt x="1" y="0"/>
                  </a:moveTo>
                  <a:cubicBezTo>
                    <a:pt x="12"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07" name="Google Shape;1007;p33"/>
            <p:cNvSpPr/>
            <p:nvPr/>
          </p:nvSpPr>
          <p:spPr>
            <a:xfrm>
              <a:off x="5903700" y="2467100"/>
              <a:ext cx="325" cy="25"/>
            </a:xfrm>
            <a:custGeom>
              <a:rect b="b" l="l" r="r" t="t"/>
              <a:pathLst>
                <a:path extrusionOk="0" h="1" w="13">
                  <a:moveTo>
                    <a:pt x="1" y="0"/>
                  </a:moveTo>
                  <a:cubicBezTo>
                    <a:pt x="12"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08" name="Google Shape;1008;p33"/>
            <p:cNvSpPr/>
            <p:nvPr/>
          </p:nvSpPr>
          <p:spPr>
            <a:xfrm>
              <a:off x="5903700" y="2467100"/>
              <a:ext cx="325" cy="25"/>
            </a:xfrm>
            <a:custGeom>
              <a:rect b="b" l="l" r="r" t="t"/>
              <a:pathLst>
                <a:path extrusionOk="0" h="1" w="13">
                  <a:moveTo>
                    <a:pt x="1" y="0"/>
                  </a:moveTo>
                  <a:cubicBezTo>
                    <a:pt x="12" y="0"/>
                    <a:pt x="12" y="0"/>
                    <a:pt x="1" y="0"/>
                  </a:cubicBezTo>
                  <a:cubicBezTo>
                    <a:pt x="12"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09" name="Google Shape;1009;p33"/>
            <p:cNvSpPr/>
            <p:nvPr/>
          </p:nvSpPr>
          <p:spPr>
            <a:xfrm>
              <a:off x="5903700" y="2466800"/>
              <a:ext cx="625" cy="25"/>
            </a:xfrm>
            <a:custGeom>
              <a:rect b="b" l="l" r="r" t="t"/>
              <a:pathLst>
                <a:path extrusionOk="0" h="1" w="25">
                  <a:moveTo>
                    <a:pt x="12" y="1"/>
                  </a:moveTo>
                  <a:cubicBezTo>
                    <a:pt x="1" y="1"/>
                    <a:pt x="1" y="1"/>
                    <a:pt x="1" y="1"/>
                  </a:cubicBezTo>
                  <a:cubicBezTo>
                    <a:pt x="24"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0" name="Google Shape;1010;p33"/>
            <p:cNvSpPr/>
            <p:nvPr/>
          </p:nvSpPr>
          <p:spPr>
            <a:xfrm>
              <a:off x="5904000" y="2466800"/>
              <a:ext cx="325" cy="25"/>
            </a:xfrm>
            <a:custGeom>
              <a:rect b="b" l="l" r="r" t="t"/>
              <a:pathLst>
                <a:path extrusionOk="0" h="1" w="13">
                  <a:moveTo>
                    <a:pt x="0" y="1"/>
                  </a:moveTo>
                  <a:cubicBezTo>
                    <a:pt x="0" y="1"/>
                    <a:pt x="12"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1" name="Google Shape;1011;p33"/>
            <p:cNvSpPr/>
            <p:nvPr/>
          </p:nvSpPr>
          <p:spPr>
            <a:xfrm>
              <a:off x="5900525" y="2461150"/>
              <a:ext cx="725" cy="150"/>
            </a:xfrm>
            <a:custGeom>
              <a:rect b="b" l="l" r="r" t="t"/>
              <a:pathLst>
                <a:path extrusionOk="0" h="6" w="29">
                  <a:moveTo>
                    <a:pt x="9" y="0"/>
                  </a:moveTo>
                  <a:lnTo>
                    <a:pt x="9" y="0"/>
                  </a:lnTo>
                  <a:cubicBezTo>
                    <a:pt x="1" y="0"/>
                    <a:pt x="24" y="6"/>
                    <a:pt x="27" y="6"/>
                  </a:cubicBezTo>
                  <a:cubicBezTo>
                    <a:pt x="28" y="6"/>
                    <a:pt x="24" y="4"/>
                    <a:pt x="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2" name="Google Shape;1012;p33"/>
            <p:cNvSpPr/>
            <p:nvPr/>
          </p:nvSpPr>
          <p:spPr>
            <a:xfrm>
              <a:off x="5898650" y="2462625"/>
              <a:ext cx="1500" cy="175"/>
            </a:xfrm>
            <a:custGeom>
              <a:rect b="b" l="l" r="r" t="t"/>
              <a:pathLst>
                <a:path extrusionOk="0" h="7" w="60">
                  <a:moveTo>
                    <a:pt x="0" y="1"/>
                  </a:moveTo>
                  <a:cubicBezTo>
                    <a:pt x="16" y="1"/>
                    <a:pt x="27" y="6"/>
                    <a:pt x="39" y="6"/>
                  </a:cubicBezTo>
                  <a:cubicBezTo>
                    <a:pt x="45" y="6"/>
                    <a:pt x="52" y="5"/>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3" name="Google Shape;1013;p33"/>
            <p:cNvSpPr/>
            <p:nvPr/>
          </p:nvSpPr>
          <p:spPr>
            <a:xfrm>
              <a:off x="5899825" y="2461450"/>
              <a:ext cx="325" cy="25"/>
            </a:xfrm>
            <a:custGeom>
              <a:rect b="b" l="l" r="r" t="t"/>
              <a:pathLst>
                <a:path extrusionOk="0" h="1" w="13">
                  <a:moveTo>
                    <a:pt x="1" y="0"/>
                  </a:moveTo>
                  <a:cubicBezTo>
                    <a:pt x="1" y="0"/>
                    <a:pt x="13"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4" name="Google Shape;1014;p33"/>
            <p:cNvSpPr/>
            <p:nvPr/>
          </p:nvSpPr>
          <p:spPr>
            <a:xfrm>
              <a:off x="5898350" y="2463400"/>
              <a:ext cx="725" cy="275"/>
            </a:xfrm>
            <a:custGeom>
              <a:rect b="b" l="l" r="r" t="t"/>
              <a:pathLst>
                <a:path extrusionOk="0" h="11" w="29">
                  <a:moveTo>
                    <a:pt x="21" y="0"/>
                  </a:moveTo>
                  <a:lnTo>
                    <a:pt x="21" y="0"/>
                  </a:lnTo>
                  <a:cubicBezTo>
                    <a:pt x="19" y="0"/>
                    <a:pt x="16" y="6"/>
                    <a:pt x="24" y="6"/>
                  </a:cubicBezTo>
                  <a:cubicBezTo>
                    <a:pt x="24" y="2"/>
                    <a:pt x="23" y="0"/>
                    <a:pt x="21" y="0"/>
                  </a:cubicBezTo>
                  <a:close/>
                  <a:moveTo>
                    <a:pt x="24" y="6"/>
                  </a:moveTo>
                  <a:cubicBezTo>
                    <a:pt x="0" y="6"/>
                    <a:pt x="13" y="11"/>
                    <a:pt x="21" y="11"/>
                  </a:cubicBezTo>
                  <a:cubicBezTo>
                    <a:pt x="25" y="11"/>
                    <a:pt x="28" y="10"/>
                    <a:pt x="24"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5" name="Google Shape;1015;p33"/>
            <p:cNvSpPr/>
            <p:nvPr/>
          </p:nvSpPr>
          <p:spPr>
            <a:xfrm>
              <a:off x="5901025" y="2465975"/>
              <a:ext cx="550" cy="250"/>
            </a:xfrm>
            <a:custGeom>
              <a:rect b="b" l="l" r="r" t="t"/>
              <a:pathLst>
                <a:path extrusionOk="0" h="10" w="22">
                  <a:moveTo>
                    <a:pt x="18" y="1"/>
                  </a:moveTo>
                  <a:lnTo>
                    <a:pt x="18" y="1"/>
                  </a:lnTo>
                  <a:cubicBezTo>
                    <a:pt x="15" y="1"/>
                    <a:pt x="6" y="4"/>
                    <a:pt x="0" y="10"/>
                  </a:cubicBezTo>
                  <a:cubicBezTo>
                    <a:pt x="18" y="4"/>
                    <a:pt x="21" y="1"/>
                    <a:pt x="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6" name="Google Shape;1016;p33"/>
            <p:cNvSpPr/>
            <p:nvPr/>
          </p:nvSpPr>
          <p:spPr>
            <a:xfrm>
              <a:off x="5902750" y="2459950"/>
              <a:ext cx="975" cy="250"/>
            </a:xfrm>
            <a:custGeom>
              <a:rect b="b" l="l" r="r" t="t"/>
              <a:pathLst>
                <a:path extrusionOk="0" h="10" w="39">
                  <a:moveTo>
                    <a:pt x="27" y="1"/>
                  </a:moveTo>
                  <a:cubicBezTo>
                    <a:pt x="23" y="3"/>
                    <a:pt x="18" y="4"/>
                    <a:pt x="15" y="6"/>
                  </a:cubicBezTo>
                  <a:lnTo>
                    <a:pt x="15" y="6"/>
                  </a:lnTo>
                  <a:cubicBezTo>
                    <a:pt x="20" y="4"/>
                    <a:pt x="28" y="3"/>
                    <a:pt x="39" y="1"/>
                  </a:cubicBezTo>
                  <a:close/>
                  <a:moveTo>
                    <a:pt x="15" y="6"/>
                  </a:moveTo>
                  <a:cubicBezTo>
                    <a:pt x="4" y="8"/>
                    <a:pt x="0" y="10"/>
                    <a:pt x="1" y="10"/>
                  </a:cubicBezTo>
                  <a:cubicBezTo>
                    <a:pt x="2" y="10"/>
                    <a:pt x="8" y="8"/>
                    <a:pt x="15"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7" name="Google Shape;1017;p33"/>
            <p:cNvSpPr/>
            <p:nvPr/>
          </p:nvSpPr>
          <p:spPr>
            <a:xfrm>
              <a:off x="5897150" y="2459650"/>
              <a:ext cx="1225" cy="325"/>
            </a:xfrm>
            <a:custGeom>
              <a:rect b="b" l="l" r="r" t="t"/>
              <a:pathLst>
                <a:path extrusionOk="0" h="13" w="49">
                  <a:moveTo>
                    <a:pt x="48" y="1"/>
                  </a:moveTo>
                  <a:cubicBezTo>
                    <a:pt x="36" y="1"/>
                    <a:pt x="13" y="1"/>
                    <a:pt x="1" y="13"/>
                  </a:cubicBezTo>
                  <a:cubicBezTo>
                    <a:pt x="24" y="1"/>
                    <a:pt x="36"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8" name="Google Shape;1018;p33"/>
            <p:cNvSpPr/>
            <p:nvPr/>
          </p:nvSpPr>
          <p:spPr>
            <a:xfrm>
              <a:off x="5903400" y="2465900"/>
              <a:ext cx="325" cy="25"/>
            </a:xfrm>
            <a:custGeom>
              <a:rect b="b" l="l" r="r" t="t"/>
              <a:pathLst>
                <a:path extrusionOk="0" h="1" w="13">
                  <a:moveTo>
                    <a:pt x="1" y="1"/>
                  </a:moveTo>
                  <a:lnTo>
                    <a:pt x="1" y="1"/>
                  </a:lnTo>
                  <a:cubicBezTo>
                    <a:pt x="1"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9" name="Google Shape;1019;p33"/>
            <p:cNvSpPr/>
            <p:nvPr/>
          </p:nvSpPr>
          <p:spPr>
            <a:xfrm>
              <a:off x="5897750" y="2464125"/>
              <a:ext cx="1225" cy="25"/>
            </a:xfrm>
            <a:custGeom>
              <a:rect b="b" l="l" r="r" t="t"/>
              <a:pathLst>
                <a:path extrusionOk="0" h="1" w="49">
                  <a:moveTo>
                    <a:pt x="48" y="0"/>
                  </a:moveTo>
                  <a:cubicBezTo>
                    <a:pt x="0" y="0"/>
                    <a:pt x="36" y="0"/>
                    <a:pt x="48" y="0"/>
                  </a:cubicBezTo>
                  <a:cubicBezTo>
                    <a:pt x="48" y="0"/>
                    <a:pt x="48"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20" name="Google Shape;1020;p33"/>
            <p:cNvSpPr/>
            <p:nvPr/>
          </p:nvSpPr>
          <p:spPr>
            <a:xfrm>
              <a:off x="5898950" y="2464125"/>
              <a:ext cx="300" cy="25"/>
            </a:xfrm>
            <a:custGeom>
              <a:rect b="b" l="l" r="r" t="t"/>
              <a:pathLst>
                <a:path extrusionOk="0" h="1" w="12">
                  <a:moveTo>
                    <a:pt x="0" y="0"/>
                  </a:moveTo>
                  <a:cubicBezTo>
                    <a:pt x="0"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21" name="Google Shape;1021;p33"/>
            <p:cNvSpPr/>
            <p:nvPr/>
          </p:nvSpPr>
          <p:spPr>
            <a:xfrm>
              <a:off x="5903100" y="2466200"/>
              <a:ext cx="625" cy="25"/>
            </a:xfrm>
            <a:custGeom>
              <a:rect b="b" l="l" r="r" t="t"/>
              <a:pathLst>
                <a:path extrusionOk="0" h="1" w="25">
                  <a:moveTo>
                    <a:pt x="1" y="1"/>
                  </a:moveTo>
                  <a:cubicBezTo>
                    <a:pt x="25"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22" name="Google Shape;1022;p33"/>
            <p:cNvSpPr/>
            <p:nvPr/>
          </p:nvSpPr>
          <p:spPr>
            <a:xfrm>
              <a:off x="5897150" y="2452100"/>
              <a:ext cx="7875" cy="14775"/>
            </a:xfrm>
            <a:custGeom>
              <a:rect b="b" l="l" r="r" t="t"/>
              <a:pathLst>
                <a:path extrusionOk="0" h="591" w="315">
                  <a:moveTo>
                    <a:pt x="29" y="176"/>
                  </a:moveTo>
                  <a:cubicBezTo>
                    <a:pt x="19" y="177"/>
                    <a:pt x="9" y="180"/>
                    <a:pt x="1" y="184"/>
                  </a:cubicBezTo>
                  <a:cubicBezTo>
                    <a:pt x="5" y="184"/>
                    <a:pt x="17" y="181"/>
                    <a:pt x="29" y="176"/>
                  </a:cubicBezTo>
                  <a:close/>
                  <a:moveTo>
                    <a:pt x="60" y="386"/>
                  </a:moveTo>
                  <a:cubicBezTo>
                    <a:pt x="66" y="387"/>
                    <a:pt x="72" y="387"/>
                    <a:pt x="78" y="388"/>
                  </a:cubicBezTo>
                  <a:lnTo>
                    <a:pt x="78" y="388"/>
                  </a:lnTo>
                  <a:cubicBezTo>
                    <a:pt x="78" y="386"/>
                    <a:pt x="72" y="386"/>
                    <a:pt x="60" y="386"/>
                  </a:cubicBezTo>
                  <a:close/>
                  <a:moveTo>
                    <a:pt x="89" y="420"/>
                  </a:moveTo>
                  <a:cubicBezTo>
                    <a:pt x="87" y="420"/>
                    <a:pt x="86" y="421"/>
                    <a:pt x="84" y="422"/>
                  </a:cubicBezTo>
                  <a:cubicBezTo>
                    <a:pt x="86" y="421"/>
                    <a:pt x="88" y="421"/>
                    <a:pt x="89" y="420"/>
                  </a:cubicBezTo>
                  <a:close/>
                  <a:moveTo>
                    <a:pt x="216" y="424"/>
                  </a:moveTo>
                  <a:cubicBezTo>
                    <a:pt x="221" y="427"/>
                    <a:pt x="229" y="430"/>
                    <a:pt x="239" y="434"/>
                  </a:cubicBezTo>
                  <a:cubicBezTo>
                    <a:pt x="233" y="428"/>
                    <a:pt x="225" y="425"/>
                    <a:pt x="216" y="424"/>
                  </a:cubicBezTo>
                  <a:close/>
                  <a:moveTo>
                    <a:pt x="84" y="505"/>
                  </a:moveTo>
                  <a:cubicBezTo>
                    <a:pt x="88" y="509"/>
                    <a:pt x="95" y="511"/>
                    <a:pt x="102" y="511"/>
                  </a:cubicBezTo>
                  <a:cubicBezTo>
                    <a:pt x="104" y="511"/>
                    <a:pt x="107" y="510"/>
                    <a:pt x="110" y="510"/>
                  </a:cubicBezTo>
                  <a:lnTo>
                    <a:pt x="110" y="510"/>
                  </a:lnTo>
                  <a:cubicBezTo>
                    <a:pt x="97" y="510"/>
                    <a:pt x="87" y="509"/>
                    <a:pt x="84" y="505"/>
                  </a:cubicBezTo>
                  <a:close/>
                  <a:moveTo>
                    <a:pt x="165" y="0"/>
                  </a:moveTo>
                  <a:cubicBezTo>
                    <a:pt x="132" y="0"/>
                    <a:pt x="100" y="8"/>
                    <a:pt x="60" y="41"/>
                  </a:cubicBezTo>
                  <a:lnTo>
                    <a:pt x="96" y="41"/>
                  </a:lnTo>
                  <a:cubicBezTo>
                    <a:pt x="77" y="51"/>
                    <a:pt x="73" y="68"/>
                    <a:pt x="60" y="68"/>
                  </a:cubicBezTo>
                  <a:cubicBezTo>
                    <a:pt x="56" y="68"/>
                    <a:pt x="53" y="67"/>
                    <a:pt x="48" y="65"/>
                  </a:cubicBezTo>
                  <a:lnTo>
                    <a:pt x="48" y="65"/>
                  </a:lnTo>
                  <a:cubicBezTo>
                    <a:pt x="77" y="84"/>
                    <a:pt x="75" y="119"/>
                    <a:pt x="60" y="119"/>
                  </a:cubicBezTo>
                  <a:cubicBezTo>
                    <a:pt x="57" y="119"/>
                    <a:pt x="53" y="117"/>
                    <a:pt x="48" y="112"/>
                  </a:cubicBezTo>
                  <a:lnTo>
                    <a:pt x="48" y="112"/>
                  </a:lnTo>
                  <a:cubicBezTo>
                    <a:pt x="72" y="136"/>
                    <a:pt x="72" y="136"/>
                    <a:pt x="108" y="136"/>
                  </a:cubicBezTo>
                  <a:cubicBezTo>
                    <a:pt x="90" y="142"/>
                    <a:pt x="81" y="142"/>
                    <a:pt x="74" y="142"/>
                  </a:cubicBezTo>
                  <a:cubicBezTo>
                    <a:pt x="66" y="142"/>
                    <a:pt x="60" y="142"/>
                    <a:pt x="48" y="148"/>
                  </a:cubicBezTo>
                  <a:cubicBezTo>
                    <a:pt x="71" y="156"/>
                    <a:pt x="50" y="168"/>
                    <a:pt x="29" y="176"/>
                  </a:cubicBezTo>
                  <a:lnTo>
                    <a:pt x="29" y="176"/>
                  </a:lnTo>
                  <a:cubicBezTo>
                    <a:pt x="31" y="176"/>
                    <a:pt x="33" y="176"/>
                    <a:pt x="35" y="176"/>
                  </a:cubicBezTo>
                  <a:cubicBezTo>
                    <a:pt x="52" y="176"/>
                    <a:pt x="70" y="182"/>
                    <a:pt x="84" y="196"/>
                  </a:cubicBezTo>
                  <a:cubicBezTo>
                    <a:pt x="48" y="208"/>
                    <a:pt x="36" y="196"/>
                    <a:pt x="60" y="219"/>
                  </a:cubicBezTo>
                  <a:lnTo>
                    <a:pt x="24" y="219"/>
                  </a:lnTo>
                  <a:cubicBezTo>
                    <a:pt x="41" y="228"/>
                    <a:pt x="34" y="230"/>
                    <a:pt x="25" y="231"/>
                  </a:cubicBezTo>
                  <a:lnTo>
                    <a:pt x="25" y="231"/>
                  </a:lnTo>
                  <a:cubicBezTo>
                    <a:pt x="21" y="230"/>
                    <a:pt x="18" y="229"/>
                    <a:pt x="16" y="229"/>
                  </a:cubicBezTo>
                  <a:cubicBezTo>
                    <a:pt x="14" y="229"/>
                    <a:pt x="13" y="230"/>
                    <a:pt x="13" y="231"/>
                  </a:cubicBezTo>
                  <a:cubicBezTo>
                    <a:pt x="16" y="231"/>
                    <a:pt x="21" y="231"/>
                    <a:pt x="25" y="231"/>
                  </a:cubicBezTo>
                  <a:lnTo>
                    <a:pt x="25" y="231"/>
                  </a:lnTo>
                  <a:cubicBezTo>
                    <a:pt x="41" y="237"/>
                    <a:pt x="69" y="255"/>
                    <a:pt x="60" y="255"/>
                  </a:cubicBezTo>
                  <a:cubicBezTo>
                    <a:pt x="54" y="261"/>
                    <a:pt x="48" y="267"/>
                    <a:pt x="39" y="270"/>
                  </a:cubicBezTo>
                  <a:lnTo>
                    <a:pt x="39" y="270"/>
                  </a:lnTo>
                  <a:cubicBezTo>
                    <a:pt x="34" y="268"/>
                    <a:pt x="28" y="267"/>
                    <a:pt x="24" y="267"/>
                  </a:cubicBezTo>
                  <a:lnTo>
                    <a:pt x="1" y="267"/>
                  </a:lnTo>
                  <a:cubicBezTo>
                    <a:pt x="11" y="271"/>
                    <a:pt x="20" y="272"/>
                    <a:pt x="26" y="272"/>
                  </a:cubicBezTo>
                  <a:cubicBezTo>
                    <a:pt x="31" y="272"/>
                    <a:pt x="36" y="271"/>
                    <a:pt x="39" y="270"/>
                  </a:cubicBezTo>
                  <a:lnTo>
                    <a:pt x="39" y="270"/>
                  </a:lnTo>
                  <a:cubicBezTo>
                    <a:pt x="51" y="274"/>
                    <a:pt x="64" y="279"/>
                    <a:pt x="72" y="279"/>
                  </a:cubicBezTo>
                  <a:cubicBezTo>
                    <a:pt x="60" y="291"/>
                    <a:pt x="48" y="315"/>
                    <a:pt x="36" y="315"/>
                  </a:cubicBezTo>
                  <a:cubicBezTo>
                    <a:pt x="60" y="315"/>
                    <a:pt x="48" y="315"/>
                    <a:pt x="13" y="327"/>
                  </a:cubicBezTo>
                  <a:cubicBezTo>
                    <a:pt x="22" y="323"/>
                    <a:pt x="31" y="322"/>
                    <a:pt x="38" y="322"/>
                  </a:cubicBezTo>
                  <a:cubicBezTo>
                    <a:pt x="58" y="322"/>
                    <a:pt x="70" y="331"/>
                    <a:pt x="72" y="346"/>
                  </a:cubicBezTo>
                  <a:lnTo>
                    <a:pt x="72" y="346"/>
                  </a:lnTo>
                  <a:cubicBezTo>
                    <a:pt x="63" y="341"/>
                    <a:pt x="49" y="335"/>
                    <a:pt x="24" y="327"/>
                  </a:cubicBezTo>
                  <a:lnTo>
                    <a:pt x="24" y="327"/>
                  </a:lnTo>
                  <a:cubicBezTo>
                    <a:pt x="36" y="350"/>
                    <a:pt x="60" y="350"/>
                    <a:pt x="72" y="350"/>
                  </a:cubicBezTo>
                  <a:cubicBezTo>
                    <a:pt x="72" y="349"/>
                    <a:pt x="72" y="348"/>
                    <a:pt x="72" y="346"/>
                  </a:cubicBezTo>
                  <a:lnTo>
                    <a:pt x="72" y="346"/>
                  </a:lnTo>
                  <a:cubicBezTo>
                    <a:pt x="92" y="358"/>
                    <a:pt x="83" y="363"/>
                    <a:pt x="113" y="367"/>
                  </a:cubicBezTo>
                  <a:lnTo>
                    <a:pt x="113" y="367"/>
                  </a:lnTo>
                  <a:cubicBezTo>
                    <a:pt x="107" y="369"/>
                    <a:pt x="105" y="371"/>
                    <a:pt x="108" y="374"/>
                  </a:cubicBezTo>
                  <a:cubicBezTo>
                    <a:pt x="99" y="383"/>
                    <a:pt x="131" y="391"/>
                    <a:pt x="159" y="395"/>
                  </a:cubicBezTo>
                  <a:lnTo>
                    <a:pt x="159" y="395"/>
                  </a:lnTo>
                  <a:cubicBezTo>
                    <a:pt x="141" y="393"/>
                    <a:pt x="114" y="391"/>
                    <a:pt x="78" y="388"/>
                  </a:cubicBezTo>
                  <a:lnTo>
                    <a:pt x="78" y="388"/>
                  </a:lnTo>
                  <a:cubicBezTo>
                    <a:pt x="78" y="389"/>
                    <a:pt x="72" y="392"/>
                    <a:pt x="60" y="398"/>
                  </a:cubicBezTo>
                  <a:cubicBezTo>
                    <a:pt x="68" y="394"/>
                    <a:pt x="77" y="393"/>
                    <a:pt x="84" y="393"/>
                  </a:cubicBezTo>
                  <a:cubicBezTo>
                    <a:pt x="99" y="393"/>
                    <a:pt x="104" y="398"/>
                    <a:pt x="72" y="398"/>
                  </a:cubicBezTo>
                  <a:cubicBezTo>
                    <a:pt x="83" y="398"/>
                    <a:pt x="116" y="409"/>
                    <a:pt x="89" y="420"/>
                  </a:cubicBezTo>
                  <a:lnTo>
                    <a:pt x="89" y="420"/>
                  </a:lnTo>
                  <a:cubicBezTo>
                    <a:pt x="93" y="419"/>
                    <a:pt x="97" y="419"/>
                    <a:pt x="102" y="419"/>
                  </a:cubicBezTo>
                  <a:cubicBezTo>
                    <a:pt x="130" y="419"/>
                    <a:pt x="172" y="434"/>
                    <a:pt x="191" y="434"/>
                  </a:cubicBezTo>
                  <a:lnTo>
                    <a:pt x="108" y="434"/>
                  </a:lnTo>
                  <a:cubicBezTo>
                    <a:pt x="132" y="434"/>
                    <a:pt x="108" y="434"/>
                    <a:pt x="84" y="446"/>
                  </a:cubicBezTo>
                  <a:cubicBezTo>
                    <a:pt x="84" y="446"/>
                    <a:pt x="96" y="458"/>
                    <a:pt x="84" y="458"/>
                  </a:cubicBezTo>
                  <a:cubicBezTo>
                    <a:pt x="88" y="462"/>
                    <a:pt x="93" y="463"/>
                    <a:pt x="99" y="463"/>
                  </a:cubicBezTo>
                  <a:cubicBezTo>
                    <a:pt x="112" y="463"/>
                    <a:pt x="128" y="458"/>
                    <a:pt x="144" y="458"/>
                  </a:cubicBezTo>
                  <a:lnTo>
                    <a:pt x="108" y="458"/>
                  </a:lnTo>
                  <a:cubicBezTo>
                    <a:pt x="127" y="444"/>
                    <a:pt x="144" y="437"/>
                    <a:pt x="159" y="437"/>
                  </a:cubicBezTo>
                  <a:cubicBezTo>
                    <a:pt x="182" y="437"/>
                    <a:pt x="201" y="453"/>
                    <a:pt x="215" y="481"/>
                  </a:cubicBezTo>
                  <a:cubicBezTo>
                    <a:pt x="194" y="477"/>
                    <a:pt x="174" y="475"/>
                    <a:pt x="153" y="473"/>
                  </a:cubicBezTo>
                  <a:lnTo>
                    <a:pt x="153" y="473"/>
                  </a:lnTo>
                  <a:cubicBezTo>
                    <a:pt x="189" y="466"/>
                    <a:pt x="203" y="463"/>
                    <a:pt x="201" y="463"/>
                  </a:cubicBezTo>
                  <a:lnTo>
                    <a:pt x="201" y="463"/>
                  </a:lnTo>
                  <a:cubicBezTo>
                    <a:pt x="200" y="463"/>
                    <a:pt x="176" y="467"/>
                    <a:pt x="149" y="473"/>
                  </a:cubicBezTo>
                  <a:lnTo>
                    <a:pt x="149" y="473"/>
                  </a:lnTo>
                  <a:cubicBezTo>
                    <a:pt x="110" y="470"/>
                    <a:pt x="70" y="470"/>
                    <a:pt x="24" y="470"/>
                  </a:cubicBezTo>
                  <a:cubicBezTo>
                    <a:pt x="58" y="470"/>
                    <a:pt x="81" y="480"/>
                    <a:pt x="104" y="481"/>
                  </a:cubicBezTo>
                  <a:lnTo>
                    <a:pt x="104" y="481"/>
                  </a:lnTo>
                  <a:cubicBezTo>
                    <a:pt x="73" y="488"/>
                    <a:pt x="49" y="493"/>
                    <a:pt x="60" y="493"/>
                  </a:cubicBezTo>
                  <a:lnTo>
                    <a:pt x="215" y="493"/>
                  </a:lnTo>
                  <a:cubicBezTo>
                    <a:pt x="205" y="498"/>
                    <a:pt x="181" y="504"/>
                    <a:pt x="156" y="507"/>
                  </a:cubicBezTo>
                  <a:lnTo>
                    <a:pt x="156" y="507"/>
                  </a:lnTo>
                  <a:cubicBezTo>
                    <a:pt x="173" y="503"/>
                    <a:pt x="172" y="502"/>
                    <a:pt x="164" y="502"/>
                  </a:cubicBezTo>
                  <a:cubicBezTo>
                    <a:pt x="152" y="502"/>
                    <a:pt x="126" y="505"/>
                    <a:pt x="144" y="505"/>
                  </a:cubicBezTo>
                  <a:cubicBezTo>
                    <a:pt x="137" y="505"/>
                    <a:pt x="123" y="509"/>
                    <a:pt x="110" y="510"/>
                  </a:cubicBezTo>
                  <a:lnTo>
                    <a:pt x="110" y="510"/>
                  </a:lnTo>
                  <a:cubicBezTo>
                    <a:pt x="110" y="510"/>
                    <a:pt x="111" y="510"/>
                    <a:pt x="112" y="510"/>
                  </a:cubicBezTo>
                  <a:cubicBezTo>
                    <a:pt x="125" y="510"/>
                    <a:pt x="141" y="509"/>
                    <a:pt x="156" y="507"/>
                  </a:cubicBezTo>
                  <a:lnTo>
                    <a:pt x="156" y="507"/>
                  </a:lnTo>
                  <a:cubicBezTo>
                    <a:pt x="145" y="509"/>
                    <a:pt x="126" y="512"/>
                    <a:pt x="96" y="517"/>
                  </a:cubicBezTo>
                  <a:cubicBezTo>
                    <a:pt x="96" y="517"/>
                    <a:pt x="155" y="529"/>
                    <a:pt x="84" y="529"/>
                  </a:cubicBezTo>
                  <a:cubicBezTo>
                    <a:pt x="120" y="529"/>
                    <a:pt x="120" y="529"/>
                    <a:pt x="96" y="541"/>
                  </a:cubicBezTo>
                  <a:cubicBezTo>
                    <a:pt x="120" y="541"/>
                    <a:pt x="133" y="530"/>
                    <a:pt x="157" y="530"/>
                  </a:cubicBezTo>
                  <a:cubicBezTo>
                    <a:pt x="169" y="530"/>
                    <a:pt x="183" y="533"/>
                    <a:pt x="203" y="541"/>
                  </a:cubicBezTo>
                  <a:cubicBezTo>
                    <a:pt x="191" y="541"/>
                    <a:pt x="167" y="553"/>
                    <a:pt x="227" y="553"/>
                  </a:cubicBezTo>
                  <a:cubicBezTo>
                    <a:pt x="215" y="559"/>
                    <a:pt x="203" y="559"/>
                    <a:pt x="191" y="559"/>
                  </a:cubicBezTo>
                  <a:cubicBezTo>
                    <a:pt x="179" y="559"/>
                    <a:pt x="167" y="559"/>
                    <a:pt x="155" y="565"/>
                  </a:cubicBezTo>
                  <a:cubicBezTo>
                    <a:pt x="159" y="561"/>
                    <a:pt x="161" y="559"/>
                    <a:pt x="160" y="559"/>
                  </a:cubicBezTo>
                  <a:lnTo>
                    <a:pt x="160" y="559"/>
                  </a:lnTo>
                  <a:cubicBezTo>
                    <a:pt x="158" y="559"/>
                    <a:pt x="147" y="565"/>
                    <a:pt x="132" y="565"/>
                  </a:cubicBezTo>
                  <a:cubicBezTo>
                    <a:pt x="125" y="563"/>
                    <a:pt x="121" y="563"/>
                    <a:pt x="120" y="563"/>
                  </a:cubicBezTo>
                  <a:lnTo>
                    <a:pt x="120" y="563"/>
                  </a:lnTo>
                  <a:cubicBezTo>
                    <a:pt x="114" y="563"/>
                    <a:pt x="190" y="582"/>
                    <a:pt x="210" y="589"/>
                  </a:cubicBezTo>
                  <a:lnTo>
                    <a:pt x="274" y="589"/>
                  </a:lnTo>
                  <a:cubicBezTo>
                    <a:pt x="239" y="584"/>
                    <a:pt x="235" y="581"/>
                    <a:pt x="240" y="580"/>
                  </a:cubicBezTo>
                  <a:lnTo>
                    <a:pt x="240" y="580"/>
                  </a:lnTo>
                  <a:cubicBezTo>
                    <a:pt x="242" y="581"/>
                    <a:pt x="246" y="582"/>
                    <a:pt x="251" y="582"/>
                  </a:cubicBezTo>
                  <a:cubicBezTo>
                    <a:pt x="264" y="582"/>
                    <a:pt x="282" y="577"/>
                    <a:pt x="274" y="577"/>
                  </a:cubicBezTo>
                  <a:cubicBezTo>
                    <a:pt x="274" y="577"/>
                    <a:pt x="203" y="565"/>
                    <a:pt x="215" y="565"/>
                  </a:cubicBezTo>
                  <a:cubicBezTo>
                    <a:pt x="310" y="529"/>
                    <a:pt x="251" y="458"/>
                    <a:pt x="274" y="458"/>
                  </a:cubicBezTo>
                  <a:cubicBezTo>
                    <a:pt x="239" y="458"/>
                    <a:pt x="239" y="446"/>
                    <a:pt x="203" y="446"/>
                  </a:cubicBezTo>
                  <a:cubicBezTo>
                    <a:pt x="227" y="446"/>
                    <a:pt x="191" y="434"/>
                    <a:pt x="191" y="422"/>
                  </a:cubicBezTo>
                  <a:cubicBezTo>
                    <a:pt x="197" y="422"/>
                    <a:pt x="207" y="422"/>
                    <a:pt x="216" y="424"/>
                  </a:cubicBezTo>
                  <a:lnTo>
                    <a:pt x="216" y="424"/>
                  </a:lnTo>
                  <a:cubicBezTo>
                    <a:pt x="187" y="403"/>
                    <a:pt x="244" y="384"/>
                    <a:pt x="274" y="374"/>
                  </a:cubicBezTo>
                  <a:lnTo>
                    <a:pt x="239" y="374"/>
                  </a:lnTo>
                  <a:cubicBezTo>
                    <a:pt x="245" y="377"/>
                    <a:pt x="246" y="379"/>
                    <a:pt x="245" y="379"/>
                  </a:cubicBezTo>
                  <a:cubicBezTo>
                    <a:pt x="240" y="379"/>
                    <a:pt x="209" y="365"/>
                    <a:pt x="191" y="339"/>
                  </a:cubicBezTo>
                  <a:cubicBezTo>
                    <a:pt x="187" y="319"/>
                    <a:pt x="210" y="313"/>
                    <a:pt x="236" y="313"/>
                  </a:cubicBezTo>
                  <a:cubicBezTo>
                    <a:pt x="266" y="313"/>
                    <a:pt x="302" y="320"/>
                    <a:pt x="309" y="320"/>
                  </a:cubicBezTo>
                  <a:cubicBezTo>
                    <a:pt x="314" y="320"/>
                    <a:pt x="303" y="316"/>
                    <a:pt x="263" y="303"/>
                  </a:cubicBezTo>
                  <a:cubicBezTo>
                    <a:pt x="261" y="305"/>
                    <a:pt x="259" y="305"/>
                    <a:pt x="257" y="305"/>
                  </a:cubicBezTo>
                  <a:cubicBezTo>
                    <a:pt x="247" y="305"/>
                    <a:pt x="234" y="279"/>
                    <a:pt x="203" y="279"/>
                  </a:cubicBezTo>
                  <a:cubicBezTo>
                    <a:pt x="263" y="279"/>
                    <a:pt x="215" y="255"/>
                    <a:pt x="203" y="243"/>
                  </a:cubicBezTo>
                  <a:cubicBezTo>
                    <a:pt x="214" y="232"/>
                    <a:pt x="235" y="222"/>
                    <a:pt x="247" y="211"/>
                  </a:cubicBezTo>
                  <a:lnTo>
                    <a:pt x="247" y="211"/>
                  </a:lnTo>
                  <a:cubicBezTo>
                    <a:pt x="248" y="211"/>
                    <a:pt x="249" y="212"/>
                    <a:pt x="249" y="212"/>
                  </a:cubicBezTo>
                  <a:cubicBezTo>
                    <a:pt x="250" y="212"/>
                    <a:pt x="251" y="211"/>
                    <a:pt x="251" y="208"/>
                  </a:cubicBezTo>
                  <a:lnTo>
                    <a:pt x="251" y="208"/>
                  </a:lnTo>
                  <a:cubicBezTo>
                    <a:pt x="250" y="209"/>
                    <a:pt x="249" y="210"/>
                    <a:pt x="247" y="211"/>
                  </a:cubicBezTo>
                  <a:lnTo>
                    <a:pt x="247" y="211"/>
                  </a:lnTo>
                  <a:cubicBezTo>
                    <a:pt x="239" y="202"/>
                    <a:pt x="220" y="146"/>
                    <a:pt x="239" y="136"/>
                  </a:cubicBezTo>
                  <a:cubicBezTo>
                    <a:pt x="223" y="136"/>
                    <a:pt x="233" y="131"/>
                    <a:pt x="225" y="131"/>
                  </a:cubicBezTo>
                  <a:cubicBezTo>
                    <a:pt x="223" y="131"/>
                    <a:pt x="220" y="131"/>
                    <a:pt x="216" y="132"/>
                  </a:cubicBezTo>
                  <a:lnTo>
                    <a:pt x="216" y="132"/>
                  </a:lnTo>
                  <a:cubicBezTo>
                    <a:pt x="227" y="124"/>
                    <a:pt x="212" y="109"/>
                    <a:pt x="203" y="100"/>
                  </a:cubicBezTo>
                  <a:lnTo>
                    <a:pt x="239" y="100"/>
                  </a:lnTo>
                  <a:cubicBezTo>
                    <a:pt x="215" y="89"/>
                    <a:pt x="191" y="65"/>
                    <a:pt x="239" y="65"/>
                  </a:cubicBezTo>
                  <a:cubicBezTo>
                    <a:pt x="227" y="41"/>
                    <a:pt x="132" y="77"/>
                    <a:pt x="251" y="5"/>
                  </a:cubicBezTo>
                  <a:cubicBezTo>
                    <a:pt x="219" y="5"/>
                    <a:pt x="192" y="0"/>
                    <a:pt x="165" y="0"/>
                  </a:cubicBezTo>
                  <a:close/>
                  <a:moveTo>
                    <a:pt x="203" y="589"/>
                  </a:moveTo>
                  <a:cubicBezTo>
                    <a:pt x="210" y="590"/>
                    <a:pt x="213" y="591"/>
                    <a:pt x="214" y="591"/>
                  </a:cubicBezTo>
                  <a:cubicBezTo>
                    <a:pt x="216" y="591"/>
                    <a:pt x="214" y="590"/>
                    <a:pt x="210" y="5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23" name="Google Shape;1023;p33"/>
            <p:cNvSpPr/>
            <p:nvPr/>
          </p:nvSpPr>
          <p:spPr>
            <a:xfrm>
              <a:off x="5900725" y="2464425"/>
              <a:ext cx="925" cy="25"/>
            </a:xfrm>
            <a:custGeom>
              <a:rect b="b" l="l" r="r" t="t"/>
              <a:pathLst>
                <a:path extrusionOk="0" h="1" w="37">
                  <a:moveTo>
                    <a:pt x="36" y="0"/>
                  </a:moveTo>
                  <a:cubicBezTo>
                    <a:pt x="24" y="0"/>
                    <a:pt x="12" y="0"/>
                    <a:pt x="1" y="0"/>
                  </a:cubicBezTo>
                  <a:cubicBezTo>
                    <a:pt x="24"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24" name="Google Shape;1024;p33"/>
            <p:cNvSpPr/>
            <p:nvPr/>
          </p:nvSpPr>
          <p:spPr>
            <a:xfrm>
              <a:off x="5899525" y="2463225"/>
              <a:ext cx="925" cy="25"/>
            </a:xfrm>
            <a:custGeom>
              <a:rect b="b" l="l" r="r" t="t"/>
              <a:pathLst>
                <a:path extrusionOk="0" h="1" w="37">
                  <a:moveTo>
                    <a:pt x="1" y="1"/>
                  </a:moveTo>
                  <a:lnTo>
                    <a:pt x="1" y="1"/>
                  </a:lnTo>
                  <a:cubicBezTo>
                    <a:pt x="25" y="1"/>
                    <a:pt x="37"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25" name="Google Shape;1025;p33"/>
            <p:cNvSpPr/>
            <p:nvPr/>
          </p:nvSpPr>
          <p:spPr>
            <a:xfrm>
              <a:off x="5899175" y="2463100"/>
              <a:ext cx="675" cy="150"/>
            </a:xfrm>
            <a:custGeom>
              <a:rect b="b" l="l" r="r" t="t"/>
              <a:pathLst>
                <a:path extrusionOk="0" h="6" w="27">
                  <a:moveTo>
                    <a:pt x="3" y="0"/>
                  </a:moveTo>
                  <a:cubicBezTo>
                    <a:pt x="0" y="0"/>
                    <a:pt x="19" y="6"/>
                    <a:pt x="27" y="6"/>
                  </a:cubicBezTo>
                  <a:cubicBezTo>
                    <a:pt x="11" y="2"/>
                    <a:pt x="4"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26" name="Google Shape;1026;p33"/>
            <p:cNvSpPr/>
            <p:nvPr/>
          </p:nvSpPr>
          <p:spPr>
            <a:xfrm>
              <a:off x="5903700" y="2466500"/>
              <a:ext cx="925" cy="25"/>
            </a:xfrm>
            <a:custGeom>
              <a:rect b="b" l="l" r="r" t="t"/>
              <a:pathLst>
                <a:path extrusionOk="0" h="1" w="37">
                  <a:moveTo>
                    <a:pt x="12" y="1"/>
                  </a:moveTo>
                  <a:cubicBezTo>
                    <a:pt x="1" y="1"/>
                    <a:pt x="36" y="1"/>
                    <a:pt x="12" y="1"/>
                  </a:cubicBezTo>
                  <a:cubicBezTo>
                    <a:pt x="1"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27" name="Google Shape;1027;p33"/>
            <p:cNvSpPr/>
            <p:nvPr/>
          </p:nvSpPr>
          <p:spPr>
            <a:xfrm>
              <a:off x="5902225" y="2466800"/>
              <a:ext cx="300" cy="25"/>
            </a:xfrm>
            <a:custGeom>
              <a:rect b="b" l="l" r="r" t="t"/>
              <a:pathLst>
                <a:path extrusionOk="0" h="1" w="12">
                  <a:moveTo>
                    <a:pt x="0" y="1"/>
                  </a:moveTo>
                  <a:cubicBezTo>
                    <a:pt x="0" y="1"/>
                    <a:pt x="0" y="1"/>
                    <a:pt x="0" y="1"/>
                  </a:cubicBezTo>
                  <a:cubicBezTo>
                    <a:pt x="12"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28" name="Google Shape;1028;p33"/>
            <p:cNvSpPr/>
            <p:nvPr/>
          </p:nvSpPr>
          <p:spPr>
            <a:xfrm>
              <a:off x="5903400" y="2466200"/>
              <a:ext cx="625" cy="25"/>
            </a:xfrm>
            <a:custGeom>
              <a:rect b="b" l="l" r="r" t="t"/>
              <a:pathLst>
                <a:path extrusionOk="0" h="1" w="25">
                  <a:moveTo>
                    <a:pt x="24" y="1"/>
                  </a:moveTo>
                  <a:cubicBezTo>
                    <a:pt x="1" y="1"/>
                    <a:pt x="13" y="1"/>
                    <a:pt x="24" y="1"/>
                  </a:cubicBezTo>
                  <a:cubicBezTo>
                    <a:pt x="24" y="1"/>
                    <a:pt x="24"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29" name="Google Shape;1029;p33"/>
            <p:cNvSpPr/>
            <p:nvPr/>
          </p:nvSpPr>
          <p:spPr>
            <a:xfrm>
              <a:off x="5903400" y="2466200"/>
              <a:ext cx="25" cy="25"/>
            </a:xfrm>
            <a:custGeom>
              <a:rect b="b" l="l" r="r" t="t"/>
              <a:pathLst>
                <a:path extrusionOk="0" h="1" w="1">
                  <a:moveTo>
                    <a:pt x="1" y="1"/>
                  </a:move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0" name="Google Shape;1030;p33"/>
            <p:cNvSpPr/>
            <p:nvPr/>
          </p:nvSpPr>
          <p:spPr>
            <a:xfrm>
              <a:off x="5901025" y="2466800"/>
              <a:ext cx="1225" cy="25"/>
            </a:xfrm>
            <a:custGeom>
              <a:rect b="b" l="l" r="r" t="t"/>
              <a:pathLst>
                <a:path extrusionOk="0" h="1" w="49">
                  <a:moveTo>
                    <a:pt x="0" y="1"/>
                  </a:moveTo>
                  <a:cubicBezTo>
                    <a:pt x="48"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1" name="Google Shape;1031;p33"/>
            <p:cNvSpPr/>
            <p:nvPr/>
          </p:nvSpPr>
          <p:spPr>
            <a:xfrm>
              <a:off x="5901025" y="2466800"/>
              <a:ext cx="625" cy="25"/>
            </a:xfrm>
            <a:custGeom>
              <a:rect b="b" l="l" r="r" t="t"/>
              <a:pathLst>
                <a:path extrusionOk="0" h="1" w="25">
                  <a:moveTo>
                    <a:pt x="0" y="1"/>
                  </a:moveTo>
                  <a:cubicBezTo>
                    <a:pt x="12" y="1"/>
                    <a:pt x="12" y="1"/>
                    <a:pt x="24" y="1"/>
                  </a:cubicBezTo>
                  <a:cubicBezTo>
                    <a:pt x="24"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2" name="Google Shape;1032;p33"/>
            <p:cNvSpPr/>
            <p:nvPr/>
          </p:nvSpPr>
          <p:spPr>
            <a:xfrm>
              <a:off x="5901025" y="2465600"/>
              <a:ext cx="925" cy="25"/>
            </a:xfrm>
            <a:custGeom>
              <a:rect b="b" l="l" r="r" t="t"/>
              <a:pathLst>
                <a:path extrusionOk="0" h="1" w="37">
                  <a:moveTo>
                    <a:pt x="12" y="1"/>
                  </a:moveTo>
                  <a:cubicBezTo>
                    <a:pt x="0" y="1"/>
                    <a:pt x="36"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3" name="Google Shape;1033;p33"/>
            <p:cNvSpPr/>
            <p:nvPr/>
          </p:nvSpPr>
          <p:spPr>
            <a:xfrm>
              <a:off x="5899225" y="2465900"/>
              <a:ext cx="1225" cy="25"/>
            </a:xfrm>
            <a:custGeom>
              <a:rect b="b" l="l" r="r" t="t"/>
              <a:pathLst>
                <a:path extrusionOk="0" h="1" w="49">
                  <a:moveTo>
                    <a:pt x="49" y="1"/>
                  </a:moveTo>
                  <a:cubicBezTo>
                    <a:pt x="49" y="1"/>
                    <a:pt x="1" y="1"/>
                    <a:pt x="49" y="1"/>
                  </a:cubicBezTo>
                  <a:cubicBezTo>
                    <a:pt x="49" y="1"/>
                    <a:pt x="49" y="1"/>
                    <a:pt x="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4" name="Google Shape;1034;p33"/>
            <p:cNvSpPr/>
            <p:nvPr/>
          </p:nvSpPr>
          <p:spPr>
            <a:xfrm>
              <a:off x="5899525" y="2465600"/>
              <a:ext cx="325" cy="25"/>
            </a:xfrm>
            <a:custGeom>
              <a:rect b="b" l="l" r="r" t="t"/>
              <a:pathLst>
                <a:path extrusionOk="0" h="1" w="13">
                  <a:moveTo>
                    <a:pt x="1" y="1"/>
                  </a:moveTo>
                  <a:cubicBezTo>
                    <a:pt x="1" y="1"/>
                    <a:pt x="13" y="1"/>
                    <a:pt x="13" y="1"/>
                  </a:cubicBezTo>
                  <a:cubicBezTo>
                    <a:pt x="13"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5" name="Google Shape;1035;p33"/>
            <p:cNvSpPr/>
            <p:nvPr/>
          </p:nvSpPr>
          <p:spPr>
            <a:xfrm>
              <a:off x="5900725" y="2464425"/>
              <a:ext cx="1225" cy="25"/>
            </a:xfrm>
            <a:custGeom>
              <a:rect b="b" l="l" r="r" t="t"/>
              <a:pathLst>
                <a:path extrusionOk="0" h="1" w="49">
                  <a:moveTo>
                    <a:pt x="1" y="0"/>
                  </a:moveTo>
                  <a:cubicBezTo>
                    <a:pt x="48" y="0"/>
                    <a:pt x="48"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6" name="Google Shape;1036;p33"/>
            <p:cNvSpPr/>
            <p:nvPr/>
          </p:nvSpPr>
          <p:spPr>
            <a:xfrm>
              <a:off x="5898050" y="2463525"/>
              <a:ext cx="925" cy="25"/>
            </a:xfrm>
            <a:custGeom>
              <a:rect b="b" l="l" r="r" t="t"/>
              <a:pathLst>
                <a:path extrusionOk="0" h="1" w="37">
                  <a:moveTo>
                    <a:pt x="0" y="1"/>
                  </a:moveTo>
                  <a:cubicBezTo>
                    <a:pt x="0" y="1"/>
                    <a:pt x="36"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7" name="Google Shape;1037;p33"/>
            <p:cNvSpPr/>
            <p:nvPr/>
          </p:nvSpPr>
          <p:spPr>
            <a:xfrm>
              <a:off x="5903325" y="2451825"/>
              <a:ext cx="350" cy="200"/>
            </a:xfrm>
            <a:custGeom>
              <a:rect b="b" l="l" r="r" t="t"/>
              <a:pathLst>
                <a:path extrusionOk="0" h="8" w="14">
                  <a:moveTo>
                    <a:pt x="12" y="1"/>
                  </a:moveTo>
                  <a:cubicBezTo>
                    <a:pt x="11" y="1"/>
                    <a:pt x="9" y="2"/>
                    <a:pt x="4" y="4"/>
                  </a:cubicBezTo>
                  <a:cubicBezTo>
                    <a:pt x="1" y="7"/>
                    <a:pt x="1" y="8"/>
                    <a:pt x="1" y="8"/>
                  </a:cubicBezTo>
                  <a:cubicBezTo>
                    <a:pt x="3" y="8"/>
                    <a:pt x="14"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8" name="Google Shape;1038;p33"/>
            <p:cNvSpPr/>
            <p:nvPr/>
          </p:nvSpPr>
          <p:spPr>
            <a:xfrm>
              <a:off x="5902500" y="2451925"/>
              <a:ext cx="925" cy="25"/>
            </a:xfrm>
            <a:custGeom>
              <a:rect b="b" l="l" r="r" t="t"/>
              <a:pathLst>
                <a:path extrusionOk="0" h="1" w="37">
                  <a:moveTo>
                    <a:pt x="37" y="0"/>
                  </a:moveTo>
                  <a:cubicBezTo>
                    <a:pt x="1" y="0"/>
                    <a:pt x="25" y="0"/>
                    <a:pt x="37" y="0"/>
                  </a:cubicBezTo>
                  <a:cubicBezTo>
                    <a:pt x="37" y="0"/>
                    <a:pt x="37"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9" name="Google Shape;1039;p33"/>
            <p:cNvSpPr/>
            <p:nvPr/>
          </p:nvSpPr>
          <p:spPr>
            <a:xfrm>
              <a:off x="5902500" y="2451925"/>
              <a:ext cx="325" cy="25"/>
            </a:xfrm>
            <a:custGeom>
              <a:rect b="b" l="l" r="r" t="t"/>
              <a:pathLst>
                <a:path extrusionOk="0" h="1" w="13">
                  <a:moveTo>
                    <a:pt x="13" y="0"/>
                  </a:moveTo>
                  <a:cubicBezTo>
                    <a:pt x="13" y="0"/>
                    <a:pt x="1" y="0"/>
                    <a:pt x="13" y="0"/>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0" name="Google Shape;1040;p33"/>
            <p:cNvSpPr/>
            <p:nvPr/>
          </p:nvSpPr>
          <p:spPr>
            <a:xfrm>
              <a:off x="5902800" y="2451925"/>
              <a:ext cx="25" cy="25"/>
            </a:xfrm>
            <a:custGeom>
              <a:rect b="b" l="l" r="r" t="t"/>
              <a:pathLst>
                <a:path extrusionOk="0" h="1" w="1">
                  <a:moveTo>
                    <a:pt x="1" y="0"/>
                  </a:moveTo>
                  <a:cubicBezTo>
                    <a:pt x="1"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1" name="Google Shape;1041;p33"/>
            <p:cNvSpPr/>
            <p:nvPr/>
          </p:nvSpPr>
          <p:spPr>
            <a:xfrm>
              <a:off x="5897150" y="2459950"/>
              <a:ext cx="625" cy="25"/>
            </a:xfrm>
            <a:custGeom>
              <a:rect b="b" l="l" r="r" t="t"/>
              <a:pathLst>
                <a:path extrusionOk="0" h="1" w="25">
                  <a:moveTo>
                    <a:pt x="24" y="1"/>
                  </a:moveTo>
                  <a:cubicBezTo>
                    <a:pt x="1" y="1"/>
                    <a:pt x="1" y="1"/>
                    <a:pt x="24" y="1"/>
                  </a:cubicBezTo>
                  <a:cubicBezTo>
                    <a:pt x="24" y="1"/>
                    <a:pt x="24"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2" name="Google Shape;1042;p33"/>
            <p:cNvSpPr/>
            <p:nvPr/>
          </p:nvSpPr>
          <p:spPr>
            <a:xfrm>
              <a:off x="5897750" y="2459075"/>
              <a:ext cx="625" cy="25"/>
            </a:xfrm>
            <a:custGeom>
              <a:rect b="b" l="l" r="r" t="t"/>
              <a:pathLst>
                <a:path extrusionOk="0" h="1" w="25">
                  <a:moveTo>
                    <a:pt x="0" y="0"/>
                  </a:moveTo>
                  <a:cubicBezTo>
                    <a:pt x="12" y="0"/>
                    <a:pt x="24"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3" name="Google Shape;1043;p33"/>
            <p:cNvSpPr/>
            <p:nvPr/>
          </p:nvSpPr>
          <p:spPr>
            <a:xfrm>
              <a:off x="5897450" y="2459075"/>
              <a:ext cx="1225" cy="25"/>
            </a:xfrm>
            <a:custGeom>
              <a:rect b="b" l="l" r="r" t="t"/>
              <a:pathLst>
                <a:path extrusionOk="0" h="1" w="49">
                  <a:moveTo>
                    <a:pt x="36" y="0"/>
                  </a:moveTo>
                  <a:cubicBezTo>
                    <a:pt x="48" y="0"/>
                    <a:pt x="1" y="0"/>
                    <a:pt x="36" y="0"/>
                  </a:cubicBezTo>
                  <a:cubicBezTo>
                    <a:pt x="36"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4" name="Google Shape;1044;p33"/>
            <p:cNvSpPr/>
            <p:nvPr/>
          </p:nvSpPr>
          <p:spPr>
            <a:xfrm>
              <a:off x="5897750" y="2459075"/>
              <a:ext cx="625" cy="25"/>
            </a:xfrm>
            <a:custGeom>
              <a:rect b="b" l="l" r="r" t="t"/>
              <a:pathLst>
                <a:path extrusionOk="0" h="1" w="25">
                  <a:moveTo>
                    <a:pt x="0" y="0"/>
                  </a:moveTo>
                  <a:cubicBezTo>
                    <a:pt x="24"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5" name="Google Shape;1045;p33"/>
            <p:cNvSpPr/>
            <p:nvPr/>
          </p:nvSpPr>
          <p:spPr>
            <a:xfrm>
              <a:off x="5898350" y="2459075"/>
              <a:ext cx="325" cy="25"/>
            </a:xfrm>
            <a:custGeom>
              <a:rect b="b" l="l" r="r" t="t"/>
              <a:pathLst>
                <a:path extrusionOk="0" h="1" w="13">
                  <a:moveTo>
                    <a:pt x="0" y="0"/>
                  </a:move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6" name="Google Shape;1046;p33"/>
            <p:cNvSpPr/>
            <p:nvPr/>
          </p:nvSpPr>
          <p:spPr>
            <a:xfrm>
              <a:off x="5897150" y="2458475"/>
              <a:ext cx="625" cy="25"/>
            </a:xfrm>
            <a:custGeom>
              <a:rect b="b" l="l" r="r" t="t"/>
              <a:pathLst>
                <a:path extrusionOk="0" h="1" w="25">
                  <a:moveTo>
                    <a:pt x="1" y="0"/>
                  </a:moveTo>
                  <a:cubicBezTo>
                    <a:pt x="1" y="0"/>
                    <a:pt x="1" y="0"/>
                    <a:pt x="1" y="0"/>
                  </a:cubicBezTo>
                  <a:cubicBezTo>
                    <a:pt x="1" y="0"/>
                    <a:pt x="24"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7" name="Google Shape;1047;p33"/>
            <p:cNvSpPr/>
            <p:nvPr/>
          </p:nvSpPr>
          <p:spPr>
            <a:xfrm>
              <a:off x="5933475" y="2469475"/>
              <a:ext cx="600" cy="25"/>
            </a:xfrm>
            <a:custGeom>
              <a:rect b="b" l="l" r="r" t="t"/>
              <a:pathLst>
                <a:path extrusionOk="0" h="1" w="24">
                  <a:moveTo>
                    <a:pt x="24" y="1"/>
                  </a:moveTo>
                  <a:cubicBezTo>
                    <a:pt x="12" y="1"/>
                    <a:pt x="0" y="1"/>
                    <a:pt x="0" y="1"/>
                  </a:cubicBezTo>
                  <a:cubicBezTo>
                    <a:pt x="0" y="1"/>
                    <a:pt x="12"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8" name="Google Shape;1048;p33"/>
            <p:cNvSpPr/>
            <p:nvPr/>
          </p:nvSpPr>
          <p:spPr>
            <a:xfrm>
              <a:off x="5932250" y="2468925"/>
              <a:ext cx="750" cy="275"/>
            </a:xfrm>
            <a:custGeom>
              <a:rect b="b" l="l" r="r" t="t"/>
              <a:pathLst>
                <a:path extrusionOk="0" h="11" w="30">
                  <a:moveTo>
                    <a:pt x="3" y="0"/>
                  </a:moveTo>
                  <a:cubicBezTo>
                    <a:pt x="0" y="0"/>
                    <a:pt x="2" y="3"/>
                    <a:pt x="13" y="11"/>
                  </a:cubicBezTo>
                  <a:cubicBezTo>
                    <a:pt x="29" y="11"/>
                    <a:pt x="8"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9" name="Google Shape;1049;p33"/>
            <p:cNvSpPr/>
            <p:nvPr/>
          </p:nvSpPr>
          <p:spPr>
            <a:xfrm>
              <a:off x="5931975" y="2468500"/>
              <a:ext cx="700" cy="200"/>
            </a:xfrm>
            <a:custGeom>
              <a:rect b="b" l="l" r="r" t="t"/>
              <a:pathLst>
                <a:path extrusionOk="0" h="8" w="28">
                  <a:moveTo>
                    <a:pt x="19" y="1"/>
                  </a:moveTo>
                  <a:cubicBezTo>
                    <a:pt x="17" y="1"/>
                    <a:pt x="11" y="2"/>
                    <a:pt x="1" y="4"/>
                  </a:cubicBezTo>
                  <a:cubicBezTo>
                    <a:pt x="1" y="7"/>
                    <a:pt x="3" y="7"/>
                    <a:pt x="6" y="7"/>
                  </a:cubicBezTo>
                  <a:cubicBezTo>
                    <a:pt x="14" y="7"/>
                    <a:pt x="27" y="1"/>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0" name="Google Shape;1050;p33"/>
            <p:cNvSpPr/>
            <p:nvPr/>
          </p:nvSpPr>
          <p:spPr>
            <a:xfrm>
              <a:off x="5931675" y="2468600"/>
              <a:ext cx="1225" cy="25"/>
            </a:xfrm>
            <a:custGeom>
              <a:rect b="b" l="l" r="r" t="t"/>
              <a:pathLst>
                <a:path extrusionOk="0" h="1" w="49">
                  <a:moveTo>
                    <a:pt x="36" y="0"/>
                  </a:moveTo>
                  <a:cubicBezTo>
                    <a:pt x="48" y="0"/>
                    <a:pt x="1"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1" name="Google Shape;1051;p33"/>
            <p:cNvSpPr/>
            <p:nvPr/>
          </p:nvSpPr>
          <p:spPr>
            <a:xfrm>
              <a:off x="5933775" y="2468150"/>
              <a:ext cx="800" cy="175"/>
            </a:xfrm>
            <a:custGeom>
              <a:rect b="b" l="l" r="r" t="t"/>
              <a:pathLst>
                <a:path extrusionOk="0" h="7" w="32">
                  <a:moveTo>
                    <a:pt x="27" y="1"/>
                  </a:moveTo>
                  <a:cubicBezTo>
                    <a:pt x="24" y="1"/>
                    <a:pt x="16" y="2"/>
                    <a:pt x="0" y="6"/>
                  </a:cubicBezTo>
                  <a:cubicBezTo>
                    <a:pt x="16" y="6"/>
                    <a:pt x="32" y="1"/>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2" name="Google Shape;1052;p33"/>
            <p:cNvSpPr/>
            <p:nvPr/>
          </p:nvSpPr>
          <p:spPr>
            <a:xfrm>
              <a:off x="5933475" y="2468300"/>
              <a:ext cx="25" cy="25"/>
            </a:xfrm>
            <a:custGeom>
              <a:rect b="b" l="l" r="r" t="t"/>
              <a:pathLst>
                <a:path extrusionOk="0" h="1" w="1">
                  <a:moveTo>
                    <a:pt x="0" y="0"/>
                  </a:move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3" name="Google Shape;1053;p33"/>
            <p:cNvSpPr/>
            <p:nvPr/>
          </p:nvSpPr>
          <p:spPr>
            <a:xfrm>
              <a:off x="5933175" y="2468300"/>
              <a:ext cx="900" cy="25"/>
            </a:xfrm>
            <a:custGeom>
              <a:rect b="b" l="l" r="r" t="t"/>
              <a:pathLst>
                <a:path extrusionOk="0" h="1" w="36">
                  <a:moveTo>
                    <a:pt x="12" y="0"/>
                  </a:moveTo>
                  <a:cubicBezTo>
                    <a:pt x="36" y="0"/>
                    <a:pt x="0"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4" name="Google Shape;1054;p33"/>
            <p:cNvSpPr/>
            <p:nvPr/>
          </p:nvSpPr>
          <p:spPr>
            <a:xfrm>
              <a:off x="5933175" y="2468300"/>
              <a:ext cx="475" cy="250"/>
            </a:xfrm>
            <a:custGeom>
              <a:rect b="b" l="l" r="r" t="t"/>
              <a:pathLst>
                <a:path extrusionOk="0" h="10" w="19">
                  <a:moveTo>
                    <a:pt x="0" y="0"/>
                  </a:moveTo>
                  <a:cubicBezTo>
                    <a:pt x="0" y="6"/>
                    <a:pt x="9" y="9"/>
                    <a:pt x="14" y="9"/>
                  </a:cubicBezTo>
                  <a:cubicBezTo>
                    <a:pt x="18" y="9"/>
                    <a:pt x="18" y="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5" name="Google Shape;1055;p33"/>
            <p:cNvSpPr/>
            <p:nvPr/>
          </p:nvSpPr>
          <p:spPr>
            <a:xfrm>
              <a:off x="5931450" y="2468600"/>
              <a:ext cx="450" cy="150"/>
            </a:xfrm>
            <a:custGeom>
              <a:rect b="b" l="l" r="r" t="t"/>
              <a:pathLst>
                <a:path extrusionOk="0" h="6" w="18">
                  <a:moveTo>
                    <a:pt x="10" y="0"/>
                  </a:moveTo>
                  <a:lnTo>
                    <a:pt x="10" y="0"/>
                  </a:lnTo>
                  <a:cubicBezTo>
                    <a:pt x="2" y="4"/>
                    <a:pt x="0" y="5"/>
                    <a:pt x="2" y="5"/>
                  </a:cubicBezTo>
                  <a:cubicBezTo>
                    <a:pt x="4" y="5"/>
                    <a:pt x="18" y="0"/>
                    <a:pt x="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6" name="Google Shape;1056;p33"/>
            <p:cNvSpPr/>
            <p:nvPr/>
          </p:nvSpPr>
          <p:spPr>
            <a:xfrm>
              <a:off x="5933475" y="2468000"/>
              <a:ext cx="1800" cy="25"/>
            </a:xfrm>
            <a:custGeom>
              <a:rect b="b" l="l" r="r" t="t"/>
              <a:pathLst>
                <a:path extrusionOk="0" h="1" w="72">
                  <a:moveTo>
                    <a:pt x="0" y="0"/>
                  </a:moveTo>
                  <a:cubicBezTo>
                    <a:pt x="72" y="0"/>
                    <a:pt x="0" y="0"/>
                    <a:pt x="0" y="0"/>
                  </a:cubicBezTo>
                  <a:cubicBezTo>
                    <a:pt x="12"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7" name="Google Shape;1057;p33"/>
            <p:cNvSpPr/>
            <p:nvPr/>
          </p:nvSpPr>
          <p:spPr>
            <a:xfrm>
              <a:off x="5933475" y="2468000"/>
              <a:ext cx="1800" cy="25"/>
            </a:xfrm>
            <a:custGeom>
              <a:rect b="b" l="l" r="r" t="t"/>
              <a:pathLst>
                <a:path extrusionOk="0" h="1" w="72">
                  <a:moveTo>
                    <a:pt x="12" y="0"/>
                  </a:moveTo>
                  <a:cubicBezTo>
                    <a:pt x="12" y="0"/>
                    <a:pt x="72" y="0"/>
                    <a:pt x="12" y="0"/>
                  </a:cubicBezTo>
                  <a:cubicBezTo>
                    <a:pt x="12" y="0"/>
                    <a:pt x="0"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8" name="Google Shape;1058;p33"/>
            <p:cNvSpPr/>
            <p:nvPr/>
          </p:nvSpPr>
          <p:spPr>
            <a:xfrm>
              <a:off x="5933225" y="2467850"/>
              <a:ext cx="475" cy="175"/>
            </a:xfrm>
            <a:custGeom>
              <a:rect b="b" l="l" r="r" t="t"/>
              <a:pathLst>
                <a:path extrusionOk="0" h="7" w="19">
                  <a:moveTo>
                    <a:pt x="2" y="1"/>
                  </a:moveTo>
                  <a:cubicBezTo>
                    <a:pt x="1" y="1"/>
                    <a:pt x="2" y="2"/>
                    <a:pt x="10" y="6"/>
                  </a:cubicBezTo>
                  <a:cubicBezTo>
                    <a:pt x="18" y="6"/>
                    <a:pt x="5" y="1"/>
                    <a:pt x="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9" name="Google Shape;1059;p33"/>
            <p:cNvSpPr/>
            <p:nvPr/>
          </p:nvSpPr>
          <p:spPr>
            <a:xfrm>
              <a:off x="5932375" y="2468300"/>
              <a:ext cx="850" cy="150"/>
            </a:xfrm>
            <a:custGeom>
              <a:rect b="b" l="l" r="r" t="t"/>
              <a:pathLst>
                <a:path extrusionOk="0" h="6" w="34">
                  <a:moveTo>
                    <a:pt x="8" y="0"/>
                  </a:moveTo>
                  <a:cubicBezTo>
                    <a:pt x="1" y="0"/>
                    <a:pt x="30" y="5"/>
                    <a:pt x="32" y="5"/>
                  </a:cubicBezTo>
                  <a:cubicBezTo>
                    <a:pt x="34" y="5"/>
                    <a:pt x="28" y="4"/>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0" name="Google Shape;1060;p33"/>
            <p:cNvSpPr/>
            <p:nvPr/>
          </p:nvSpPr>
          <p:spPr>
            <a:xfrm>
              <a:off x="5932575" y="2468300"/>
              <a:ext cx="625" cy="25"/>
            </a:xfrm>
            <a:custGeom>
              <a:rect b="b" l="l" r="r" t="t"/>
              <a:pathLst>
                <a:path extrusionOk="0" h="1" w="25">
                  <a:moveTo>
                    <a:pt x="24" y="0"/>
                  </a:moveTo>
                  <a:cubicBezTo>
                    <a:pt x="12" y="0"/>
                    <a:pt x="12" y="0"/>
                    <a:pt x="0" y="0"/>
                  </a:cubicBezTo>
                  <a:cubicBezTo>
                    <a:pt x="0"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1" name="Google Shape;1061;p33"/>
            <p:cNvSpPr/>
            <p:nvPr/>
          </p:nvSpPr>
          <p:spPr>
            <a:xfrm>
              <a:off x="5934075" y="2467700"/>
              <a:ext cx="900" cy="25"/>
            </a:xfrm>
            <a:custGeom>
              <a:rect b="b" l="l" r="r" t="t"/>
              <a:pathLst>
                <a:path extrusionOk="0" h="1" w="36">
                  <a:moveTo>
                    <a:pt x="0" y="0"/>
                  </a:moveTo>
                  <a:cubicBezTo>
                    <a:pt x="12" y="0"/>
                    <a:pt x="12" y="0"/>
                    <a:pt x="12" y="0"/>
                  </a:cubicBezTo>
                  <a:cubicBezTo>
                    <a:pt x="36"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2" name="Google Shape;1062;p33"/>
            <p:cNvSpPr/>
            <p:nvPr/>
          </p:nvSpPr>
          <p:spPr>
            <a:xfrm>
              <a:off x="5934075" y="2467700"/>
              <a:ext cx="600" cy="25"/>
            </a:xfrm>
            <a:custGeom>
              <a:rect b="b" l="l" r="r" t="t"/>
              <a:pathLst>
                <a:path extrusionOk="0" h="1" w="24">
                  <a:moveTo>
                    <a:pt x="0" y="0"/>
                  </a:moveTo>
                  <a:cubicBezTo>
                    <a:pt x="12" y="0"/>
                    <a:pt x="12"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3" name="Google Shape;1063;p33"/>
            <p:cNvSpPr/>
            <p:nvPr/>
          </p:nvSpPr>
          <p:spPr>
            <a:xfrm>
              <a:off x="5931075" y="2467100"/>
              <a:ext cx="3300" cy="325"/>
            </a:xfrm>
            <a:custGeom>
              <a:rect b="b" l="l" r="r" t="t"/>
              <a:pathLst>
                <a:path extrusionOk="0" h="13" w="132">
                  <a:moveTo>
                    <a:pt x="37" y="0"/>
                  </a:moveTo>
                  <a:cubicBezTo>
                    <a:pt x="43" y="0"/>
                    <a:pt x="51" y="1"/>
                    <a:pt x="60" y="3"/>
                  </a:cubicBezTo>
                  <a:lnTo>
                    <a:pt x="60" y="3"/>
                  </a:lnTo>
                  <a:cubicBezTo>
                    <a:pt x="59" y="1"/>
                    <a:pt x="52" y="0"/>
                    <a:pt x="37" y="0"/>
                  </a:cubicBezTo>
                  <a:close/>
                  <a:moveTo>
                    <a:pt x="60" y="3"/>
                  </a:moveTo>
                  <a:cubicBezTo>
                    <a:pt x="62" y="6"/>
                    <a:pt x="18" y="12"/>
                    <a:pt x="1" y="12"/>
                  </a:cubicBezTo>
                  <a:lnTo>
                    <a:pt x="132" y="12"/>
                  </a:lnTo>
                  <a:cubicBezTo>
                    <a:pt x="114" y="12"/>
                    <a:pt x="84" y="6"/>
                    <a:pt x="60" y="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4" name="Google Shape;1064;p33"/>
            <p:cNvSpPr/>
            <p:nvPr/>
          </p:nvSpPr>
          <p:spPr>
            <a:xfrm>
              <a:off x="5933475" y="2467700"/>
              <a:ext cx="1200" cy="25"/>
            </a:xfrm>
            <a:custGeom>
              <a:rect b="b" l="l" r="r" t="t"/>
              <a:pathLst>
                <a:path extrusionOk="0" h="1" w="48">
                  <a:moveTo>
                    <a:pt x="0" y="0"/>
                  </a:moveTo>
                  <a:cubicBezTo>
                    <a:pt x="48"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5" name="Google Shape;1065;p33"/>
            <p:cNvSpPr/>
            <p:nvPr/>
          </p:nvSpPr>
          <p:spPr>
            <a:xfrm>
              <a:off x="5932675" y="2467700"/>
              <a:ext cx="575" cy="275"/>
            </a:xfrm>
            <a:custGeom>
              <a:rect b="b" l="l" r="r" t="t"/>
              <a:pathLst>
                <a:path extrusionOk="0" h="11" w="23">
                  <a:moveTo>
                    <a:pt x="8" y="0"/>
                  </a:moveTo>
                  <a:lnTo>
                    <a:pt x="8" y="0"/>
                  </a:lnTo>
                  <a:cubicBezTo>
                    <a:pt x="0" y="0"/>
                    <a:pt x="19" y="11"/>
                    <a:pt x="22" y="11"/>
                  </a:cubicBezTo>
                  <a:cubicBezTo>
                    <a:pt x="23" y="11"/>
                    <a:pt x="20" y="8"/>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6" name="Google Shape;1066;p33"/>
            <p:cNvSpPr/>
            <p:nvPr/>
          </p:nvSpPr>
          <p:spPr>
            <a:xfrm>
              <a:off x="5933475" y="2467400"/>
              <a:ext cx="600" cy="25"/>
            </a:xfrm>
            <a:custGeom>
              <a:rect b="b" l="l" r="r" t="t"/>
              <a:pathLst>
                <a:path extrusionOk="0" h="1" w="24">
                  <a:moveTo>
                    <a:pt x="12" y="0"/>
                  </a:moveTo>
                  <a:cubicBezTo>
                    <a:pt x="12" y="0"/>
                    <a:pt x="12" y="0"/>
                    <a:pt x="0" y="0"/>
                  </a:cubicBezTo>
                  <a:cubicBezTo>
                    <a:pt x="12" y="0"/>
                    <a:pt x="24"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7" name="Google Shape;1067;p33"/>
            <p:cNvSpPr/>
            <p:nvPr/>
          </p:nvSpPr>
          <p:spPr>
            <a:xfrm>
              <a:off x="5930500" y="2466800"/>
              <a:ext cx="2700" cy="325"/>
            </a:xfrm>
            <a:custGeom>
              <a:rect b="b" l="l" r="r" t="t"/>
              <a:pathLst>
                <a:path extrusionOk="0" h="13" w="108">
                  <a:moveTo>
                    <a:pt x="0" y="1"/>
                  </a:moveTo>
                  <a:cubicBezTo>
                    <a:pt x="36" y="1"/>
                    <a:pt x="72" y="12"/>
                    <a:pt x="107" y="12"/>
                  </a:cubicBezTo>
                  <a:cubicBezTo>
                    <a:pt x="72" y="1"/>
                    <a:pt x="36"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8" name="Google Shape;1068;p33"/>
            <p:cNvSpPr/>
            <p:nvPr/>
          </p:nvSpPr>
          <p:spPr>
            <a:xfrm>
              <a:off x="5933175" y="2467100"/>
              <a:ext cx="1075" cy="150"/>
            </a:xfrm>
            <a:custGeom>
              <a:rect b="b" l="l" r="r" t="t"/>
              <a:pathLst>
                <a:path extrusionOk="0" h="6" w="43">
                  <a:moveTo>
                    <a:pt x="0" y="0"/>
                  </a:moveTo>
                  <a:cubicBezTo>
                    <a:pt x="16" y="4"/>
                    <a:pt x="27" y="6"/>
                    <a:pt x="32" y="6"/>
                  </a:cubicBezTo>
                  <a:cubicBezTo>
                    <a:pt x="43" y="6"/>
                    <a:pt x="3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9" name="Google Shape;1069;p33"/>
            <p:cNvSpPr/>
            <p:nvPr/>
          </p:nvSpPr>
          <p:spPr>
            <a:xfrm>
              <a:off x="5933475" y="2467100"/>
              <a:ext cx="325" cy="25"/>
            </a:xfrm>
            <a:custGeom>
              <a:rect b="b" l="l" r="r" t="t"/>
              <a:pathLst>
                <a:path extrusionOk="0" h="1" w="13">
                  <a:moveTo>
                    <a:pt x="0" y="0"/>
                  </a:moveTo>
                  <a:cubicBezTo>
                    <a:pt x="0" y="0"/>
                    <a:pt x="12" y="0"/>
                    <a:pt x="12" y="0"/>
                  </a:cubicBezTo>
                  <a:cubicBezTo>
                    <a:pt x="12"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0" name="Google Shape;1070;p33"/>
            <p:cNvSpPr/>
            <p:nvPr/>
          </p:nvSpPr>
          <p:spPr>
            <a:xfrm>
              <a:off x="5933475" y="2467100"/>
              <a:ext cx="325" cy="25"/>
            </a:xfrm>
            <a:custGeom>
              <a:rect b="b" l="l" r="r" t="t"/>
              <a:pathLst>
                <a:path extrusionOk="0" h="1" w="13">
                  <a:moveTo>
                    <a:pt x="12" y="0"/>
                  </a:moveTo>
                  <a:cubicBezTo>
                    <a:pt x="12" y="0"/>
                    <a:pt x="0" y="0"/>
                    <a:pt x="0"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1" name="Google Shape;1071;p33"/>
            <p:cNvSpPr/>
            <p:nvPr/>
          </p:nvSpPr>
          <p:spPr>
            <a:xfrm>
              <a:off x="5933775" y="246710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2" name="Google Shape;1072;p33"/>
            <p:cNvSpPr/>
            <p:nvPr/>
          </p:nvSpPr>
          <p:spPr>
            <a:xfrm>
              <a:off x="5930800" y="2467700"/>
              <a:ext cx="1200" cy="25"/>
            </a:xfrm>
            <a:custGeom>
              <a:rect b="b" l="l" r="r" t="t"/>
              <a:pathLst>
                <a:path extrusionOk="0" h="1" w="48">
                  <a:moveTo>
                    <a:pt x="48" y="0"/>
                  </a:moveTo>
                  <a:cubicBezTo>
                    <a:pt x="0" y="0"/>
                    <a:pt x="36" y="0"/>
                    <a:pt x="48" y="0"/>
                  </a:cubicBezTo>
                  <a:cubicBezTo>
                    <a:pt x="48" y="0"/>
                    <a:pt x="48"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3" name="Google Shape;1073;p33"/>
            <p:cNvSpPr/>
            <p:nvPr/>
          </p:nvSpPr>
          <p:spPr>
            <a:xfrm>
              <a:off x="5933475" y="2467100"/>
              <a:ext cx="325" cy="25"/>
            </a:xfrm>
            <a:custGeom>
              <a:rect b="b" l="l" r="r" t="t"/>
              <a:pathLst>
                <a:path extrusionOk="0" h="1" w="13">
                  <a:moveTo>
                    <a:pt x="12" y="0"/>
                  </a:moveTo>
                  <a:cubicBezTo>
                    <a:pt x="0" y="0"/>
                    <a:pt x="12"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4" name="Google Shape;1074;p33"/>
            <p:cNvSpPr/>
            <p:nvPr/>
          </p:nvSpPr>
          <p:spPr>
            <a:xfrm>
              <a:off x="5933475" y="2467100"/>
              <a:ext cx="325" cy="25"/>
            </a:xfrm>
            <a:custGeom>
              <a:rect b="b" l="l" r="r" t="t"/>
              <a:pathLst>
                <a:path extrusionOk="0" h="1" w="13">
                  <a:moveTo>
                    <a:pt x="12" y="0"/>
                  </a:moveTo>
                  <a:cubicBezTo>
                    <a:pt x="0" y="0"/>
                    <a:pt x="0"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5" name="Google Shape;1075;p33"/>
            <p:cNvSpPr/>
            <p:nvPr/>
          </p:nvSpPr>
          <p:spPr>
            <a:xfrm>
              <a:off x="5933775" y="2467100"/>
              <a:ext cx="600" cy="25"/>
            </a:xfrm>
            <a:custGeom>
              <a:rect b="b" l="l" r="r" t="t"/>
              <a:pathLst>
                <a:path extrusionOk="0" h="1" w="24">
                  <a:moveTo>
                    <a:pt x="0" y="0"/>
                  </a:moveTo>
                  <a:cubicBezTo>
                    <a:pt x="12" y="0"/>
                    <a:pt x="0" y="0"/>
                    <a:pt x="0" y="0"/>
                  </a:cubicBezTo>
                  <a:cubicBezTo>
                    <a:pt x="0"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6" name="Google Shape;1076;p33"/>
            <p:cNvSpPr/>
            <p:nvPr/>
          </p:nvSpPr>
          <p:spPr>
            <a:xfrm>
              <a:off x="5933475" y="2466800"/>
              <a:ext cx="900" cy="25"/>
            </a:xfrm>
            <a:custGeom>
              <a:rect b="b" l="l" r="r" t="t"/>
              <a:pathLst>
                <a:path extrusionOk="0" h="1" w="36">
                  <a:moveTo>
                    <a:pt x="0" y="1"/>
                  </a:moveTo>
                  <a:cubicBezTo>
                    <a:pt x="36"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7" name="Google Shape;1077;p33"/>
            <p:cNvSpPr/>
            <p:nvPr/>
          </p:nvSpPr>
          <p:spPr>
            <a:xfrm>
              <a:off x="5933475" y="2466800"/>
              <a:ext cx="600" cy="25"/>
            </a:xfrm>
            <a:custGeom>
              <a:rect b="b" l="l" r="r" t="t"/>
              <a:pathLst>
                <a:path extrusionOk="0" h="1" w="24">
                  <a:moveTo>
                    <a:pt x="0" y="1"/>
                  </a:moveTo>
                  <a:cubicBezTo>
                    <a:pt x="12" y="1"/>
                    <a:pt x="24" y="1"/>
                    <a:pt x="24" y="1"/>
                  </a:cubicBezTo>
                  <a:cubicBezTo>
                    <a:pt x="12"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8" name="Google Shape;1078;p33"/>
            <p:cNvSpPr/>
            <p:nvPr/>
          </p:nvSpPr>
          <p:spPr>
            <a:xfrm>
              <a:off x="5928400" y="2465850"/>
              <a:ext cx="6275" cy="975"/>
            </a:xfrm>
            <a:custGeom>
              <a:rect b="b" l="l" r="r" t="t"/>
              <a:pathLst>
                <a:path extrusionOk="0" h="39" w="251">
                  <a:moveTo>
                    <a:pt x="144" y="0"/>
                  </a:moveTo>
                  <a:cubicBezTo>
                    <a:pt x="131" y="0"/>
                    <a:pt x="130" y="4"/>
                    <a:pt x="137" y="9"/>
                  </a:cubicBezTo>
                  <a:lnTo>
                    <a:pt x="137" y="9"/>
                  </a:lnTo>
                  <a:cubicBezTo>
                    <a:pt x="146" y="9"/>
                    <a:pt x="157" y="8"/>
                    <a:pt x="167" y="3"/>
                  </a:cubicBezTo>
                  <a:cubicBezTo>
                    <a:pt x="157" y="1"/>
                    <a:pt x="149" y="0"/>
                    <a:pt x="144" y="0"/>
                  </a:cubicBezTo>
                  <a:close/>
                  <a:moveTo>
                    <a:pt x="137" y="9"/>
                  </a:moveTo>
                  <a:cubicBezTo>
                    <a:pt x="136" y="9"/>
                    <a:pt x="134" y="9"/>
                    <a:pt x="133" y="9"/>
                  </a:cubicBezTo>
                  <a:cubicBezTo>
                    <a:pt x="123" y="9"/>
                    <a:pt x="114" y="9"/>
                    <a:pt x="108" y="15"/>
                  </a:cubicBezTo>
                  <a:cubicBezTo>
                    <a:pt x="96" y="21"/>
                    <a:pt x="81" y="21"/>
                    <a:pt x="80" y="21"/>
                  </a:cubicBezTo>
                  <a:cubicBezTo>
                    <a:pt x="78" y="21"/>
                    <a:pt x="90" y="21"/>
                    <a:pt x="132" y="27"/>
                  </a:cubicBezTo>
                  <a:cubicBezTo>
                    <a:pt x="84" y="27"/>
                    <a:pt x="48" y="39"/>
                    <a:pt x="1" y="39"/>
                  </a:cubicBezTo>
                  <a:cubicBezTo>
                    <a:pt x="60" y="39"/>
                    <a:pt x="108" y="27"/>
                    <a:pt x="156" y="27"/>
                  </a:cubicBezTo>
                  <a:cubicBezTo>
                    <a:pt x="132" y="27"/>
                    <a:pt x="191" y="39"/>
                    <a:pt x="215" y="39"/>
                  </a:cubicBezTo>
                  <a:cubicBezTo>
                    <a:pt x="120" y="27"/>
                    <a:pt x="251" y="27"/>
                    <a:pt x="179" y="27"/>
                  </a:cubicBezTo>
                  <a:lnTo>
                    <a:pt x="227" y="27"/>
                  </a:lnTo>
                  <a:cubicBezTo>
                    <a:pt x="182" y="27"/>
                    <a:pt x="148" y="16"/>
                    <a:pt x="137" y="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9" name="Google Shape;1079;p33"/>
            <p:cNvSpPr/>
            <p:nvPr/>
          </p:nvSpPr>
          <p:spPr>
            <a:xfrm>
              <a:off x="5926925" y="2459650"/>
              <a:ext cx="1200" cy="325"/>
            </a:xfrm>
            <a:custGeom>
              <a:rect b="b" l="l" r="r" t="t"/>
              <a:pathLst>
                <a:path extrusionOk="0" h="13" w="48">
                  <a:moveTo>
                    <a:pt x="48" y="1"/>
                  </a:moveTo>
                  <a:cubicBezTo>
                    <a:pt x="36" y="1"/>
                    <a:pt x="24" y="1"/>
                    <a:pt x="0" y="13"/>
                  </a:cubicBezTo>
                  <a:cubicBezTo>
                    <a:pt x="24" y="1"/>
                    <a:pt x="48"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0" name="Google Shape;1080;p33"/>
            <p:cNvSpPr/>
            <p:nvPr/>
          </p:nvSpPr>
          <p:spPr>
            <a:xfrm>
              <a:off x="5932550" y="2459950"/>
              <a:ext cx="950" cy="175"/>
            </a:xfrm>
            <a:custGeom>
              <a:rect b="b" l="l" r="r" t="t"/>
              <a:pathLst>
                <a:path extrusionOk="0" h="7" w="38">
                  <a:moveTo>
                    <a:pt x="37" y="1"/>
                  </a:moveTo>
                  <a:cubicBezTo>
                    <a:pt x="21" y="1"/>
                    <a:pt x="0" y="6"/>
                    <a:pt x="5" y="6"/>
                  </a:cubicBezTo>
                  <a:cubicBezTo>
                    <a:pt x="8" y="6"/>
                    <a:pt x="17" y="5"/>
                    <a:pt x="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1" name="Google Shape;1081;p33"/>
            <p:cNvSpPr/>
            <p:nvPr/>
          </p:nvSpPr>
          <p:spPr>
            <a:xfrm>
              <a:off x="5933175" y="2465900"/>
              <a:ext cx="325" cy="325"/>
            </a:xfrm>
            <a:custGeom>
              <a:rect b="b" l="l" r="r" t="t"/>
              <a:pathLst>
                <a:path extrusionOk="0" h="13" w="13">
                  <a:moveTo>
                    <a:pt x="12" y="1"/>
                  </a:moveTo>
                  <a:cubicBezTo>
                    <a:pt x="0" y="13"/>
                    <a:pt x="12"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2" name="Google Shape;1082;p33"/>
            <p:cNvSpPr/>
            <p:nvPr/>
          </p:nvSpPr>
          <p:spPr>
            <a:xfrm>
              <a:off x="5929900" y="2461450"/>
              <a:ext cx="325" cy="25"/>
            </a:xfrm>
            <a:custGeom>
              <a:rect b="b" l="l" r="r" t="t"/>
              <a:pathLst>
                <a:path extrusionOk="0" h="1" w="13">
                  <a:moveTo>
                    <a:pt x="0" y="0"/>
                  </a:moveTo>
                  <a:cubicBezTo>
                    <a:pt x="0" y="0"/>
                    <a:pt x="12"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3" name="Google Shape;1083;p33"/>
            <p:cNvSpPr/>
            <p:nvPr/>
          </p:nvSpPr>
          <p:spPr>
            <a:xfrm>
              <a:off x="5928700" y="2461750"/>
              <a:ext cx="625" cy="25"/>
            </a:xfrm>
            <a:custGeom>
              <a:rect b="b" l="l" r="r" t="t"/>
              <a:pathLst>
                <a:path extrusionOk="0" h="1" w="25">
                  <a:moveTo>
                    <a:pt x="1" y="0"/>
                  </a:moveTo>
                  <a:cubicBezTo>
                    <a:pt x="1" y="0"/>
                    <a:pt x="13" y="0"/>
                    <a:pt x="25" y="0"/>
                  </a:cubicBezTo>
                  <a:cubicBezTo>
                    <a:pt x="25" y="0"/>
                    <a:pt x="25"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4" name="Google Shape;1084;p33"/>
            <p:cNvSpPr/>
            <p:nvPr/>
          </p:nvSpPr>
          <p:spPr>
            <a:xfrm>
              <a:off x="5931075" y="2465975"/>
              <a:ext cx="550" cy="250"/>
            </a:xfrm>
            <a:custGeom>
              <a:rect b="b" l="l" r="r" t="t"/>
              <a:pathLst>
                <a:path extrusionOk="0" h="10" w="22">
                  <a:moveTo>
                    <a:pt x="19" y="1"/>
                  </a:moveTo>
                  <a:lnTo>
                    <a:pt x="19" y="1"/>
                  </a:lnTo>
                  <a:cubicBezTo>
                    <a:pt x="16" y="1"/>
                    <a:pt x="7" y="4"/>
                    <a:pt x="1" y="10"/>
                  </a:cubicBezTo>
                  <a:cubicBezTo>
                    <a:pt x="19" y="4"/>
                    <a:pt x="22" y="1"/>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5" name="Google Shape;1085;p33"/>
            <p:cNvSpPr/>
            <p:nvPr/>
          </p:nvSpPr>
          <p:spPr>
            <a:xfrm>
              <a:off x="5927800" y="2464125"/>
              <a:ext cx="1225" cy="25"/>
            </a:xfrm>
            <a:custGeom>
              <a:rect b="b" l="l" r="r" t="t"/>
              <a:pathLst>
                <a:path extrusionOk="0" h="1" w="49">
                  <a:moveTo>
                    <a:pt x="49" y="0"/>
                  </a:moveTo>
                  <a:cubicBezTo>
                    <a:pt x="49" y="0"/>
                    <a:pt x="1" y="0"/>
                    <a:pt x="49" y="0"/>
                  </a:cubicBezTo>
                  <a:cubicBezTo>
                    <a:pt x="37" y="0"/>
                    <a:pt x="49" y="0"/>
                    <a:pt x="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6" name="Google Shape;1086;p33"/>
            <p:cNvSpPr/>
            <p:nvPr/>
          </p:nvSpPr>
          <p:spPr>
            <a:xfrm>
              <a:off x="5925725" y="2452100"/>
              <a:ext cx="9250" cy="13525"/>
            </a:xfrm>
            <a:custGeom>
              <a:rect b="b" l="l" r="r" t="t"/>
              <a:pathLst>
                <a:path extrusionOk="0" h="541" w="370">
                  <a:moveTo>
                    <a:pt x="72" y="219"/>
                  </a:moveTo>
                  <a:lnTo>
                    <a:pt x="72" y="219"/>
                  </a:lnTo>
                  <a:cubicBezTo>
                    <a:pt x="74" y="222"/>
                    <a:pt x="77" y="223"/>
                    <a:pt x="79" y="224"/>
                  </a:cubicBezTo>
                  <a:lnTo>
                    <a:pt x="79" y="224"/>
                  </a:lnTo>
                  <a:cubicBezTo>
                    <a:pt x="78" y="223"/>
                    <a:pt x="75" y="221"/>
                    <a:pt x="72" y="219"/>
                  </a:cubicBezTo>
                  <a:close/>
                  <a:moveTo>
                    <a:pt x="120" y="386"/>
                  </a:moveTo>
                  <a:cubicBezTo>
                    <a:pt x="122" y="386"/>
                    <a:pt x="123" y="387"/>
                    <a:pt x="125" y="387"/>
                  </a:cubicBezTo>
                  <a:lnTo>
                    <a:pt x="125" y="387"/>
                  </a:lnTo>
                  <a:cubicBezTo>
                    <a:pt x="123" y="386"/>
                    <a:pt x="121" y="386"/>
                    <a:pt x="120" y="386"/>
                  </a:cubicBezTo>
                  <a:close/>
                  <a:moveTo>
                    <a:pt x="179" y="422"/>
                  </a:moveTo>
                  <a:cubicBezTo>
                    <a:pt x="179" y="422"/>
                    <a:pt x="179" y="422"/>
                    <a:pt x="178" y="422"/>
                  </a:cubicBezTo>
                  <a:lnTo>
                    <a:pt x="178" y="422"/>
                  </a:lnTo>
                  <a:cubicBezTo>
                    <a:pt x="179" y="422"/>
                    <a:pt x="179" y="422"/>
                    <a:pt x="179" y="422"/>
                  </a:cubicBezTo>
                  <a:close/>
                  <a:moveTo>
                    <a:pt x="169" y="423"/>
                  </a:moveTo>
                  <a:lnTo>
                    <a:pt x="169" y="423"/>
                  </a:lnTo>
                  <a:cubicBezTo>
                    <a:pt x="193" y="424"/>
                    <a:pt x="218" y="427"/>
                    <a:pt x="239" y="434"/>
                  </a:cubicBezTo>
                  <a:lnTo>
                    <a:pt x="155" y="434"/>
                  </a:lnTo>
                  <a:cubicBezTo>
                    <a:pt x="162" y="427"/>
                    <a:pt x="165" y="424"/>
                    <a:pt x="169" y="423"/>
                  </a:cubicBezTo>
                  <a:close/>
                  <a:moveTo>
                    <a:pt x="251" y="422"/>
                  </a:moveTo>
                  <a:cubicBezTo>
                    <a:pt x="274" y="422"/>
                    <a:pt x="227" y="422"/>
                    <a:pt x="286" y="434"/>
                  </a:cubicBezTo>
                  <a:cubicBezTo>
                    <a:pt x="263" y="422"/>
                    <a:pt x="274" y="422"/>
                    <a:pt x="251" y="422"/>
                  </a:cubicBezTo>
                  <a:close/>
                  <a:moveTo>
                    <a:pt x="150" y="434"/>
                  </a:moveTo>
                  <a:lnTo>
                    <a:pt x="150" y="434"/>
                  </a:lnTo>
                  <a:cubicBezTo>
                    <a:pt x="145" y="434"/>
                    <a:pt x="140" y="434"/>
                    <a:pt x="135" y="436"/>
                  </a:cubicBezTo>
                  <a:lnTo>
                    <a:pt x="135" y="436"/>
                  </a:lnTo>
                  <a:cubicBezTo>
                    <a:pt x="134" y="435"/>
                    <a:pt x="138" y="434"/>
                    <a:pt x="150" y="434"/>
                  </a:cubicBezTo>
                  <a:close/>
                  <a:moveTo>
                    <a:pt x="214" y="0"/>
                  </a:moveTo>
                  <a:cubicBezTo>
                    <a:pt x="182" y="0"/>
                    <a:pt x="153" y="8"/>
                    <a:pt x="120" y="41"/>
                  </a:cubicBezTo>
                  <a:lnTo>
                    <a:pt x="155" y="41"/>
                  </a:lnTo>
                  <a:cubicBezTo>
                    <a:pt x="136" y="51"/>
                    <a:pt x="125" y="68"/>
                    <a:pt x="108" y="68"/>
                  </a:cubicBezTo>
                  <a:cubicBezTo>
                    <a:pt x="105" y="68"/>
                    <a:pt x="100" y="67"/>
                    <a:pt x="96" y="65"/>
                  </a:cubicBezTo>
                  <a:lnTo>
                    <a:pt x="96" y="65"/>
                  </a:lnTo>
                  <a:cubicBezTo>
                    <a:pt x="125" y="84"/>
                    <a:pt x="130" y="119"/>
                    <a:pt x="119" y="119"/>
                  </a:cubicBezTo>
                  <a:cubicBezTo>
                    <a:pt x="116" y="119"/>
                    <a:pt x="112" y="117"/>
                    <a:pt x="108" y="112"/>
                  </a:cubicBezTo>
                  <a:lnTo>
                    <a:pt x="108" y="112"/>
                  </a:lnTo>
                  <a:cubicBezTo>
                    <a:pt x="132" y="136"/>
                    <a:pt x="120" y="136"/>
                    <a:pt x="155" y="136"/>
                  </a:cubicBezTo>
                  <a:cubicBezTo>
                    <a:pt x="138" y="142"/>
                    <a:pt x="132" y="142"/>
                    <a:pt x="127" y="142"/>
                  </a:cubicBezTo>
                  <a:cubicBezTo>
                    <a:pt x="123" y="142"/>
                    <a:pt x="120" y="142"/>
                    <a:pt x="108" y="148"/>
                  </a:cubicBezTo>
                  <a:cubicBezTo>
                    <a:pt x="144" y="160"/>
                    <a:pt x="72" y="172"/>
                    <a:pt x="48" y="184"/>
                  </a:cubicBezTo>
                  <a:cubicBezTo>
                    <a:pt x="72" y="184"/>
                    <a:pt x="96" y="172"/>
                    <a:pt x="120" y="172"/>
                  </a:cubicBezTo>
                  <a:cubicBezTo>
                    <a:pt x="108" y="184"/>
                    <a:pt x="96" y="184"/>
                    <a:pt x="84" y="184"/>
                  </a:cubicBezTo>
                  <a:cubicBezTo>
                    <a:pt x="96" y="184"/>
                    <a:pt x="96" y="184"/>
                    <a:pt x="84" y="196"/>
                  </a:cubicBezTo>
                  <a:cubicBezTo>
                    <a:pt x="91" y="189"/>
                    <a:pt x="102" y="182"/>
                    <a:pt x="112" y="182"/>
                  </a:cubicBezTo>
                  <a:cubicBezTo>
                    <a:pt x="119" y="182"/>
                    <a:pt x="127" y="186"/>
                    <a:pt x="132" y="196"/>
                  </a:cubicBezTo>
                  <a:lnTo>
                    <a:pt x="96" y="196"/>
                  </a:lnTo>
                  <a:cubicBezTo>
                    <a:pt x="108" y="208"/>
                    <a:pt x="108" y="208"/>
                    <a:pt x="96" y="208"/>
                  </a:cubicBezTo>
                  <a:cubicBezTo>
                    <a:pt x="96" y="208"/>
                    <a:pt x="132" y="219"/>
                    <a:pt x="132" y="219"/>
                  </a:cubicBezTo>
                  <a:cubicBezTo>
                    <a:pt x="116" y="219"/>
                    <a:pt x="100" y="225"/>
                    <a:pt x="88" y="225"/>
                  </a:cubicBezTo>
                  <a:cubicBezTo>
                    <a:pt x="85" y="225"/>
                    <a:pt x="82" y="224"/>
                    <a:pt x="79" y="224"/>
                  </a:cubicBezTo>
                  <a:lnTo>
                    <a:pt x="79" y="224"/>
                  </a:lnTo>
                  <a:cubicBezTo>
                    <a:pt x="85" y="228"/>
                    <a:pt x="82" y="230"/>
                    <a:pt x="79" y="231"/>
                  </a:cubicBezTo>
                  <a:lnTo>
                    <a:pt x="79" y="231"/>
                  </a:lnTo>
                  <a:cubicBezTo>
                    <a:pt x="77" y="230"/>
                    <a:pt x="75" y="229"/>
                    <a:pt x="74" y="229"/>
                  </a:cubicBezTo>
                  <a:cubicBezTo>
                    <a:pt x="73" y="229"/>
                    <a:pt x="72" y="230"/>
                    <a:pt x="72" y="231"/>
                  </a:cubicBezTo>
                  <a:cubicBezTo>
                    <a:pt x="72" y="231"/>
                    <a:pt x="76" y="231"/>
                    <a:pt x="79" y="231"/>
                  </a:cubicBezTo>
                  <a:lnTo>
                    <a:pt x="79" y="231"/>
                  </a:lnTo>
                  <a:cubicBezTo>
                    <a:pt x="91" y="236"/>
                    <a:pt x="117" y="257"/>
                    <a:pt x="113" y="257"/>
                  </a:cubicBezTo>
                  <a:cubicBezTo>
                    <a:pt x="112" y="257"/>
                    <a:pt x="110" y="257"/>
                    <a:pt x="108" y="255"/>
                  </a:cubicBezTo>
                  <a:cubicBezTo>
                    <a:pt x="108" y="261"/>
                    <a:pt x="103" y="266"/>
                    <a:pt x="95" y="270"/>
                  </a:cubicBezTo>
                  <a:lnTo>
                    <a:pt x="95" y="270"/>
                  </a:lnTo>
                  <a:cubicBezTo>
                    <a:pt x="91" y="268"/>
                    <a:pt x="87" y="267"/>
                    <a:pt x="84" y="267"/>
                  </a:cubicBezTo>
                  <a:lnTo>
                    <a:pt x="60" y="267"/>
                  </a:lnTo>
                  <a:cubicBezTo>
                    <a:pt x="67" y="271"/>
                    <a:pt x="74" y="272"/>
                    <a:pt x="80" y="272"/>
                  </a:cubicBezTo>
                  <a:cubicBezTo>
                    <a:pt x="86" y="272"/>
                    <a:pt x="90" y="271"/>
                    <a:pt x="95" y="270"/>
                  </a:cubicBezTo>
                  <a:lnTo>
                    <a:pt x="95" y="270"/>
                  </a:lnTo>
                  <a:cubicBezTo>
                    <a:pt x="104" y="273"/>
                    <a:pt x="115" y="279"/>
                    <a:pt x="132" y="279"/>
                  </a:cubicBezTo>
                  <a:cubicBezTo>
                    <a:pt x="84" y="315"/>
                    <a:pt x="120" y="315"/>
                    <a:pt x="72" y="327"/>
                  </a:cubicBezTo>
                  <a:cubicBezTo>
                    <a:pt x="72" y="327"/>
                    <a:pt x="72" y="327"/>
                    <a:pt x="72" y="327"/>
                  </a:cubicBezTo>
                  <a:lnTo>
                    <a:pt x="72" y="327"/>
                  </a:lnTo>
                  <a:cubicBezTo>
                    <a:pt x="84" y="327"/>
                    <a:pt x="132" y="350"/>
                    <a:pt x="132" y="350"/>
                  </a:cubicBezTo>
                  <a:cubicBezTo>
                    <a:pt x="108" y="350"/>
                    <a:pt x="72" y="327"/>
                    <a:pt x="72" y="327"/>
                  </a:cubicBezTo>
                  <a:lnTo>
                    <a:pt x="72" y="327"/>
                  </a:lnTo>
                  <a:cubicBezTo>
                    <a:pt x="72" y="327"/>
                    <a:pt x="132" y="374"/>
                    <a:pt x="167" y="374"/>
                  </a:cubicBezTo>
                  <a:cubicBezTo>
                    <a:pt x="144" y="362"/>
                    <a:pt x="144" y="362"/>
                    <a:pt x="167" y="362"/>
                  </a:cubicBezTo>
                  <a:lnTo>
                    <a:pt x="203" y="362"/>
                  </a:lnTo>
                  <a:cubicBezTo>
                    <a:pt x="191" y="374"/>
                    <a:pt x="179" y="374"/>
                    <a:pt x="167" y="374"/>
                  </a:cubicBezTo>
                  <a:cubicBezTo>
                    <a:pt x="195" y="388"/>
                    <a:pt x="219" y="394"/>
                    <a:pt x="208" y="394"/>
                  </a:cubicBezTo>
                  <a:cubicBezTo>
                    <a:pt x="200" y="394"/>
                    <a:pt x="176" y="391"/>
                    <a:pt x="125" y="387"/>
                  </a:cubicBezTo>
                  <a:lnTo>
                    <a:pt x="125" y="387"/>
                  </a:lnTo>
                  <a:cubicBezTo>
                    <a:pt x="151" y="391"/>
                    <a:pt x="197" y="422"/>
                    <a:pt x="120" y="422"/>
                  </a:cubicBezTo>
                  <a:cubicBezTo>
                    <a:pt x="130" y="422"/>
                    <a:pt x="141" y="422"/>
                    <a:pt x="152" y="422"/>
                  </a:cubicBezTo>
                  <a:lnTo>
                    <a:pt x="152" y="422"/>
                  </a:lnTo>
                  <a:cubicBezTo>
                    <a:pt x="61" y="424"/>
                    <a:pt x="147" y="437"/>
                    <a:pt x="128" y="437"/>
                  </a:cubicBezTo>
                  <a:cubicBezTo>
                    <a:pt x="123" y="437"/>
                    <a:pt x="110" y="436"/>
                    <a:pt x="84" y="434"/>
                  </a:cubicBezTo>
                  <a:lnTo>
                    <a:pt x="84" y="434"/>
                  </a:lnTo>
                  <a:cubicBezTo>
                    <a:pt x="102" y="436"/>
                    <a:pt x="116" y="438"/>
                    <a:pt x="128" y="439"/>
                  </a:cubicBezTo>
                  <a:lnTo>
                    <a:pt x="128" y="439"/>
                  </a:lnTo>
                  <a:cubicBezTo>
                    <a:pt x="125" y="441"/>
                    <a:pt x="123" y="443"/>
                    <a:pt x="120" y="446"/>
                  </a:cubicBezTo>
                  <a:cubicBezTo>
                    <a:pt x="127" y="442"/>
                    <a:pt x="135" y="441"/>
                    <a:pt x="141" y="441"/>
                  </a:cubicBezTo>
                  <a:cubicBezTo>
                    <a:pt x="142" y="441"/>
                    <a:pt x="143" y="441"/>
                    <a:pt x="143" y="441"/>
                  </a:cubicBezTo>
                  <a:lnTo>
                    <a:pt x="143" y="441"/>
                  </a:lnTo>
                  <a:cubicBezTo>
                    <a:pt x="145" y="441"/>
                    <a:pt x="147" y="441"/>
                    <a:pt x="148" y="441"/>
                  </a:cubicBezTo>
                  <a:lnTo>
                    <a:pt x="148" y="441"/>
                  </a:lnTo>
                  <a:cubicBezTo>
                    <a:pt x="159" y="444"/>
                    <a:pt x="160" y="451"/>
                    <a:pt x="132" y="458"/>
                  </a:cubicBezTo>
                  <a:lnTo>
                    <a:pt x="203" y="458"/>
                  </a:lnTo>
                  <a:cubicBezTo>
                    <a:pt x="169" y="458"/>
                    <a:pt x="186" y="442"/>
                    <a:pt x="210" y="442"/>
                  </a:cubicBezTo>
                  <a:cubicBezTo>
                    <a:pt x="229" y="442"/>
                    <a:pt x="252" y="451"/>
                    <a:pt x="263" y="481"/>
                  </a:cubicBezTo>
                  <a:cubicBezTo>
                    <a:pt x="245" y="478"/>
                    <a:pt x="227" y="475"/>
                    <a:pt x="209" y="474"/>
                  </a:cubicBezTo>
                  <a:lnTo>
                    <a:pt x="209" y="474"/>
                  </a:lnTo>
                  <a:cubicBezTo>
                    <a:pt x="229" y="470"/>
                    <a:pt x="236" y="468"/>
                    <a:pt x="235" y="468"/>
                  </a:cubicBezTo>
                  <a:lnTo>
                    <a:pt x="235" y="468"/>
                  </a:lnTo>
                  <a:cubicBezTo>
                    <a:pt x="234" y="468"/>
                    <a:pt x="221" y="470"/>
                    <a:pt x="205" y="473"/>
                  </a:cubicBezTo>
                  <a:lnTo>
                    <a:pt x="205" y="473"/>
                  </a:lnTo>
                  <a:cubicBezTo>
                    <a:pt x="164" y="470"/>
                    <a:pt x="124" y="470"/>
                    <a:pt x="84" y="470"/>
                  </a:cubicBezTo>
                  <a:cubicBezTo>
                    <a:pt x="117" y="470"/>
                    <a:pt x="130" y="480"/>
                    <a:pt x="160" y="481"/>
                  </a:cubicBezTo>
                  <a:lnTo>
                    <a:pt x="160" y="481"/>
                  </a:lnTo>
                  <a:cubicBezTo>
                    <a:pt x="128" y="487"/>
                    <a:pt x="99" y="493"/>
                    <a:pt x="108" y="493"/>
                  </a:cubicBezTo>
                  <a:lnTo>
                    <a:pt x="263" y="493"/>
                  </a:lnTo>
                  <a:cubicBezTo>
                    <a:pt x="227" y="505"/>
                    <a:pt x="179" y="505"/>
                    <a:pt x="132" y="505"/>
                  </a:cubicBezTo>
                  <a:cubicBezTo>
                    <a:pt x="140" y="509"/>
                    <a:pt x="149" y="511"/>
                    <a:pt x="158" y="511"/>
                  </a:cubicBezTo>
                  <a:cubicBezTo>
                    <a:pt x="170" y="511"/>
                    <a:pt x="182" y="508"/>
                    <a:pt x="191" y="507"/>
                  </a:cubicBezTo>
                  <a:lnTo>
                    <a:pt x="191" y="507"/>
                  </a:lnTo>
                  <a:cubicBezTo>
                    <a:pt x="197" y="508"/>
                    <a:pt x="209" y="511"/>
                    <a:pt x="215" y="517"/>
                  </a:cubicBezTo>
                  <a:cubicBezTo>
                    <a:pt x="1" y="529"/>
                    <a:pt x="251" y="529"/>
                    <a:pt x="144" y="529"/>
                  </a:cubicBezTo>
                  <a:cubicBezTo>
                    <a:pt x="167" y="529"/>
                    <a:pt x="167" y="529"/>
                    <a:pt x="144" y="541"/>
                  </a:cubicBezTo>
                  <a:cubicBezTo>
                    <a:pt x="167" y="541"/>
                    <a:pt x="202" y="536"/>
                    <a:pt x="226" y="536"/>
                  </a:cubicBezTo>
                  <a:cubicBezTo>
                    <a:pt x="237" y="536"/>
                    <a:pt x="247" y="537"/>
                    <a:pt x="251" y="541"/>
                  </a:cubicBezTo>
                  <a:cubicBezTo>
                    <a:pt x="358" y="517"/>
                    <a:pt x="346" y="470"/>
                    <a:pt x="239" y="422"/>
                  </a:cubicBezTo>
                  <a:lnTo>
                    <a:pt x="251" y="422"/>
                  </a:lnTo>
                  <a:cubicBezTo>
                    <a:pt x="286" y="398"/>
                    <a:pt x="227" y="422"/>
                    <a:pt x="298" y="374"/>
                  </a:cubicBezTo>
                  <a:lnTo>
                    <a:pt x="322" y="374"/>
                  </a:lnTo>
                  <a:cubicBezTo>
                    <a:pt x="251" y="362"/>
                    <a:pt x="298" y="374"/>
                    <a:pt x="239" y="327"/>
                  </a:cubicBezTo>
                  <a:cubicBezTo>
                    <a:pt x="263" y="321"/>
                    <a:pt x="280" y="318"/>
                    <a:pt x="300" y="318"/>
                  </a:cubicBezTo>
                  <a:cubicBezTo>
                    <a:pt x="319" y="318"/>
                    <a:pt x="340" y="321"/>
                    <a:pt x="370" y="327"/>
                  </a:cubicBezTo>
                  <a:cubicBezTo>
                    <a:pt x="298" y="303"/>
                    <a:pt x="286" y="243"/>
                    <a:pt x="251" y="243"/>
                  </a:cubicBezTo>
                  <a:cubicBezTo>
                    <a:pt x="274" y="231"/>
                    <a:pt x="286" y="219"/>
                    <a:pt x="310" y="208"/>
                  </a:cubicBezTo>
                  <a:cubicBezTo>
                    <a:pt x="310" y="172"/>
                    <a:pt x="298" y="136"/>
                    <a:pt x="251" y="136"/>
                  </a:cubicBezTo>
                  <a:cubicBezTo>
                    <a:pt x="263" y="136"/>
                    <a:pt x="298" y="112"/>
                    <a:pt x="251" y="100"/>
                  </a:cubicBezTo>
                  <a:lnTo>
                    <a:pt x="298" y="100"/>
                  </a:lnTo>
                  <a:cubicBezTo>
                    <a:pt x="263" y="89"/>
                    <a:pt x="251" y="65"/>
                    <a:pt x="298" y="65"/>
                  </a:cubicBezTo>
                  <a:cubicBezTo>
                    <a:pt x="286" y="41"/>
                    <a:pt x="191" y="77"/>
                    <a:pt x="298" y="5"/>
                  </a:cubicBezTo>
                  <a:cubicBezTo>
                    <a:pt x="267" y="5"/>
                    <a:pt x="239" y="0"/>
                    <a:pt x="2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7" name="Google Shape;1087;p33"/>
            <p:cNvSpPr/>
            <p:nvPr/>
          </p:nvSpPr>
          <p:spPr>
            <a:xfrm>
              <a:off x="5933475" y="2463525"/>
              <a:ext cx="1200" cy="25"/>
            </a:xfrm>
            <a:custGeom>
              <a:rect b="b" l="l" r="r" t="t"/>
              <a:pathLst>
                <a:path extrusionOk="0" h="1" w="48">
                  <a:moveTo>
                    <a:pt x="0" y="1"/>
                  </a:moveTo>
                  <a:cubicBezTo>
                    <a:pt x="48"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8" name="Google Shape;1088;p33"/>
            <p:cNvSpPr/>
            <p:nvPr/>
          </p:nvSpPr>
          <p:spPr>
            <a:xfrm>
              <a:off x="5926600" y="2462500"/>
              <a:ext cx="2125" cy="150"/>
            </a:xfrm>
            <a:custGeom>
              <a:rect b="b" l="l" r="r" t="t"/>
              <a:pathLst>
                <a:path extrusionOk="0" h="6" w="85">
                  <a:moveTo>
                    <a:pt x="13" y="1"/>
                  </a:moveTo>
                  <a:cubicBezTo>
                    <a:pt x="0" y="1"/>
                    <a:pt x="45" y="6"/>
                    <a:pt x="85" y="6"/>
                  </a:cubicBezTo>
                  <a:cubicBezTo>
                    <a:pt x="41" y="2"/>
                    <a:pt x="20"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9" name="Google Shape;1089;p33"/>
            <p:cNvSpPr/>
            <p:nvPr/>
          </p:nvSpPr>
          <p:spPr>
            <a:xfrm>
              <a:off x="5928400" y="2464125"/>
              <a:ext cx="625" cy="25"/>
            </a:xfrm>
            <a:custGeom>
              <a:rect b="b" l="l" r="r" t="t"/>
              <a:pathLst>
                <a:path extrusionOk="0" h="1" w="25">
                  <a:moveTo>
                    <a:pt x="13" y="0"/>
                  </a:moveTo>
                  <a:cubicBezTo>
                    <a:pt x="1" y="0"/>
                    <a:pt x="25"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90" name="Google Shape;1090;p33"/>
            <p:cNvSpPr/>
            <p:nvPr/>
          </p:nvSpPr>
          <p:spPr>
            <a:xfrm>
              <a:off x="5933475" y="2466500"/>
              <a:ext cx="600" cy="25"/>
            </a:xfrm>
            <a:custGeom>
              <a:rect b="b" l="l" r="r" t="t"/>
              <a:pathLst>
                <a:path extrusionOk="0" h="1" w="24">
                  <a:moveTo>
                    <a:pt x="24" y="1"/>
                  </a:moveTo>
                  <a:cubicBezTo>
                    <a:pt x="24" y="1"/>
                    <a:pt x="0"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91" name="Google Shape;1091;p33"/>
            <p:cNvSpPr/>
            <p:nvPr/>
          </p:nvSpPr>
          <p:spPr>
            <a:xfrm>
              <a:off x="5931975" y="2466800"/>
              <a:ext cx="325" cy="25"/>
            </a:xfrm>
            <a:custGeom>
              <a:rect b="b" l="l" r="r" t="t"/>
              <a:pathLst>
                <a:path extrusionOk="0" h="1" w="13">
                  <a:moveTo>
                    <a:pt x="1" y="1"/>
                  </a:moveTo>
                  <a:cubicBezTo>
                    <a:pt x="13" y="1"/>
                    <a:pt x="13" y="1"/>
                    <a:pt x="13" y="1"/>
                  </a:cubicBezTo>
                  <a:cubicBezTo>
                    <a:pt x="13"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92" name="Google Shape;1092;p33"/>
            <p:cNvSpPr/>
            <p:nvPr/>
          </p:nvSpPr>
          <p:spPr>
            <a:xfrm>
              <a:off x="5933475" y="2466200"/>
              <a:ext cx="25" cy="25"/>
            </a:xfrm>
            <a:custGeom>
              <a:rect b="b" l="l" r="r" t="t"/>
              <a:pathLst>
                <a:path extrusionOk="0" h="1" w="1">
                  <a:moveTo>
                    <a:pt x="0" y="1"/>
                  </a:move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93" name="Google Shape;1093;p33"/>
            <p:cNvSpPr/>
            <p:nvPr/>
          </p:nvSpPr>
          <p:spPr>
            <a:xfrm>
              <a:off x="5933275" y="2466200"/>
              <a:ext cx="725" cy="175"/>
            </a:xfrm>
            <a:custGeom>
              <a:rect b="b" l="l" r="r" t="t"/>
              <a:pathLst>
                <a:path extrusionOk="0" h="7" w="29">
                  <a:moveTo>
                    <a:pt x="20" y="1"/>
                  </a:moveTo>
                  <a:lnTo>
                    <a:pt x="20" y="1"/>
                  </a:lnTo>
                  <a:cubicBezTo>
                    <a:pt x="4" y="5"/>
                    <a:pt x="0" y="6"/>
                    <a:pt x="2" y="6"/>
                  </a:cubicBezTo>
                  <a:cubicBezTo>
                    <a:pt x="4" y="6"/>
                    <a:pt x="28" y="1"/>
                    <a:pt x="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94" name="Google Shape;1094;p33"/>
            <p:cNvSpPr/>
            <p:nvPr/>
          </p:nvSpPr>
          <p:spPr>
            <a:xfrm>
              <a:off x="5930200" y="2466800"/>
              <a:ext cx="1800" cy="25"/>
            </a:xfrm>
            <a:custGeom>
              <a:rect b="b" l="l" r="r" t="t"/>
              <a:pathLst>
                <a:path extrusionOk="0" h="1" w="72">
                  <a:moveTo>
                    <a:pt x="36" y="1"/>
                  </a:moveTo>
                  <a:cubicBezTo>
                    <a:pt x="0" y="1"/>
                    <a:pt x="72" y="1"/>
                    <a:pt x="36" y="1"/>
                  </a:cubicBezTo>
                  <a:cubicBezTo>
                    <a:pt x="36" y="1"/>
                    <a:pt x="48"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95" name="Google Shape;1095;p33"/>
            <p:cNvSpPr/>
            <p:nvPr/>
          </p:nvSpPr>
          <p:spPr>
            <a:xfrm>
              <a:off x="5930800" y="2465600"/>
              <a:ext cx="600" cy="25"/>
            </a:xfrm>
            <a:custGeom>
              <a:rect b="b" l="l" r="r" t="t"/>
              <a:pathLst>
                <a:path extrusionOk="0" h="1" w="24">
                  <a:moveTo>
                    <a:pt x="24" y="1"/>
                  </a:moveTo>
                  <a:cubicBezTo>
                    <a:pt x="12" y="1"/>
                    <a:pt x="0"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96" name="Google Shape;1096;p33"/>
            <p:cNvSpPr/>
            <p:nvPr/>
          </p:nvSpPr>
          <p:spPr>
            <a:xfrm>
              <a:off x="5929650" y="2465825"/>
              <a:ext cx="700" cy="200"/>
            </a:xfrm>
            <a:custGeom>
              <a:rect b="b" l="l" r="r" t="t"/>
              <a:pathLst>
                <a:path extrusionOk="0" h="8" w="28">
                  <a:moveTo>
                    <a:pt x="25" y="0"/>
                  </a:moveTo>
                  <a:cubicBezTo>
                    <a:pt x="25" y="0"/>
                    <a:pt x="20" y="1"/>
                    <a:pt x="10" y="4"/>
                  </a:cubicBezTo>
                  <a:cubicBezTo>
                    <a:pt x="3" y="6"/>
                    <a:pt x="1" y="7"/>
                    <a:pt x="1" y="7"/>
                  </a:cubicBezTo>
                  <a:cubicBezTo>
                    <a:pt x="3" y="7"/>
                    <a:pt x="27"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97" name="Google Shape;1097;p33"/>
            <p:cNvSpPr/>
            <p:nvPr/>
          </p:nvSpPr>
          <p:spPr>
            <a:xfrm>
              <a:off x="5929300" y="2465600"/>
              <a:ext cx="625" cy="25"/>
            </a:xfrm>
            <a:custGeom>
              <a:rect b="b" l="l" r="r" t="t"/>
              <a:pathLst>
                <a:path extrusionOk="0" h="1" w="25">
                  <a:moveTo>
                    <a:pt x="1" y="1"/>
                  </a:moveTo>
                  <a:cubicBezTo>
                    <a:pt x="12" y="1"/>
                    <a:pt x="12" y="1"/>
                    <a:pt x="24" y="1"/>
                  </a:cubicBezTo>
                  <a:cubicBezTo>
                    <a:pt x="12"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98" name="Google Shape;1098;p33"/>
            <p:cNvSpPr/>
            <p:nvPr/>
          </p:nvSpPr>
          <p:spPr>
            <a:xfrm>
              <a:off x="5930500" y="2464425"/>
              <a:ext cx="1200" cy="25"/>
            </a:xfrm>
            <a:custGeom>
              <a:rect b="b" l="l" r="r" t="t"/>
              <a:pathLst>
                <a:path extrusionOk="0" h="1" w="48">
                  <a:moveTo>
                    <a:pt x="0" y="0"/>
                  </a:moveTo>
                  <a:cubicBezTo>
                    <a:pt x="48" y="0"/>
                    <a:pt x="4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99" name="Google Shape;1099;p33"/>
            <p:cNvSpPr/>
            <p:nvPr/>
          </p:nvSpPr>
          <p:spPr>
            <a:xfrm>
              <a:off x="5930500" y="2464425"/>
              <a:ext cx="900" cy="25"/>
            </a:xfrm>
            <a:custGeom>
              <a:rect b="b" l="l" r="r" t="t"/>
              <a:pathLst>
                <a:path extrusionOk="0" h="1" w="36">
                  <a:moveTo>
                    <a:pt x="0" y="0"/>
                  </a:moveTo>
                  <a:cubicBezTo>
                    <a:pt x="24" y="0"/>
                    <a:pt x="36" y="0"/>
                    <a:pt x="36" y="0"/>
                  </a:cubicBezTo>
                  <a:cubicBezTo>
                    <a:pt x="24"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0" name="Google Shape;1100;p33"/>
            <p:cNvSpPr/>
            <p:nvPr/>
          </p:nvSpPr>
          <p:spPr>
            <a:xfrm>
              <a:off x="5927800" y="2463525"/>
              <a:ext cx="925" cy="25"/>
            </a:xfrm>
            <a:custGeom>
              <a:rect b="b" l="l" r="r" t="t"/>
              <a:pathLst>
                <a:path extrusionOk="0" h="1" w="37">
                  <a:moveTo>
                    <a:pt x="13" y="1"/>
                  </a:moveTo>
                  <a:cubicBezTo>
                    <a:pt x="1" y="1"/>
                    <a:pt x="37"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1" name="Google Shape;1101;p33"/>
            <p:cNvSpPr/>
            <p:nvPr/>
          </p:nvSpPr>
          <p:spPr>
            <a:xfrm>
              <a:off x="5928100" y="2463525"/>
              <a:ext cx="2125" cy="25"/>
            </a:xfrm>
            <a:custGeom>
              <a:rect b="b" l="l" r="r" t="t"/>
              <a:pathLst>
                <a:path extrusionOk="0" h="1" w="85">
                  <a:moveTo>
                    <a:pt x="1" y="1"/>
                  </a:moveTo>
                  <a:cubicBezTo>
                    <a:pt x="84"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2" name="Google Shape;1102;p33"/>
            <p:cNvSpPr/>
            <p:nvPr/>
          </p:nvSpPr>
          <p:spPr>
            <a:xfrm>
              <a:off x="5932875" y="2451625"/>
              <a:ext cx="1200" cy="625"/>
            </a:xfrm>
            <a:custGeom>
              <a:rect b="b" l="l" r="r" t="t"/>
              <a:pathLst>
                <a:path extrusionOk="0" h="25" w="48">
                  <a:moveTo>
                    <a:pt x="24" y="12"/>
                  </a:moveTo>
                  <a:cubicBezTo>
                    <a:pt x="0" y="24"/>
                    <a:pt x="48" y="0"/>
                    <a:pt x="24"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3" name="Google Shape;1103;p33"/>
            <p:cNvSpPr/>
            <p:nvPr/>
          </p:nvSpPr>
          <p:spPr>
            <a:xfrm>
              <a:off x="5932575" y="2451925"/>
              <a:ext cx="1800" cy="25"/>
            </a:xfrm>
            <a:custGeom>
              <a:rect b="b" l="l" r="r" t="t"/>
              <a:pathLst>
                <a:path extrusionOk="0" h="1" w="72">
                  <a:moveTo>
                    <a:pt x="0" y="0"/>
                  </a:moveTo>
                  <a:cubicBezTo>
                    <a:pt x="72" y="0"/>
                    <a:pt x="0" y="0"/>
                    <a:pt x="0" y="0"/>
                  </a:cubicBez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4" name="Google Shape;1104;p33"/>
            <p:cNvSpPr/>
            <p:nvPr/>
          </p:nvSpPr>
          <p:spPr>
            <a:xfrm>
              <a:off x="5926625" y="2459950"/>
              <a:ext cx="1200" cy="25"/>
            </a:xfrm>
            <a:custGeom>
              <a:rect b="b" l="l" r="r" t="t"/>
              <a:pathLst>
                <a:path extrusionOk="0" h="1" w="48">
                  <a:moveTo>
                    <a:pt x="36" y="1"/>
                  </a:moveTo>
                  <a:cubicBezTo>
                    <a:pt x="48" y="1"/>
                    <a:pt x="0" y="1"/>
                    <a:pt x="36" y="1"/>
                  </a:cubicBezTo>
                  <a:cubicBezTo>
                    <a:pt x="36" y="1"/>
                    <a:pt x="36"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5" name="Google Shape;1105;p33"/>
            <p:cNvSpPr/>
            <p:nvPr/>
          </p:nvSpPr>
          <p:spPr>
            <a:xfrm>
              <a:off x="5928400" y="2459075"/>
              <a:ext cx="325" cy="25"/>
            </a:xfrm>
            <a:custGeom>
              <a:rect b="b" l="l" r="r" t="t"/>
              <a:pathLst>
                <a:path extrusionOk="0" h="1" w="13">
                  <a:moveTo>
                    <a:pt x="1" y="0"/>
                  </a:moveTo>
                  <a:cubicBezTo>
                    <a:pt x="1" y="0"/>
                    <a:pt x="13"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6" name="Google Shape;1106;p33"/>
            <p:cNvSpPr/>
            <p:nvPr/>
          </p:nvSpPr>
          <p:spPr>
            <a:xfrm>
              <a:off x="5927800" y="2459075"/>
              <a:ext cx="1225" cy="25"/>
            </a:xfrm>
            <a:custGeom>
              <a:rect b="b" l="l" r="r" t="t"/>
              <a:pathLst>
                <a:path extrusionOk="0" h="1" w="49">
                  <a:moveTo>
                    <a:pt x="1" y="0"/>
                  </a:moveTo>
                  <a:cubicBezTo>
                    <a:pt x="1" y="0"/>
                    <a:pt x="49"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7" name="Google Shape;1107;p33"/>
            <p:cNvSpPr/>
            <p:nvPr/>
          </p:nvSpPr>
          <p:spPr>
            <a:xfrm>
              <a:off x="5926925" y="2458475"/>
              <a:ext cx="900" cy="25"/>
            </a:xfrm>
            <a:custGeom>
              <a:rect b="b" l="l" r="r" t="t"/>
              <a:pathLst>
                <a:path extrusionOk="0" h="1" w="36">
                  <a:moveTo>
                    <a:pt x="0" y="0"/>
                  </a:moveTo>
                  <a:cubicBezTo>
                    <a:pt x="0" y="0"/>
                    <a:pt x="12" y="0"/>
                    <a:pt x="0" y="0"/>
                  </a:cubicBezTo>
                  <a:cubicBezTo>
                    <a:pt x="0" y="0"/>
                    <a:pt x="36"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8" name="Google Shape;1108;p33"/>
            <p:cNvSpPr/>
            <p:nvPr/>
          </p:nvSpPr>
          <p:spPr>
            <a:xfrm>
              <a:off x="5919475" y="2470950"/>
              <a:ext cx="5675" cy="1675"/>
            </a:xfrm>
            <a:custGeom>
              <a:rect b="b" l="l" r="r" t="t"/>
              <a:pathLst>
                <a:path extrusionOk="0" h="67" w="227">
                  <a:moveTo>
                    <a:pt x="58" y="0"/>
                  </a:moveTo>
                  <a:cubicBezTo>
                    <a:pt x="33" y="0"/>
                    <a:pt x="10" y="6"/>
                    <a:pt x="1" y="25"/>
                  </a:cubicBezTo>
                  <a:cubicBezTo>
                    <a:pt x="36" y="37"/>
                    <a:pt x="48" y="37"/>
                    <a:pt x="36" y="37"/>
                  </a:cubicBezTo>
                  <a:cubicBezTo>
                    <a:pt x="48" y="37"/>
                    <a:pt x="72" y="49"/>
                    <a:pt x="96" y="49"/>
                  </a:cubicBezTo>
                  <a:cubicBezTo>
                    <a:pt x="72" y="61"/>
                    <a:pt x="48" y="61"/>
                    <a:pt x="24" y="61"/>
                  </a:cubicBezTo>
                  <a:cubicBezTo>
                    <a:pt x="64" y="61"/>
                    <a:pt x="109" y="66"/>
                    <a:pt x="156" y="66"/>
                  </a:cubicBezTo>
                  <a:cubicBezTo>
                    <a:pt x="179" y="66"/>
                    <a:pt x="203" y="65"/>
                    <a:pt x="227" y="61"/>
                  </a:cubicBezTo>
                  <a:lnTo>
                    <a:pt x="108" y="61"/>
                  </a:lnTo>
                  <a:cubicBezTo>
                    <a:pt x="132" y="61"/>
                    <a:pt x="155" y="49"/>
                    <a:pt x="143" y="13"/>
                  </a:cubicBezTo>
                  <a:cubicBezTo>
                    <a:pt x="136" y="13"/>
                    <a:pt x="95" y="0"/>
                    <a:pt x="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9" name="Google Shape;1109;p33"/>
            <p:cNvSpPr/>
            <p:nvPr/>
          </p:nvSpPr>
          <p:spPr>
            <a:xfrm>
              <a:off x="5927525" y="2469775"/>
              <a:ext cx="6850" cy="2750"/>
            </a:xfrm>
            <a:custGeom>
              <a:rect b="b" l="l" r="r" t="t"/>
              <a:pathLst>
                <a:path extrusionOk="0" h="110" w="274">
                  <a:moveTo>
                    <a:pt x="12" y="1"/>
                  </a:moveTo>
                  <a:cubicBezTo>
                    <a:pt x="10" y="9"/>
                    <a:pt x="13" y="15"/>
                    <a:pt x="20" y="20"/>
                  </a:cubicBezTo>
                  <a:lnTo>
                    <a:pt x="20" y="20"/>
                  </a:lnTo>
                  <a:cubicBezTo>
                    <a:pt x="19" y="16"/>
                    <a:pt x="17" y="10"/>
                    <a:pt x="12" y="1"/>
                  </a:cubicBezTo>
                  <a:close/>
                  <a:moveTo>
                    <a:pt x="274" y="1"/>
                  </a:moveTo>
                  <a:lnTo>
                    <a:pt x="274" y="1"/>
                  </a:lnTo>
                  <a:cubicBezTo>
                    <a:pt x="256" y="7"/>
                    <a:pt x="238" y="7"/>
                    <a:pt x="220" y="7"/>
                  </a:cubicBezTo>
                  <a:cubicBezTo>
                    <a:pt x="202" y="7"/>
                    <a:pt x="185" y="7"/>
                    <a:pt x="167" y="13"/>
                  </a:cubicBezTo>
                  <a:cubicBezTo>
                    <a:pt x="177" y="2"/>
                    <a:pt x="179" y="1"/>
                    <a:pt x="179" y="1"/>
                  </a:cubicBezTo>
                  <a:lnTo>
                    <a:pt x="179" y="1"/>
                  </a:lnTo>
                  <a:cubicBezTo>
                    <a:pt x="165" y="14"/>
                    <a:pt x="107" y="28"/>
                    <a:pt x="64" y="28"/>
                  </a:cubicBezTo>
                  <a:cubicBezTo>
                    <a:pt x="45" y="28"/>
                    <a:pt x="29" y="26"/>
                    <a:pt x="20" y="20"/>
                  </a:cubicBezTo>
                  <a:lnTo>
                    <a:pt x="20" y="20"/>
                  </a:lnTo>
                  <a:cubicBezTo>
                    <a:pt x="20" y="26"/>
                    <a:pt x="15" y="29"/>
                    <a:pt x="0" y="36"/>
                  </a:cubicBezTo>
                  <a:cubicBezTo>
                    <a:pt x="35" y="36"/>
                    <a:pt x="44" y="81"/>
                    <a:pt x="84" y="96"/>
                  </a:cubicBezTo>
                  <a:lnTo>
                    <a:pt x="84" y="96"/>
                  </a:lnTo>
                  <a:cubicBezTo>
                    <a:pt x="127" y="66"/>
                    <a:pt x="274" y="1"/>
                    <a:pt x="274" y="1"/>
                  </a:cubicBezTo>
                  <a:close/>
                  <a:moveTo>
                    <a:pt x="84" y="96"/>
                  </a:moveTo>
                  <a:cubicBezTo>
                    <a:pt x="72" y="104"/>
                    <a:pt x="68" y="110"/>
                    <a:pt x="79" y="110"/>
                  </a:cubicBezTo>
                  <a:cubicBezTo>
                    <a:pt x="88" y="110"/>
                    <a:pt x="108" y="105"/>
                    <a:pt x="143" y="96"/>
                  </a:cubicBezTo>
                  <a:lnTo>
                    <a:pt x="143" y="96"/>
                  </a:lnTo>
                  <a:cubicBezTo>
                    <a:pt x="131" y="99"/>
                    <a:pt x="121" y="100"/>
                    <a:pt x="111" y="100"/>
                  </a:cubicBezTo>
                  <a:cubicBezTo>
                    <a:pt x="101" y="100"/>
                    <a:pt x="92" y="99"/>
                    <a:pt x="84" y="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10" name="Google Shape;1110;p33"/>
            <p:cNvSpPr/>
            <p:nvPr/>
          </p:nvSpPr>
          <p:spPr>
            <a:xfrm>
              <a:off x="5921850" y="2472750"/>
              <a:ext cx="1350" cy="300"/>
            </a:xfrm>
            <a:custGeom>
              <a:rect b="b" l="l" r="r" t="t"/>
              <a:pathLst>
                <a:path extrusionOk="0" h="12" w="54">
                  <a:moveTo>
                    <a:pt x="1" y="1"/>
                  </a:moveTo>
                  <a:cubicBezTo>
                    <a:pt x="29" y="9"/>
                    <a:pt x="42" y="11"/>
                    <a:pt x="46" y="11"/>
                  </a:cubicBezTo>
                  <a:cubicBezTo>
                    <a:pt x="54" y="11"/>
                    <a:pt x="25"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11" name="Google Shape;1111;p33"/>
            <p:cNvSpPr/>
            <p:nvPr/>
          </p:nvSpPr>
          <p:spPr>
            <a:xfrm>
              <a:off x="5925425" y="2471575"/>
              <a:ext cx="3900" cy="1475"/>
            </a:xfrm>
            <a:custGeom>
              <a:rect b="b" l="l" r="r" t="t"/>
              <a:pathLst>
                <a:path extrusionOk="0" h="59" w="156">
                  <a:moveTo>
                    <a:pt x="60" y="0"/>
                  </a:moveTo>
                  <a:cubicBezTo>
                    <a:pt x="60" y="12"/>
                    <a:pt x="72" y="24"/>
                    <a:pt x="72" y="36"/>
                  </a:cubicBezTo>
                  <a:lnTo>
                    <a:pt x="1" y="36"/>
                  </a:lnTo>
                  <a:cubicBezTo>
                    <a:pt x="7" y="49"/>
                    <a:pt x="50" y="58"/>
                    <a:pt x="89" y="58"/>
                  </a:cubicBezTo>
                  <a:cubicBezTo>
                    <a:pt x="120" y="58"/>
                    <a:pt x="150" y="52"/>
                    <a:pt x="156" y="36"/>
                  </a:cubicBezTo>
                  <a:cubicBezTo>
                    <a:pt x="72" y="36"/>
                    <a:pt x="144"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12" name="Google Shape;1112;p33"/>
            <p:cNvSpPr/>
            <p:nvPr/>
          </p:nvSpPr>
          <p:spPr>
            <a:xfrm>
              <a:off x="5930500" y="2472750"/>
              <a:ext cx="900" cy="25"/>
            </a:xfrm>
            <a:custGeom>
              <a:rect b="b" l="l" r="r" t="t"/>
              <a:pathLst>
                <a:path extrusionOk="0" h="1" w="36">
                  <a:moveTo>
                    <a:pt x="0" y="1"/>
                  </a:moveTo>
                  <a:cubicBezTo>
                    <a:pt x="12" y="1"/>
                    <a:pt x="36"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13" name="Google Shape;1113;p33"/>
            <p:cNvSpPr/>
            <p:nvPr/>
          </p:nvSpPr>
          <p:spPr>
            <a:xfrm>
              <a:off x="5929300" y="2472750"/>
              <a:ext cx="1225" cy="25"/>
            </a:xfrm>
            <a:custGeom>
              <a:rect b="b" l="l" r="r" t="t"/>
              <a:pathLst>
                <a:path extrusionOk="0" h="1" w="49">
                  <a:moveTo>
                    <a:pt x="48" y="1"/>
                  </a:moveTo>
                  <a:cubicBezTo>
                    <a:pt x="36" y="1"/>
                    <a:pt x="36" y="1"/>
                    <a:pt x="24" y="1"/>
                  </a:cubicBezTo>
                  <a:cubicBezTo>
                    <a:pt x="1" y="1"/>
                    <a:pt x="24"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14" name="Google Shape;1114;p33"/>
            <p:cNvSpPr/>
            <p:nvPr/>
          </p:nvSpPr>
          <p:spPr>
            <a:xfrm>
              <a:off x="5933775" y="2472750"/>
              <a:ext cx="1200" cy="625"/>
            </a:xfrm>
            <a:custGeom>
              <a:rect b="b" l="l" r="r" t="t"/>
              <a:pathLst>
                <a:path extrusionOk="0" h="25" w="48">
                  <a:moveTo>
                    <a:pt x="0" y="1"/>
                  </a:moveTo>
                  <a:cubicBezTo>
                    <a:pt x="48" y="25"/>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15" name="Google Shape;1115;p33"/>
            <p:cNvSpPr/>
            <p:nvPr/>
          </p:nvSpPr>
          <p:spPr>
            <a:xfrm>
              <a:off x="5933775" y="2472750"/>
              <a:ext cx="600" cy="325"/>
            </a:xfrm>
            <a:custGeom>
              <a:rect b="b" l="l" r="r" t="t"/>
              <a:pathLst>
                <a:path extrusionOk="0" h="13" w="24">
                  <a:moveTo>
                    <a:pt x="0" y="1"/>
                  </a:moveTo>
                  <a:lnTo>
                    <a:pt x="0" y="1"/>
                  </a:lnTo>
                  <a:cubicBezTo>
                    <a:pt x="4" y="5"/>
                    <a:pt x="8" y="8"/>
                    <a:pt x="12" y="9"/>
                  </a:cubicBezTo>
                  <a:lnTo>
                    <a:pt x="12" y="9"/>
                  </a:lnTo>
                  <a:cubicBezTo>
                    <a:pt x="5" y="6"/>
                    <a:pt x="0" y="1"/>
                    <a:pt x="0" y="1"/>
                  </a:cubicBezTo>
                  <a:close/>
                  <a:moveTo>
                    <a:pt x="12" y="9"/>
                  </a:moveTo>
                  <a:cubicBezTo>
                    <a:pt x="16" y="11"/>
                    <a:pt x="20" y="13"/>
                    <a:pt x="24" y="13"/>
                  </a:cubicBezTo>
                  <a:cubicBezTo>
                    <a:pt x="24" y="13"/>
                    <a:pt x="19" y="13"/>
                    <a:pt x="12" y="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16" name="Google Shape;1116;p33"/>
            <p:cNvSpPr/>
            <p:nvPr/>
          </p:nvSpPr>
          <p:spPr>
            <a:xfrm>
              <a:off x="5950125" y="2470375"/>
              <a:ext cx="25" cy="1800"/>
            </a:xfrm>
            <a:custGeom>
              <a:rect b="b" l="l" r="r" t="t"/>
              <a:pathLst>
                <a:path extrusionOk="0" h="72" w="1">
                  <a:moveTo>
                    <a:pt x="1" y="0"/>
                  </a:moveTo>
                  <a:cubicBezTo>
                    <a:pt x="1" y="12"/>
                    <a:pt x="1" y="36"/>
                    <a:pt x="1" y="72"/>
                  </a:cubicBezTo>
                  <a:cubicBezTo>
                    <a:pt x="1" y="48"/>
                    <a:pt x="1" y="24"/>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17" name="Google Shape;1117;p33"/>
            <p:cNvSpPr/>
            <p:nvPr/>
          </p:nvSpPr>
          <p:spPr>
            <a:xfrm>
              <a:off x="5950275" y="2472150"/>
              <a:ext cx="175" cy="925"/>
            </a:xfrm>
            <a:custGeom>
              <a:rect b="b" l="l" r="r" t="t"/>
              <a:pathLst>
                <a:path extrusionOk="0" h="37" w="7">
                  <a:moveTo>
                    <a:pt x="7" y="1"/>
                  </a:moveTo>
                  <a:lnTo>
                    <a:pt x="7" y="1"/>
                  </a:lnTo>
                  <a:cubicBezTo>
                    <a:pt x="1" y="25"/>
                    <a:pt x="1" y="37"/>
                    <a:pt x="2" y="37"/>
                  </a:cubicBezTo>
                  <a:cubicBezTo>
                    <a:pt x="4" y="37"/>
                    <a:pt x="7" y="25"/>
                    <a:pt x="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18" name="Google Shape;1118;p33"/>
            <p:cNvSpPr/>
            <p:nvPr/>
          </p:nvSpPr>
          <p:spPr>
            <a:xfrm>
              <a:off x="5950425" y="2471850"/>
              <a:ext cx="25" cy="925"/>
            </a:xfrm>
            <a:custGeom>
              <a:rect b="b" l="l" r="r" t="t"/>
              <a:pathLst>
                <a:path extrusionOk="0" h="37" w="1">
                  <a:moveTo>
                    <a:pt x="1" y="13"/>
                  </a:moveTo>
                  <a:cubicBezTo>
                    <a:pt x="1" y="1"/>
                    <a:pt x="1" y="25"/>
                    <a:pt x="1" y="37"/>
                  </a:cubicBezTo>
                  <a:cubicBezTo>
                    <a:pt x="1" y="37"/>
                    <a:pt x="1" y="25"/>
                    <a:pt x="1"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19" name="Google Shape;1119;p33"/>
            <p:cNvSpPr/>
            <p:nvPr/>
          </p:nvSpPr>
          <p:spPr>
            <a:xfrm>
              <a:off x="5949950" y="2472450"/>
              <a:ext cx="325" cy="625"/>
            </a:xfrm>
            <a:custGeom>
              <a:rect b="b" l="l" r="r" t="t"/>
              <a:pathLst>
                <a:path extrusionOk="0" h="25" w="13">
                  <a:moveTo>
                    <a:pt x="8" y="1"/>
                  </a:moveTo>
                  <a:cubicBezTo>
                    <a:pt x="1" y="8"/>
                    <a:pt x="7" y="25"/>
                    <a:pt x="10" y="25"/>
                  </a:cubicBezTo>
                  <a:cubicBezTo>
                    <a:pt x="12" y="25"/>
                    <a:pt x="12" y="19"/>
                    <a:pt x="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20" name="Google Shape;1120;p33"/>
            <p:cNvSpPr/>
            <p:nvPr/>
          </p:nvSpPr>
          <p:spPr>
            <a:xfrm>
              <a:off x="5934200" y="2470100"/>
              <a:ext cx="15675" cy="3425"/>
            </a:xfrm>
            <a:custGeom>
              <a:rect b="b" l="l" r="r" t="t"/>
              <a:pathLst>
                <a:path extrusionOk="0" h="137" w="627">
                  <a:moveTo>
                    <a:pt x="394" y="0"/>
                  </a:moveTo>
                  <a:cubicBezTo>
                    <a:pt x="394" y="0"/>
                    <a:pt x="392" y="3"/>
                    <a:pt x="391" y="6"/>
                  </a:cubicBezTo>
                  <a:lnTo>
                    <a:pt x="391" y="6"/>
                  </a:lnTo>
                  <a:cubicBezTo>
                    <a:pt x="394" y="2"/>
                    <a:pt x="394" y="0"/>
                    <a:pt x="394" y="0"/>
                  </a:cubicBezTo>
                  <a:close/>
                  <a:moveTo>
                    <a:pt x="129" y="45"/>
                  </a:moveTo>
                  <a:cubicBezTo>
                    <a:pt x="97" y="45"/>
                    <a:pt x="78" y="52"/>
                    <a:pt x="126" y="59"/>
                  </a:cubicBezTo>
                  <a:cubicBezTo>
                    <a:pt x="136" y="59"/>
                    <a:pt x="145" y="58"/>
                    <a:pt x="153" y="58"/>
                  </a:cubicBezTo>
                  <a:lnTo>
                    <a:pt x="153" y="58"/>
                  </a:lnTo>
                  <a:cubicBezTo>
                    <a:pt x="150" y="59"/>
                    <a:pt x="147" y="60"/>
                    <a:pt x="145" y="62"/>
                  </a:cubicBezTo>
                  <a:lnTo>
                    <a:pt x="145" y="62"/>
                  </a:lnTo>
                  <a:cubicBezTo>
                    <a:pt x="165" y="59"/>
                    <a:pt x="182" y="58"/>
                    <a:pt x="190" y="57"/>
                  </a:cubicBezTo>
                  <a:lnTo>
                    <a:pt x="190" y="57"/>
                  </a:lnTo>
                  <a:cubicBezTo>
                    <a:pt x="192" y="57"/>
                    <a:pt x="195" y="58"/>
                    <a:pt x="197" y="59"/>
                  </a:cubicBezTo>
                  <a:cubicBezTo>
                    <a:pt x="196" y="58"/>
                    <a:pt x="194" y="57"/>
                    <a:pt x="193" y="56"/>
                  </a:cubicBezTo>
                  <a:lnTo>
                    <a:pt x="193" y="56"/>
                  </a:lnTo>
                  <a:cubicBezTo>
                    <a:pt x="192" y="57"/>
                    <a:pt x="191" y="57"/>
                    <a:pt x="190" y="57"/>
                  </a:cubicBezTo>
                  <a:lnTo>
                    <a:pt x="190" y="57"/>
                  </a:lnTo>
                  <a:cubicBezTo>
                    <a:pt x="188" y="57"/>
                    <a:pt x="187" y="56"/>
                    <a:pt x="186" y="56"/>
                  </a:cubicBezTo>
                  <a:lnTo>
                    <a:pt x="186" y="56"/>
                  </a:lnTo>
                  <a:cubicBezTo>
                    <a:pt x="179" y="56"/>
                    <a:pt x="169" y="57"/>
                    <a:pt x="153" y="58"/>
                  </a:cubicBezTo>
                  <a:lnTo>
                    <a:pt x="153" y="58"/>
                  </a:lnTo>
                  <a:cubicBezTo>
                    <a:pt x="158" y="56"/>
                    <a:pt x="164" y="54"/>
                    <a:pt x="171" y="54"/>
                  </a:cubicBezTo>
                  <a:cubicBezTo>
                    <a:pt x="176" y="54"/>
                    <a:pt x="181" y="55"/>
                    <a:pt x="186" y="56"/>
                  </a:cubicBezTo>
                  <a:lnTo>
                    <a:pt x="186" y="56"/>
                  </a:lnTo>
                  <a:cubicBezTo>
                    <a:pt x="188" y="56"/>
                    <a:pt x="190" y="56"/>
                    <a:pt x="192" y="56"/>
                  </a:cubicBezTo>
                  <a:lnTo>
                    <a:pt x="192" y="56"/>
                  </a:lnTo>
                  <a:cubicBezTo>
                    <a:pt x="192" y="56"/>
                    <a:pt x="192" y="56"/>
                    <a:pt x="193" y="56"/>
                  </a:cubicBezTo>
                  <a:lnTo>
                    <a:pt x="193" y="56"/>
                  </a:lnTo>
                  <a:cubicBezTo>
                    <a:pt x="195" y="56"/>
                    <a:pt x="196" y="56"/>
                    <a:pt x="193" y="56"/>
                  </a:cubicBezTo>
                  <a:cubicBezTo>
                    <a:pt x="193" y="56"/>
                    <a:pt x="192" y="56"/>
                    <a:pt x="192" y="56"/>
                  </a:cubicBezTo>
                  <a:lnTo>
                    <a:pt x="192" y="56"/>
                  </a:lnTo>
                  <a:cubicBezTo>
                    <a:pt x="175" y="48"/>
                    <a:pt x="150" y="45"/>
                    <a:pt x="129" y="45"/>
                  </a:cubicBezTo>
                  <a:close/>
                  <a:moveTo>
                    <a:pt x="391" y="6"/>
                  </a:moveTo>
                  <a:cubicBezTo>
                    <a:pt x="390" y="8"/>
                    <a:pt x="389" y="9"/>
                    <a:pt x="388" y="11"/>
                  </a:cubicBezTo>
                  <a:cubicBezTo>
                    <a:pt x="388" y="23"/>
                    <a:pt x="305" y="35"/>
                    <a:pt x="233" y="35"/>
                  </a:cubicBezTo>
                  <a:cubicBezTo>
                    <a:pt x="412" y="83"/>
                    <a:pt x="150" y="83"/>
                    <a:pt x="126" y="83"/>
                  </a:cubicBezTo>
                  <a:cubicBezTo>
                    <a:pt x="131" y="74"/>
                    <a:pt x="137" y="66"/>
                    <a:pt x="145" y="62"/>
                  </a:cubicBezTo>
                  <a:lnTo>
                    <a:pt x="145" y="62"/>
                  </a:lnTo>
                  <a:cubicBezTo>
                    <a:pt x="86" y="67"/>
                    <a:pt x="0" y="77"/>
                    <a:pt x="19" y="83"/>
                  </a:cubicBezTo>
                  <a:cubicBezTo>
                    <a:pt x="31" y="83"/>
                    <a:pt x="126" y="95"/>
                    <a:pt x="55" y="95"/>
                  </a:cubicBezTo>
                  <a:cubicBezTo>
                    <a:pt x="126" y="107"/>
                    <a:pt x="197" y="119"/>
                    <a:pt x="269" y="119"/>
                  </a:cubicBezTo>
                  <a:lnTo>
                    <a:pt x="233" y="119"/>
                  </a:lnTo>
                  <a:cubicBezTo>
                    <a:pt x="284" y="119"/>
                    <a:pt x="385" y="137"/>
                    <a:pt x="478" y="137"/>
                  </a:cubicBezTo>
                  <a:cubicBezTo>
                    <a:pt x="535" y="137"/>
                    <a:pt x="589" y="130"/>
                    <a:pt x="626" y="107"/>
                  </a:cubicBezTo>
                  <a:cubicBezTo>
                    <a:pt x="531" y="71"/>
                    <a:pt x="186" y="95"/>
                    <a:pt x="447" y="35"/>
                  </a:cubicBezTo>
                  <a:cubicBezTo>
                    <a:pt x="394" y="35"/>
                    <a:pt x="389" y="16"/>
                    <a:pt x="391"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21" name="Google Shape;1121;p33"/>
            <p:cNvSpPr/>
            <p:nvPr/>
          </p:nvSpPr>
          <p:spPr>
            <a:xfrm>
              <a:off x="5923950" y="2469775"/>
              <a:ext cx="2400" cy="625"/>
            </a:xfrm>
            <a:custGeom>
              <a:rect b="b" l="l" r="r" t="t"/>
              <a:pathLst>
                <a:path extrusionOk="0" h="25" w="96">
                  <a:moveTo>
                    <a:pt x="48" y="13"/>
                  </a:moveTo>
                  <a:cubicBezTo>
                    <a:pt x="95" y="1"/>
                    <a:pt x="0" y="24"/>
                    <a:pt x="48" y="13"/>
                  </a:cubicBezTo>
                  <a:cubicBezTo>
                    <a:pt x="48" y="13"/>
                    <a:pt x="0" y="24"/>
                    <a:pt x="48"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22" name="Google Shape;1122;p33"/>
            <p:cNvSpPr/>
            <p:nvPr/>
          </p:nvSpPr>
          <p:spPr>
            <a:xfrm>
              <a:off x="5924975" y="2469800"/>
              <a:ext cx="1775" cy="425"/>
            </a:xfrm>
            <a:custGeom>
              <a:rect b="b" l="l" r="r" t="t"/>
              <a:pathLst>
                <a:path extrusionOk="0" h="17" w="71">
                  <a:moveTo>
                    <a:pt x="7" y="1"/>
                  </a:moveTo>
                  <a:cubicBezTo>
                    <a:pt x="0" y="1"/>
                    <a:pt x="3" y="4"/>
                    <a:pt x="31" y="12"/>
                  </a:cubicBezTo>
                  <a:cubicBezTo>
                    <a:pt x="70" y="12"/>
                    <a:pt x="20" y="1"/>
                    <a:pt x="7" y="1"/>
                  </a:cubicBezTo>
                  <a:close/>
                  <a:moveTo>
                    <a:pt x="31" y="12"/>
                  </a:moveTo>
                  <a:lnTo>
                    <a:pt x="31" y="12"/>
                  </a:lnTo>
                  <a:cubicBezTo>
                    <a:pt x="39" y="16"/>
                    <a:pt x="43" y="17"/>
                    <a:pt x="44" y="17"/>
                  </a:cubicBezTo>
                  <a:cubicBezTo>
                    <a:pt x="47" y="17"/>
                    <a:pt x="39" y="12"/>
                    <a:pt x="31"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23" name="Google Shape;1123;p33"/>
            <p:cNvSpPr/>
            <p:nvPr/>
          </p:nvSpPr>
          <p:spPr>
            <a:xfrm>
              <a:off x="5925425" y="2469950"/>
              <a:ext cx="300" cy="150"/>
            </a:xfrm>
            <a:custGeom>
              <a:rect b="b" l="l" r="r" t="t"/>
              <a:pathLst>
                <a:path extrusionOk="0" h="6" w="12">
                  <a:moveTo>
                    <a:pt x="9" y="0"/>
                  </a:moveTo>
                  <a:cubicBezTo>
                    <a:pt x="7" y="0"/>
                    <a:pt x="5" y="2"/>
                    <a:pt x="1" y="6"/>
                  </a:cubicBezTo>
                  <a:cubicBezTo>
                    <a:pt x="9" y="6"/>
                    <a:pt x="11" y="0"/>
                    <a:pt x="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24" name="Google Shape;1124;p33"/>
            <p:cNvSpPr/>
            <p:nvPr/>
          </p:nvSpPr>
          <p:spPr>
            <a:xfrm>
              <a:off x="5925425" y="2469400"/>
              <a:ext cx="450" cy="700"/>
            </a:xfrm>
            <a:custGeom>
              <a:rect b="b" l="l" r="r" t="t"/>
              <a:pathLst>
                <a:path extrusionOk="0" h="28" w="18">
                  <a:moveTo>
                    <a:pt x="17" y="0"/>
                  </a:moveTo>
                  <a:cubicBezTo>
                    <a:pt x="16" y="0"/>
                    <a:pt x="12" y="4"/>
                    <a:pt x="1" y="16"/>
                  </a:cubicBezTo>
                  <a:cubicBezTo>
                    <a:pt x="1" y="16"/>
                    <a:pt x="1" y="28"/>
                    <a:pt x="1" y="28"/>
                  </a:cubicBezTo>
                  <a:cubicBezTo>
                    <a:pt x="1" y="19"/>
                    <a:pt x="17" y="0"/>
                    <a:pt x="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25" name="Google Shape;1125;p33"/>
            <p:cNvSpPr/>
            <p:nvPr/>
          </p:nvSpPr>
          <p:spPr>
            <a:xfrm>
              <a:off x="5924825" y="2470075"/>
              <a:ext cx="625" cy="25"/>
            </a:xfrm>
            <a:custGeom>
              <a:rect b="b" l="l" r="r" t="t"/>
              <a:pathLst>
                <a:path extrusionOk="0" h="1" w="25">
                  <a:moveTo>
                    <a:pt x="25" y="1"/>
                  </a:moveTo>
                  <a:cubicBezTo>
                    <a:pt x="25" y="1"/>
                    <a:pt x="25" y="1"/>
                    <a:pt x="25" y="1"/>
                  </a:cubicBezTo>
                  <a:cubicBezTo>
                    <a:pt x="1" y="1"/>
                    <a:pt x="25"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26" name="Google Shape;1126;p33"/>
            <p:cNvSpPr/>
            <p:nvPr/>
          </p:nvSpPr>
          <p:spPr>
            <a:xfrm>
              <a:off x="5935150" y="2471275"/>
              <a:ext cx="1325" cy="150"/>
            </a:xfrm>
            <a:custGeom>
              <a:rect b="b" l="l" r="r" t="t"/>
              <a:pathLst>
                <a:path extrusionOk="0" h="6" w="53">
                  <a:moveTo>
                    <a:pt x="5" y="0"/>
                  </a:moveTo>
                  <a:cubicBezTo>
                    <a:pt x="1" y="4"/>
                    <a:pt x="1" y="5"/>
                    <a:pt x="4" y="5"/>
                  </a:cubicBezTo>
                  <a:cubicBezTo>
                    <a:pt x="10" y="5"/>
                    <a:pt x="28" y="0"/>
                    <a:pt x="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27" name="Google Shape;1127;p33"/>
            <p:cNvSpPr/>
            <p:nvPr/>
          </p:nvSpPr>
          <p:spPr>
            <a:xfrm>
              <a:off x="5937925" y="2470075"/>
              <a:ext cx="1075" cy="250"/>
            </a:xfrm>
            <a:custGeom>
              <a:rect b="b" l="l" r="r" t="t"/>
              <a:pathLst>
                <a:path extrusionOk="0" h="10" w="43">
                  <a:moveTo>
                    <a:pt x="1" y="1"/>
                  </a:moveTo>
                  <a:cubicBezTo>
                    <a:pt x="25" y="7"/>
                    <a:pt x="39" y="9"/>
                    <a:pt x="41" y="9"/>
                  </a:cubicBezTo>
                  <a:cubicBezTo>
                    <a:pt x="42" y="9"/>
                    <a:pt x="31" y="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28" name="Google Shape;1128;p33"/>
            <p:cNvSpPr/>
            <p:nvPr/>
          </p:nvSpPr>
          <p:spPr>
            <a:xfrm>
              <a:off x="5937925" y="2470075"/>
              <a:ext cx="925" cy="325"/>
            </a:xfrm>
            <a:custGeom>
              <a:rect b="b" l="l" r="r" t="t"/>
              <a:pathLst>
                <a:path extrusionOk="0" h="13" w="37">
                  <a:moveTo>
                    <a:pt x="1" y="1"/>
                  </a:moveTo>
                  <a:lnTo>
                    <a:pt x="1" y="1"/>
                  </a:lnTo>
                  <a:cubicBezTo>
                    <a:pt x="8" y="3"/>
                    <a:pt x="14" y="5"/>
                    <a:pt x="19" y="7"/>
                  </a:cubicBezTo>
                  <a:lnTo>
                    <a:pt x="19" y="7"/>
                  </a:lnTo>
                  <a:cubicBezTo>
                    <a:pt x="13" y="4"/>
                    <a:pt x="7" y="1"/>
                    <a:pt x="1" y="1"/>
                  </a:cubicBezTo>
                  <a:close/>
                  <a:moveTo>
                    <a:pt x="19" y="7"/>
                  </a:moveTo>
                  <a:cubicBezTo>
                    <a:pt x="25" y="9"/>
                    <a:pt x="31" y="12"/>
                    <a:pt x="37" y="12"/>
                  </a:cubicBezTo>
                  <a:cubicBezTo>
                    <a:pt x="37" y="12"/>
                    <a:pt x="37" y="12"/>
                    <a:pt x="19" y="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29" name="Google Shape;1129;p33"/>
            <p:cNvSpPr/>
            <p:nvPr/>
          </p:nvSpPr>
          <p:spPr>
            <a:xfrm>
              <a:off x="5945200" y="2447925"/>
              <a:ext cx="850" cy="1750"/>
            </a:xfrm>
            <a:custGeom>
              <a:rect b="b" l="l" r="r" t="t"/>
              <a:pathLst>
                <a:path extrusionOk="0" h="70" w="34">
                  <a:moveTo>
                    <a:pt x="10" y="1"/>
                  </a:moveTo>
                  <a:lnTo>
                    <a:pt x="10" y="1"/>
                  </a:lnTo>
                  <a:cubicBezTo>
                    <a:pt x="0" y="1"/>
                    <a:pt x="20" y="70"/>
                    <a:pt x="29" y="70"/>
                  </a:cubicBezTo>
                  <a:cubicBezTo>
                    <a:pt x="32" y="70"/>
                    <a:pt x="34" y="59"/>
                    <a:pt x="31" y="29"/>
                  </a:cubicBezTo>
                  <a:cubicBezTo>
                    <a:pt x="20" y="8"/>
                    <a:pt x="13" y="1"/>
                    <a:pt x="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0" name="Google Shape;1130;p33"/>
            <p:cNvSpPr/>
            <p:nvPr/>
          </p:nvSpPr>
          <p:spPr>
            <a:xfrm>
              <a:off x="5789125" y="2411150"/>
              <a:ext cx="3575" cy="325"/>
            </a:xfrm>
            <a:custGeom>
              <a:rect b="b" l="l" r="r" t="t"/>
              <a:pathLst>
                <a:path extrusionOk="0" h="13" w="143">
                  <a:moveTo>
                    <a:pt x="71" y="0"/>
                  </a:moveTo>
                  <a:cubicBezTo>
                    <a:pt x="36" y="0"/>
                    <a:pt x="1" y="12"/>
                    <a:pt x="136" y="12"/>
                  </a:cubicBezTo>
                  <a:lnTo>
                    <a:pt x="136" y="12"/>
                  </a:lnTo>
                  <a:cubicBezTo>
                    <a:pt x="112" y="12"/>
                    <a:pt x="82" y="11"/>
                    <a:pt x="71" y="0"/>
                  </a:cubicBezTo>
                  <a:close/>
                  <a:moveTo>
                    <a:pt x="136" y="12"/>
                  </a:moveTo>
                  <a:cubicBezTo>
                    <a:pt x="138" y="12"/>
                    <a:pt x="140" y="12"/>
                    <a:pt x="143" y="12"/>
                  </a:cubicBezTo>
                  <a:cubicBezTo>
                    <a:pt x="140" y="12"/>
                    <a:pt x="138" y="12"/>
                    <a:pt x="136"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1" name="Google Shape;1131;p33"/>
            <p:cNvSpPr/>
            <p:nvPr/>
          </p:nvSpPr>
          <p:spPr>
            <a:xfrm>
              <a:off x="5939125" y="2471850"/>
              <a:ext cx="625" cy="25"/>
            </a:xfrm>
            <a:custGeom>
              <a:rect b="b" l="l" r="r" t="t"/>
              <a:pathLst>
                <a:path extrusionOk="0" h="1" w="25">
                  <a:moveTo>
                    <a:pt x="12" y="1"/>
                  </a:moveTo>
                  <a:cubicBezTo>
                    <a:pt x="24" y="1"/>
                    <a:pt x="12" y="1"/>
                    <a:pt x="0" y="1"/>
                  </a:cubicBezTo>
                  <a:cubicBezTo>
                    <a:pt x="0" y="1"/>
                    <a:pt x="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2" name="Google Shape;1132;p33"/>
            <p:cNvSpPr/>
            <p:nvPr/>
          </p:nvSpPr>
          <p:spPr>
            <a:xfrm>
              <a:off x="5934950" y="2472450"/>
              <a:ext cx="1825" cy="325"/>
            </a:xfrm>
            <a:custGeom>
              <a:rect b="b" l="l" r="r" t="t"/>
              <a:pathLst>
                <a:path extrusionOk="0" h="13" w="73">
                  <a:moveTo>
                    <a:pt x="1" y="1"/>
                  </a:moveTo>
                  <a:cubicBezTo>
                    <a:pt x="72" y="13"/>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3" name="Google Shape;1133;p33"/>
            <p:cNvSpPr/>
            <p:nvPr/>
          </p:nvSpPr>
          <p:spPr>
            <a:xfrm>
              <a:off x="5930800" y="2471175"/>
              <a:ext cx="850" cy="425"/>
            </a:xfrm>
            <a:custGeom>
              <a:rect b="b" l="l" r="r" t="t"/>
              <a:pathLst>
                <a:path extrusionOk="0" h="17" w="34">
                  <a:moveTo>
                    <a:pt x="32" y="1"/>
                  </a:moveTo>
                  <a:cubicBezTo>
                    <a:pt x="31" y="1"/>
                    <a:pt x="29" y="2"/>
                    <a:pt x="24" y="4"/>
                  </a:cubicBezTo>
                  <a:cubicBezTo>
                    <a:pt x="24" y="4"/>
                    <a:pt x="20" y="9"/>
                    <a:pt x="13" y="12"/>
                  </a:cubicBezTo>
                  <a:lnTo>
                    <a:pt x="13" y="12"/>
                  </a:lnTo>
                  <a:cubicBezTo>
                    <a:pt x="23" y="7"/>
                    <a:pt x="33" y="1"/>
                    <a:pt x="32" y="1"/>
                  </a:cubicBezTo>
                  <a:close/>
                  <a:moveTo>
                    <a:pt x="13" y="12"/>
                  </a:moveTo>
                  <a:cubicBezTo>
                    <a:pt x="8" y="14"/>
                    <a:pt x="3" y="16"/>
                    <a:pt x="0" y="16"/>
                  </a:cubicBezTo>
                  <a:cubicBezTo>
                    <a:pt x="5" y="16"/>
                    <a:pt x="9" y="14"/>
                    <a:pt x="13"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4" name="Google Shape;1134;p33"/>
            <p:cNvSpPr/>
            <p:nvPr/>
          </p:nvSpPr>
          <p:spPr>
            <a:xfrm>
              <a:off x="5931375" y="2471125"/>
              <a:ext cx="425" cy="175"/>
            </a:xfrm>
            <a:custGeom>
              <a:rect b="b" l="l" r="r" t="t"/>
              <a:pathLst>
                <a:path extrusionOk="0" h="7" w="17">
                  <a:moveTo>
                    <a:pt x="14" y="1"/>
                  </a:moveTo>
                  <a:cubicBezTo>
                    <a:pt x="13" y="1"/>
                    <a:pt x="9" y="2"/>
                    <a:pt x="1" y="6"/>
                  </a:cubicBezTo>
                  <a:cubicBezTo>
                    <a:pt x="9" y="6"/>
                    <a:pt x="17" y="1"/>
                    <a:pt x="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5" name="Google Shape;1135;p33"/>
            <p:cNvSpPr/>
            <p:nvPr/>
          </p:nvSpPr>
          <p:spPr>
            <a:xfrm>
              <a:off x="5922725" y="2469100"/>
              <a:ext cx="1250" cy="700"/>
            </a:xfrm>
            <a:custGeom>
              <a:rect b="b" l="l" r="r" t="t"/>
              <a:pathLst>
                <a:path extrusionOk="0" h="28" w="50">
                  <a:moveTo>
                    <a:pt x="5" y="0"/>
                  </a:moveTo>
                  <a:cubicBezTo>
                    <a:pt x="1" y="0"/>
                    <a:pt x="9" y="8"/>
                    <a:pt x="49" y="28"/>
                  </a:cubicBezTo>
                  <a:cubicBezTo>
                    <a:pt x="42" y="14"/>
                    <a:pt x="12"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6" name="Google Shape;1136;p33"/>
            <p:cNvSpPr/>
            <p:nvPr/>
          </p:nvSpPr>
          <p:spPr>
            <a:xfrm>
              <a:off x="5925800" y="2470150"/>
              <a:ext cx="550" cy="550"/>
            </a:xfrm>
            <a:custGeom>
              <a:rect b="b" l="l" r="r" t="t"/>
              <a:pathLst>
                <a:path extrusionOk="0" h="22" w="22">
                  <a:moveTo>
                    <a:pt x="6" y="0"/>
                  </a:moveTo>
                  <a:lnTo>
                    <a:pt x="6" y="0"/>
                  </a:lnTo>
                  <a:cubicBezTo>
                    <a:pt x="0" y="0"/>
                    <a:pt x="6" y="21"/>
                    <a:pt x="21" y="21"/>
                  </a:cubicBezTo>
                  <a:cubicBezTo>
                    <a:pt x="14" y="5"/>
                    <a:pt x="8" y="0"/>
                    <a:pt x="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7" name="Google Shape;1137;p33"/>
            <p:cNvSpPr/>
            <p:nvPr/>
          </p:nvSpPr>
          <p:spPr>
            <a:xfrm>
              <a:off x="5925650" y="2470550"/>
              <a:ext cx="700" cy="150"/>
            </a:xfrm>
            <a:custGeom>
              <a:rect b="b" l="l" r="r" t="t"/>
              <a:pathLst>
                <a:path extrusionOk="0" h="6" w="28">
                  <a:moveTo>
                    <a:pt x="4" y="0"/>
                  </a:moveTo>
                  <a:cubicBezTo>
                    <a:pt x="1" y="0"/>
                    <a:pt x="20" y="5"/>
                    <a:pt x="27" y="5"/>
                  </a:cubicBezTo>
                  <a:cubicBezTo>
                    <a:pt x="12" y="1"/>
                    <a:pt x="5" y="0"/>
                    <a:pt x="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8" name="Google Shape;1138;p33"/>
            <p:cNvSpPr/>
            <p:nvPr/>
          </p:nvSpPr>
          <p:spPr>
            <a:xfrm>
              <a:off x="5926925" y="2470975"/>
              <a:ext cx="625" cy="325"/>
            </a:xfrm>
            <a:custGeom>
              <a:rect b="b" l="l" r="r" t="t"/>
              <a:pathLst>
                <a:path extrusionOk="0" h="13" w="25">
                  <a:moveTo>
                    <a:pt x="24" y="0"/>
                  </a:moveTo>
                  <a:cubicBezTo>
                    <a:pt x="24" y="0"/>
                    <a:pt x="19" y="5"/>
                    <a:pt x="12" y="9"/>
                  </a:cubicBezTo>
                  <a:lnTo>
                    <a:pt x="12" y="9"/>
                  </a:lnTo>
                  <a:cubicBezTo>
                    <a:pt x="16" y="7"/>
                    <a:pt x="20" y="4"/>
                    <a:pt x="24" y="0"/>
                  </a:cubicBezTo>
                  <a:close/>
                  <a:moveTo>
                    <a:pt x="12" y="9"/>
                  </a:moveTo>
                  <a:cubicBezTo>
                    <a:pt x="5" y="12"/>
                    <a:pt x="0" y="12"/>
                    <a:pt x="0" y="12"/>
                  </a:cubicBezTo>
                  <a:cubicBezTo>
                    <a:pt x="4" y="12"/>
                    <a:pt x="9" y="11"/>
                    <a:pt x="12" y="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9" name="Google Shape;1139;p33"/>
            <p:cNvSpPr/>
            <p:nvPr/>
          </p:nvSpPr>
          <p:spPr>
            <a:xfrm>
              <a:off x="5926625" y="2471125"/>
              <a:ext cx="275" cy="175"/>
            </a:xfrm>
            <a:custGeom>
              <a:rect b="b" l="l" r="r" t="t"/>
              <a:pathLst>
                <a:path extrusionOk="0" h="7" w="11">
                  <a:moveTo>
                    <a:pt x="8" y="1"/>
                  </a:moveTo>
                  <a:cubicBezTo>
                    <a:pt x="7" y="1"/>
                    <a:pt x="4" y="2"/>
                    <a:pt x="0" y="6"/>
                  </a:cubicBezTo>
                  <a:cubicBezTo>
                    <a:pt x="8" y="6"/>
                    <a:pt x="11" y="1"/>
                    <a:pt x="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0" name="Google Shape;1140;p33"/>
            <p:cNvSpPr/>
            <p:nvPr/>
          </p:nvSpPr>
          <p:spPr>
            <a:xfrm>
              <a:off x="5922475" y="2470375"/>
              <a:ext cx="900" cy="625"/>
            </a:xfrm>
            <a:custGeom>
              <a:rect b="b" l="l" r="r" t="t"/>
              <a:pathLst>
                <a:path extrusionOk="0" h="25" w="36">
                  <a:moveTo>
                    <a:pt x="35" y="0"/>
                  </a:moveTo>
                  <a:cubicBezTo>
                    <a:pt x="8" y="18"/>
                    <a:pt x="0" y="25"/>
                    <a:pt x="1" y="25"/>
                  </a:cubicBezTo>
                  <a:cubicBezTo>
                    <a:pt x="2" y="25"/>
                    <a:pt x="28" y="8"/>
                    <a:pt x="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1" name="Google Shape;1141;p33"/>
            <p:cNvSpPr/>
            <p:nvPr/>
          </p:nvSpPr>
          <p:spPr>
            <a:xfrm>
              <a:off x="5922300" y="2470375"/>
              <a:ext cx="775" cy="625"/>
            </a:xfrm>
            <a:custGeom>
              <a:rect b="b" l="l" r="r" t="t"/>
              <a:pathLst>
                <a:path extrusionOk="0" h="25" w="31">
                  <a:moveTo>
                    <a:pt x="30" y="0"/>
                  </a:moveTo>
                  <a:cubicBezTo>
                    <a:pt x="8" y="18"/>
                    <a:pt x="1" y="25"/>
                    <a:pt x="1" y="25"/>
                  </a:cubicBezTo>
                  <a:cubicBezTo>
                    <a:pt x="2" y="25"/>
                    <a:pt x="23" y="8"/>
                    <a:pt x="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2" name="Google Shape;1142;p33"/>
            <p:cNvSpPr/>
            <p:nvPr/>
          </p:nvSpPr>
          <p:spPr>
            <a:xfrm>
              <a:off x="5923050" y="2470375"/>
              <a:ext cx="325" cy="25"/>
            </a:xfrm>
            <a:custGeom>
              <a:rect b="b" l="l" r="r" t="t"/>
              <a:pathLst>
                <a:path extrusionOk="0" h="1" w="13">
                  <a:moveTo>
                    <a:pt x="0" y="0"/>
                  </a:moveTo>
                  <a:cubicBezTo>
                    <a:pt x="0" y="0"/>
                    <a:pt x="12"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3" name="Google Shape;1143;p33"/>
            <p:cNvSpPr/>
            <p:nvPr/>
          </p:nvSpPr>
          <p:spPr>
            <a:xfrm>
              <a:off x="5923650" y="2470875"/>
              <a:ext cx="525" cy="200"/>
            </a:xfrm>
            <a:custGeom>
              <a:rect b="b" l="l" r="r" t="t"/>
              <a:pathLst>
                <a:path extrusionOk="0" h="8" w="21">
                  <a:moveTo>
                    <a:pt x="12" y="1"/>
                  </a:moveTo>
                  <a:cubicBezTo>
                    <a:pt x="9" y="1"/>
                    <a:pt x="5" y="2"/>
                    <a:pt x="0" y="4"/>
                  </a:cubicBezTo>
                  <a:cubicBezTo>
                    <a:pt x="5" y="7"/>
                    <a:pt x="9" y="8"/>
                    <a:pt x="12" y="8"/>
                  </a:cubicBezTo>
                  <a:cubicBezTo>
                    <a:pt x="20" y="8"/>
                    <a:pt x="2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4" name="Google Shape;1144;p33"/>
            <p:cNvSpPr/>
            <p:nvPr/>
          </p:nvSpPr>
          <p:spPr>
            <a:xfrm>
              <a:off x="5923350" y="2470975"/>
              <a:ext cx="325" cy="25"/>
            </a:xfrm>
            <a:custGeom>
              <a:rect b="b" l="l" r="r" t="t"/>
              <a:pathLst>
                <a:path extrusionOk="0" h="1" w="13">
                  <a:moveTo>
                    <a:pt x="12" y="0"/>
                  </a:moveTo>
                  <a:cubicBezTo>
                    <a:pt x="12" y="0"/>
                    <a:pt x="12" y="0"/>
                    <a:pt x="12" y="0"/>
                  </a:cubicBezTo>
                  <a:cubicBezTo>
                    <a:pt x="0"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5" name="Google Shape;1145;p33"/>
            <p:cNvSpPr/>
            <p:nvPr/>
          </p:nvSpPr>
          <p:spPr>
            <a:xfrm>
              <a:off x="5921275" y="2470075"/>
              <a:ext cx="300" cy="325"/>
            </a:xfrm>
            <a:custGeom>
              <a:rect b="b" l="l" r="r" t="t"/>
              <a:pathLst>
                <a:path extrusionOk="0" h="13" w="12">
                  <a:moveTo>
                    <a:pt x="0" y="1"/>
                  </a:moveTo>
                  <a:lnTo>
                    <a:pt x="0" y="1"/>
                  </a:lnTo>
                  <a:cubicBezTo>
                    <a:pt x="0" y="12"/>
                    <a:pt x="12" y="12"/>
                    <a:pt x="12" y="12"/>
                  </a:cubicBezTo>
                  <a:cubicBezTo>
                    <a:pt x="12" y="12"/>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6" name="Google Shape;1146;p33"/>
            <p:cNvSpPr/>
            <p:nvPr/>
          </p:nvSpPr>
          <p:spPr>
            <a:xfrm>
              <a:off x="5923650" y="2470375"/>
              <a:ext cx="900" cy="925"/>
            </a:xfrm>
            <a:custGeom>
              <a:rect b="b" l="l" r="r" t="t"/>
              <a:pathLst>
                <a:path extrusionOk="0" h="37" w="36">
                  <a:moveTo>
                    <a:pt x="36" y="0"/>
                  </a:moveTo>
                  <a:cubicBezTo>
                    <a:pt x="36" y="0"/>
                    <a:pt x="0" y="36"/>
                    <a:pt x="36" y="0"/>
                  </a:cubicBezTo>
                  <a:cubicBezTo>
                    <a:pt x="36"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7" name="Google Shape;1147;p33"/>
            <p:cNvSpPr/>
            <p:nvPr/>
          </p:nvSpPr>
          <p:spPr>
            <a:xfrm>
              <a:off x="5919025" y="2470400"/>
              <a:ext cx="1075" cy="300"/>
            </a:xfrm>
            <a:custGeom>
              <a:rect b="b" l="l" r="r" t="t"/>
              <a:pathLst>
                <a:path extrusionOk="0" h="12" w="43">
                  <a:moveTo>
                    <a:pt x="5" y="1"/>
                  </a:moveTo>
                  <a:cubicBezTo>
                    <a:pt x="0" y="1"/>
                    <a:pt x="27" y="11"/>
                    <a:pt x="42" y="11"/>
                  </a:cubicBezTo>
                  <a:cubicBezTo>
                    <a:pt x="19" y="3"/>
                    <a:pt x="8" y="1"/>
                    <a:pt x="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8" name="Google Shape;1148;p33"/>
            <p:cNvSpPr/>
            <p:nvPr/>
          </p:nvSpPr>
          <p:spPr>
            <a:xfrm>
              <a:off x="5919175" y="2470375"/>
              <a:ext cx="925" cy="325"/>
            </a:xfrm>
            <a:custGeom>
              <a:rect b="b" l="l" r="r" t="t"/>
              <a:pathLst>
                <a:path extrusionOk="0" h="13" w="37">
                  <a:moveTo>
                    <a:pt x="1" y="0"/>
                  </a:moveTo>
                  <a:cubicBezTo>
                    <a:pt x="1" y="0"/>
                    <a:pt x="2" y="0"/>
                    <a:pt x="5" y="1"/>
                  </a:cubicBezTo>
                  <a:lnTo>
                    <a:pt x="5" y="1"/>
                  </a:lnTo>
                  <a:cubicBezTo>
                    <a:pt x="4" y="1"/>
                    <a:pt x="2" y="0"/>
                    <a:pt x="1" y="0"/>
                  </a:cubicBezTo>
                  <a:close/>
                  <a:moveTo>
                    <a:pt x="5" y="1"/>
                  </a:moveTo>
                  <a:lnTo>
                    <a:pt x="5" y="1"/>
                  </a:lnTo>
                  <a:cubicBezTo>
                    <a:pt x="16" y="3"/>
                    <a:pt x="26" y="12"/>
                    <a:pt x="36" y="12"/>
                  </a:cubicBezTo>
                  <a:cubicBezTo>
                    <a:pt x="21" y="5"/>
                    <a:pt x="11" y="2"/>
                    <a:pt x="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9" name="Google Shape;1149;p33"/>
            <p:cNvSpPr/>
            <p:nvPr/>
          </p:nvSpPr>
          <p:spPr>
            <a:xfrm>
              <a:off x="5921125" y="2470975"/>
              <a:ext cx="175" cy="250"/>
            </a:xfrm>
            <a:custGeom>
              <a:rect b="b" l="l" r="r" t="t"/>
              <a:pathLst>
                <a:path extrusionOk="0" h="10" w="7">
                  <a:moveTo>
                    <a:pt x="6" y="0"/>
                  </a:moveTo>
                  <a:cubicBezTo>
                    <a:pt x="0" y="6"/>
                    <a:pt x="0" y="9"/>
                    <a:pt x="2" y="9"/>
                  </a:cubicBezTo>
                  <a:cubicBezTo>
                    <a:pt x="3" y="9"/>
                    <a:pt x="6" y="6"/>
                    <a:pt x="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0" name="Google Shape;1150;p33"/>
            <p:cNvSpPr/>
            <p:nvPr/>
          </p:nvSpPr>
          <p:spPr>
            <a:xfrm>
              <a:off x="5920375" y="2470675"/>
              <a:ext cx="950" cy="375"/>
            </a:xfrm>
            <a:custGeom>
              <a:rect b="b" l="l" r="r" t="t"/>
              <a:pathLst>
                <a:path extrusionOk="0" h="15" w="38">
                  <a:moveTo>
                    <a:pt x="0" y="0"/>
                  </a:moveTo>
                  <a:cubicBezTo>
                    <a:pt x="25" y="10"/>
                    <a:pt x="36" y="14"/>
                    <a:pt x="37" y="14"/>
                  </a:cubicBezTo>
                  <a:cubicBezTo>
                    <a:pt x="38" y="14"/>
                    <a:pt x="21" y="7"/>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1" name="Google Shape;1151;p33"/>
            <p:cNvSpPr/>
            <p:nvPr/>
          </p:nvSpPr>
          <p:spPr>
            <a:xfrm>
              <a:off x="5921275" y="2470675"/>
              <a:ext cx="300" cy="325"/>
            </a:xfrm>
            <a:custGeom>
              <a:rect b="b" l="l" r="r" t="t"/>
              <a:pathLst>
                <a:path extrusionOk="0" h="13" w="12">
                  <a:moveTo>
                    <a:pt x="12" y="12"/>
                  </a:moveTo>
                  <a:cubicBezTo>
                    <a:pt x="0" y="0"/>
                    <a:pt x="12" y="12"/>
                    <a:pt x="12" y="12"/>
                  </a:cubicBezTo>
                  <a:cubicBezTo>
                    <a:pt x="12" y="12"/>
                    <a:pt x="12" y="12"/>
                    <a:pt x="12"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2" name="Google Shape;1152;p33"/>
            <p:cNvSpPr/>
            <p:nvPr/>
          </p:nvSpPr>
          <p:spPr>
            <a:xfrm>
              <a:off x="5920675" y="2470675"/>
              <a:ext cx="900" cy="25"/>
            </a:xfrm>
            <a:custGeom>
              <a:rect b="b" l="l" r="r" t="t"/>
              <a:pathLst>
                <a:path extrusionOk="0" h="1" w="36">
                  <a:moveTo>
                    <a:pt x="36" y="0"/>
                  </a:moveTo>
                  <a:cubicBezTo>
                    <a:pt x="0"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3" name="Google Shape;1153;p33"/>
            <p:cNvSpPr/>
            <p:nvPr/>
          </p:nvSpPr>
          <p:spPr>
            <a:xfrm>
              <a:off x="5920100" y="2470675"/>
              <a:ext cx="1475" cy="150"/>
            </a:xfrm>
            <a:custGeom>
              <a:rect b="b" l="l" r="r" t="t"/>
              <a:pathLst>
                <a:path extrusionOk="0" h="6" w="59">
                  <a:moveTo>
                    <a:pt x="59" y="0"/>
                  </a:moveTo>
                  <a:cubicBezTo>
                    <a:pt x="35" y="0"/>
                    <a:pt x="1" y="6"/>
                    <a:pt x="9" y="6"/>
                  </a:cubicBezTo>
                  <a:cubicBezTo>
                    <a:pt x="13" y="6"/>
                    <a:pt x="27" y="4"/>
                    <a:pt x="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4" name="Google Shape;1154;p33"/>
            <p:cNvSpPr/>
            <p:nvPr/>
          </p:nvSpPr>
          <p:spPr>
            <a:xfrm>
              <a:off x="5923650" y="2471675"/>
              <a:ext cx="950" cy="800"/>
            </a:xfrm>
            <a:custGeom>
              <a:rect b="b" l="l" r="r" t="t"/>
              <a:pathLst>
                <a:path extrusionOk="0" h="32" w="38">
                  <a:moveTo>
                    <a:pt x="35" y="0"/>
                  </a:moveTo>
                  <a:cubicBezTo>
                    <a:pt x="33" y="0"/>
                    <a:pt x="24" y="8"/>
                    <a:pt x="0" y="32"/>
                  </a:cubicBezTo>
                  <a:cubicBezTo>
                    <a:pt x="8" y="32"/>
                    <a:pt x="37" y="0"/>
                    <a:pt x="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5" name="Google Shape;1155;p33"/>
            <p:cNvSpPr/>
            <p:nvPr/>
          </p:nvSpPr>
          <p:spPr>
            <a:xfrm>
              <a:off x="5903400" y="2473350"/>
              <a:ext cx="1225" cy="925"/>
            </a:xfrm>
            <a:custGeom>
              <a:rect b="b" l="l" r="r" t="t"/>
              <a:pathLst>
                <a:path extrusionOk="0" h="37" w="49">
                  <a:moveTo>
                    <a:pt x="24" y="36"/>
                  </a:moveTo>
                  <a:cubicBezTo>
                    <a:pt x="48" y="1"/>
                    <a:pt x="24" y="36"/>
                    <a:pt x="24" y="36"/>
                  </a:cubicBezTo>
                  <a:cubicBezTo>
                    <a:pt x="24" y="36"/>
                    <a:pt x="1" y="36"/>
                    <a:pt x="24" y="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6" name="Google Shape;1156;p33"/>
            <p:cNvSpPr/>
            <p:nvPr/>
          </p:nvSpPr>
          <p:spPr>
            <a:xfrm>
              <a:off x="5601275" y="2392975"/>
              <a:ext cx="625" cy="1225"/>
            </a:xfrm>
            <a:custGeom>
              <a:rect b="b" l="l" r="r" t="t"/>
              <a:pathLst>
                <a:path extrusionOk="0" h="49" w="25">
                  <a:moveTo>
                    <a:pt x="1" y="48"/>
                  </a:moveTo>
                  <a:cubicBezTo>
                    <a:pt x="25" y="1"/>
                    <a:pt x="1" y="48"/>
                    <a:pt x="1" y="48"/>
                  </a:cubicBezTo>
                  <a:cubicBezTo>
                    <a:pt x="1" y="48"/>
                    <a:pt x="1" y="48"/>
                    <a:pt x="1" y="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7" name="Google Shape;1157;p33"/>
            <p:cNvSpPr/>
            <p:nvPr/>
          </p:nvSpPr>
          <p:spPr>
            <a:xfrm>
              <a:off x="5606350" y="2389125"/>
              <a:ext cx="625" cy="1200"/>
            </a:xfrm>
            <a:custGeom>
              <a:rect b="b" l="l" r="r" t="t"/>
              <a:pathLst>
                <a:path extrusionOk="0" h="48" w="25">
                  <a:moveTo>
                    <a:pt x="0" y="48"/>
                  </a:moveTo>
                  <a:cubicBezTo>
                    <a:pt x="24" y="0"/>
                    <a:pt x="0" y="48"/>
                    <a:pt x="0" y="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8" name="Google Shape;1158;p33"/>
            <p:cNvSpPr/>
            <p:nvPr/>
          </p:nvSpPr>
          <p:spPr>
            <a:xfrm>
              <a:off x="5602175" y="2393575"/>
              <a:ext cx="625" cy="1525"/>
            </a:xfrm>
            <a:custGeom>
              <a:rect b="b" l="l" r="r" t="t"/>
              <a:pathLst>
                <a:path extrusionOk="0" h="61" w="25">
                  <a:moveTo>
                    <a:pt x="24" y="1"/>
                  </a:moveTo>
                  <a:cubicBezTo>
                    <a:pt x="12" y="1"/>
                    <a:pt x="1" y="13"/>
                    <a:pt x="12" y="60"/>
                  </a:cubicBezTo>
                  <a:cubicBezTo>
                    <a:pt x="12" y="36"/>
                    <a:pt x="12" y="13"/>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9" name="Google Shape;1159;p33"/>
            <p:cNvSpPr/>
            <p:nvPr/>
          </p:nvSpPr>
          <p:spPr>
            <a:xfrm>
              <a:off x="5604550" y="2391450"/>
              <a:ext cx="175" cy="375"/>
            </a:xfrm>
            <a:custGeom>
              <a:rect b="b" l="l" r="r" t="t"/>
              <a:pathLst>
                <a:path extrusionOk="0" h="15" w="7">
                  <a:moveTo>
                    <a:pt x="6" y="0"/>
                  </a:moveTo>
                  <a:cubicBezTo>
                    <a:pt x="5" y="0"/>
                    <a:pt x="1" y="7"/>
                    <a:pt x="1" y="14"/>
                  </a:cubicBezTo>
                  <a:cubicBezTo>
                    <a:pt x="6" y="4"/>
                    <a:pt x="7" y="0"/>
                    <a:pt x="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0" name="Google Shape;1160;p33"/>
            <p:cNvSpPr/>
            <p:nvPr/>
          </p:nvSpPr>
          <p:spPr>
            <a:xfrm>
              <a:off x="5602175" y="2393875"/>
              <a:ext cx="25" cy="325"/>
            </a:xfrm>
            <a:custGeom>
              <a:rect b="b" l="l" r="r" t="t"/>
              <a:pathLst>
                <a:path extrusionOk="0" h="13" w="1">
                  <a:moveTo>
                    <a:pt x="1" y="1"/>
                  </a:moveTo>
                  <a:cubicBezTo>
                    <a:pt x="1" y="1"/>
                    <a:pt x="1" y="12"/>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1" name="Google Shape;1161;p33"/>
            <p:cNvSpPr/>
            <p:nvPr/>
          </p:nvSpPr>
          <p:spPr>
            <a:xfrm>
              <a:off x="5602175" y="2394175"/>
              <a:ext cx="25" cy="25"/>
            </a:xfrm>
            <a:custGeom>
              <a:rect b="b" l="l" r="r" t="t"/>
              <a:pathLst>
                <a:path extrusionOk="0" h="1" w="1">
                  <a:moveTo>
                    <a:pt x="1" y="0"/>
                  </a:moveTo>
                  <a:cubicBezTo>
                    <a:pt x="1"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2" name="Google Shape;1162;p33"/>
            <p:cNvSpPr/>
            <p:nvPr/>
          </p:nvSpPr>
          <p:spPr>
            <a:xfrm>
              <a:off x="5604550" y="2391800"/>
              <a:ext cx="25" cy="325"/>
            </a:xfrm>
            <a:custGeom>
              <a:rect b="b" l="l" r="r" t="t"/>
              <a:pathLst>
                <a:path extrusionOk="0" h="13" w="1">
                  <a:moveTo>
                    <a:pt x="1" y="0"/>
                  </a:moveTo>
                  <a:cubicBezTo>
                    <a:pt x="1" y="0"/>
                    <a:pt x="1" y="0"/>
                    <a:pt x="1" y="0"/>
                  </a:cubicBezTo>
                  <a:cubicBezTo>
                    <a:pt x="1" y="0"/>
                    <a:pt x="1" y="1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3" name="Google Shape;1163;p33"/>
            <p:cNvSpPr/>
            <p:nvPr/>
          </p:nvSpPr>
          <p:spPr>
            <a:xfrm>
              <a:off x="5605750" y="2394175"/>
              <a:ext cx="25" cy="325"/>
            </a:xfrm>
            <a:custGeom>
              <a:rect b="b" l="l" r="r" t="t"/>
              <a:pathLst>
                <a:path extrusionOk="0" h="13" w="1">
                  <a:moveTo>
                    <a:pt x="0" y="0"/>
                  </a:moveTo>
                  <a:cubicBezTo>
                    <a:pt x="0" y="0"/>
                    <a:pt x="0" y="0"/>
                    <a:pt x="0" y="12"/>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4" name="Google Shape;1164;p33"/>
            <p:cNvSpPr/>
            <p:nvPr/>
          </p:nvSpPr>
          <p:spPr>
            <a:xfrm>
              <a:off x="5599800" y="2387025"/>
              <a:ext cx="25" cy="625"/>
            </a:xfrm>
            <a:custGeom>
              <a:rect b="b" l="l" r="r" t="t"/>
              <a:pathLst>
                <a:path extrusionOk="0" h="25" w="1">
                  <a:moveTo>
                    <a:pt x="0" y="1"/>
                  </a:moveTo>
                  <a:cubicBezTo>
                    <a:pt x="0" y="25"/>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5" name="Google Shape;1165;p33"/>
            <p:cNvSpPr/>
            <p:nvPr/>
          </p:nvSpPr>
          <p:spPr>
            <a:xfrm>
              <a:off x="5606500" y="2392975"/>
              <a:ext cx="175" cy="400"/>
            </a:xfrm>
            <a:custGeom>
              <a:rect b="b" l="l" r="r" t="t"/>
              <a:pathLst>
                <a:path extrusionOk="0" h="16" w="7">
                  <a:moveTo>
                    <a:pt x="6" y="1"/>
                  </a:moveTo>
                  <a:cubicBezTo>
                    <a:pt x="0" y="13"/>
                    <a:pt x="0" y="16"/>
                    <a:pt x="2" y="16"/>
                  </a:cubicBezTo>
                  <a:cubicBezTo>
                    <a:pt x="3" y="16"/>
                    <a:pt x="6" y="13"/>
                    <a:pt x="6" y="13"/>
                  </a:cubicBezTo>
                  <a:cubicBezTo>
                    <a:pt x="6" y="13"/>
                    <a:pt x="6" y="13"/>
                    <a:pt x="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6" name="Google Shape;1166;p33"/>
            <p:cNvSpPr/>
            <p:nvPr/>
          </p:nvSpPr>
          <p:spPr>
            <a:xfrm>
              <a:off x="5603675" y="2393575"/>
              <a:ext cx="25" cy="325"/>
            </a:xfrm>
            <a:custGeom>
              <a:rect b="b" l="l" r="r" t="t"/>
              <a:pathLst>
                <a:path extrusionOk="0" h="13" w="1">
                  <a:moveTo>
                    <a:pt x="0" y="13"/>
                  </a:moveTo>
                  <a:cubicBezTo>
                    <a:pt x="0" y="1"/>
                    <a:pt x="0" y="1"/>
                    <a:pt x="0" y="13"/>
                  </a:cubicBezTo>
                  <a:cubicBezTo>
                    <a:pt x="0" y="1"/>
                    <a:pt x="0" y="1"/>
                    <a:pt x="0"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7" name="Google Shape;1167;p33"/>
            <p:cNvSpPr/>
            <p:nvPr/>
          </p:nvSpPr>
          <p:spPr>
            <a:xfrm>
              <a:off x="5604600" y="2393875"/>
              <a:ext cx="275" cy="375"/>
            </a:xfrm>
            <a:custGeom>
              <a:rect b="b" l="l" r="r" t="t"/>
              <a:pathLst>
                <a:path extrusionOk="0" h="15" w="11">
                  <a:moveTo>
                    <a:pt x="11" y="1"/>
                  </a:moveTo>
                  <a:cubicBezTo>
                    <a:pt x="4" y="7"/>
                    <a:pt x="1" y="14"/>
                    <a:pt x="2" y="14"/>
                  </a:cubicBezTo>
                  <a:cubicBezTo>
                    <a:pt x="3" y="14"/>
                    <a:pt x="6" y="1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8" name="Google Shape;1168;p33"/>
            <p:cNvSpPr/>
            <p:nvPr/>
          </p:nvSpPr>
          <p:spPr>
            <a:xfrm>
              <a:off x="5605650" y="2394175"/>
              <a:ext cx="425" cy="550"/>
            </a:xfrm>
            <a:custGeom>
              <a:rect b="b" l="l" r="r" t="t"/>
              <a:pathLst>
                <a:path extrusionOk="0" h="22" w="17">
                  <a:moveTo>
                    <a:pt x="16" y="0"/>
                  </a:moveTo>
                  <a:cubicBezTo>
                    <a:pt x="8" y="0"/>
                    <a:pt x="0" y="22"/>
                    <a:pt x="3" y="22"/>
                  </a:cubicBezTo>
                  <a:cubicBezTo>
                    <a:pt x="4" y="22"/>
                    <a:pt x="8" y="16"/>
                    <a:pt x="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9" name="Google Shape;1169;p33"/>
            <p:cNvSpPr/>
            <p:nvPr/>
          </p:nvSpPr>
          <p:spPr>
            <a:xfrm>
              <a:off x="5607525" y="2386925"/>
              <a:ext cx="725" cy="1625"/>
            </a:xfrm>
            <a:custGeom>
              <a:rect b="b" l="l" r="r" t="t"/>
              <a:pathLst>
                <a:path extrusionOk="0" h="65" w="29">
                  <a:moveTo>
                    <a:pt x="28" y="1"/>
                  </a:moveTo>
                  <a:lnTo>
                    <a:pt x="28" y="1"/>
                  </a:lnTo>
                  <a:cubicBezTo>
                    <a:pt x="28" y="1"/>
                    <a:pt x="14" y="30"/>
                    <a:pt x="1" y="64"/>
                  </a:cubicBezTo>
                  <a:cubicBezTo>
                    <a:pt x="21" y="18"/>
                    <a:pt x="29" y="1"/>
                    <a:pt x="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70" name="Google Shape;1170;p33"/>
            <p:cNvSpPr/>
            <p:nvPr/>
          </p:nvSpPr>
          <p:spPr>
            <a:xfrm>
              <a:off x="5606650" y="2392675"/>
              <a:ext cx="325" cy="325"/>
            </a:xfrm>
            <a:custGeom>
              <a:rect b="b" l="l" r="r" t="t"/>
              <a:pathLst>
                <a:path extrusionOk="0" h="13" w="13">
                  <a:moveTo>
                    <a:pt x="12" y="1"/>
                  </a:moveTo>
                  <a:cubicBezTo>
                    <a:pt x="12" y="1"/>
                    <a:pt x="0" y="13"/>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71" name="Google Shape;1171;p33"/>
            <p:cNvSpPr/>
            <p:nvPr/>
          </p:nvSpPr>
          <p:spPr>
            <a:xfrm>
              <a:off x="5604975" y="2394550"/>
              <a:ext cx="200" cy="300"/>
            </a:xfrm>
            <a:custGeom>
              <a:rect b="b" l="l" r="r" t="t"/>
              <a:pathLst>
                <a:path extrusionOk="0" h="12" w="8">
                  <a:moveTo>
                    <a:pt x="6" y="1"/>
                  </a:moveTo>
                  <a:cubicBezTo>
                    <a:pt x="4" y="1"/>
                    <a:pt x="0" y="12"/>
                    <a:pt x="4" y="12"/>
                  </a:cubicBezTo>
                  <a:cubicBezTo>
                    <a:pt x="5" y="12"/>
                    <a:pt x="6" y="11"/>
                    <a:pt x="8" y="9"/>
                  </a:cubicBezTo>
                  <a:cubicBezTo>
                    <a:pt x="8" y="3"/>
                    <a:pt x="7" y="1"/>
                    <a:pt x="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72" name="Google Shape;1172;p33"/>
            <p:cNvSpPr/>
            <p:nvPr/>
          </p:nvSpPr>
          <p:spPr>
            <a:xfrm>
              <a:off x="5602475" y="2394300"/>
              <a:ext cx="175" cy="500"/>
            </a:xfrm>
            <a:custGeom>
              <a:rect b="b" l="l" r="r" t="t"/>
              <a:pathLst>
                <a:path extrusionOk="0" h="20" w="7">
                  <a:moveTo>
                    <a:pt x="6" y="0"/>
                  </a:moveTo>
                  <a:cubicBezTo>
                    <a:pt x="5" y="0"/>
                    <a:pt x="0" y="12"/>
                    <a:pt x="0" y="19"/>
                  </a:cubicBezTo>
                  <a:cubicBezTo>
                    <a:pt x="5" y="5"/>
                    <a:pt x="6" y="0"/>
                    <a:pt x="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73" name="Google Shape;1173;p33"/>
            <p:cNvSpPr/>
            <p:nvPr/>
          </p:nvSpPr>
          <p:spPr>
            <a:xfrm>
              <a:off x="5602475" y="2394475"/>
              <a:ext cx="325" cy="325"/>
            </a:xfrm>
            <a:custGeom>
              <a:rect b="b" l="l" r="r" t="t"/>
              <a:pathLst>
                <a:path extrusionOk="0" h="13" w="13">
                  <a:moveTo>
                    <a:pt x="12" y="0"/>
                  </a:moveTo>
                  <a:cubicBezTo>
                    <a:pt x="0" y="0"/>
                    <a:pt x="0" y="0"/>
                    <a:pt x="0" y="12"/>
                  </a:cubicBezTo>
                  <a:cubicBezTo>
                    <a:pt x="0"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74" name="Google Shape;1174;p33"/>
            <p:cNvSpPr/>
            <p:nvPr/>
          </p:nvSpPr>
          <p:spPr>
            <a:xfrm>
              <a:off x="5601575" y="2394350"/>
              <a:ext cx="175" cy="450"/>
            </a:xfrm>
            <a:custGeom>
              <a:rect b="b" l="l" r="r" t="t"/>
              <a:pathLst>
                <a:path extrusionOk="0" h="18" w="7">
                  <a:moveTo>
                    <a:pt x="6" y="1"/>
                  </a:moveTo>
                  <a:cubicBezTo>
                    <a:pt x="6" y="1"/>
                    <a:pt x="3" y="8"/>
                    <a:pt x="1" y="8"/>
                  </a:cubicBezTo>
                  <a:cubicBezTo>
                    <a:pt x="1" y="8"/>
                    <a:pt x="1" y="7"/>
                    <a:pt x="1" y="5"/>
                  </a:cubicBezTo>
                  <a:cubicBezTo>
                    <a:pt x="1" y="5"/>
                    <a:pt x="1" y="17"/>
                    <a:pt x="1" y="17"/>
                  </a:cubicBezTo>
                  <a:cubicBezTo>
                    <a:pt x="5" y="5"/>
                    <a:pt x="6" y="1"/>
                    <a:pt x="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75" name="Google Shape;1175;p33"/>
            <p:cNvSpPr/>
            <p:nvPr/>
          </p:nvSpPr>
          <p:spPr>
            <a:xfrm>
              <a:off x="5620925" y="2354300"/>
              <a:ext cx="625" cy="900"/>
            </a:xfrm>
            <a:custGeom>
              <a:rect b="b" l="l" r="r" t="t"/>
              <a:pathLst>
                <a:path extrusionOk="0" h="36" w="25">
                  <a:moveTo>
                    <a:pt x="24" y="0"/>
                  </a:moveTo>
                  <a:cubicBezTo>
                    <a:pt x="1" y="36"/>
                    <a:pt x="24" y="0"/>
                    <a:pt x="24"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76" name="Google Shape;1176;p33"/>
            <p:cNvSpPr/>
            <p:nvPr/>
          </p:nvSpPr>
          <p:spPr>
            <a:xfrm>
              <a:off x="5624200" y="2354875"/>
              <a:ext cx="625" cy="625"/>
            </a:xfrm>
            <a:custGeom>
              <a:rect b="b" l="l" r="r" t="t"/>
              <a:pathLst>
                <a:path extrusionOk="0" h="25" w="25">
                  <a:moveTo>
                    <a:pt x="24" y="1"/>
                  </a:moveTo>
                  <a:cubicBezTo>
                    <a:pt x="13" y="13"/>
                    <a:pt x="1" y="25"/>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77" name="Google Shape;1177;p33"/>
            <p:cNvSpPr/>
            <p:nvPr/>
          </p:nvSpPr>
          <p:spPr>
            <a:xfrm>
              <a:off x="5623900" y="2354875"/>
              <a:ext cx="325" cy="325"/>
            </a:xfrm>
            <a:custGeom>
              <a:rect b="b" l="l" r="r" t="t"/>
              <a:pathLst>
                <a:path extrusionOk="0" h="13" w="13">
                  <a:moveTo>
                    <a:pt x="13" y="1"/>
                  </a:moveTo>
                  <a:cubicBezTo>
                    <a:pt x="13" y="1"/>
                    <a:pt x="12" y="1"/>
                    <a:pt x="1" y="13"/>
                  </a:cubicBezTo>
                  <a:cubicBezTo>
                    <a:pt x="13" y="13"/>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78" name="Google Shape;1178;p33"/>
            <p:cNvSpPr/>
            <p:nvPr/>
          </p:nvSpPr>
          <p:spPr>
            <a:xfrm>
              <a:off x="5621525" y="235430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79" name="Google Shape;1179;p33"/>
            <p:cNvSpPr/>
            <p:nvPr/>
          </p:nvSpPr>
          <p:spPr>
            <a:xfrm>
              <a:off x="5621225" y="2354300"/>
              <a:ext cx="325" cy="25"/>
            </a:xfrm>
            <a:custGeom>
              <a:rect b="b" l="l" r="r" t="t"/>
              <a:pathLst>
                <a:path extrusionOk="0" h="1" w="13">
                  <a:moveTo>
                    <a:pt x="12" y="0"/>
                  </a:moveTo>
                  <a:cubicBezTo>
                    <a:pt x="1" y="0"/>
                    <a:pt x="12"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80" name="Google Shape;1180;p33"/>
            <p:cNvSpPr/>
            <p:nvPr/>
          </p:nvSpPr>
          <p:spPr>
            <a:xfrm>
              <a:off x="5626575" y="2353400"/>
              <a:ext cx="1225" cy="1500"/>
            </a:xfrm>
            <a:custGeom>
              <a:rect b="b" l="l" r="r" t="t"/>
              <a:pathLst>
                <a:path extrusionOk="0" h="60" w="49">
                  <a:moveTo>
                    <a:pt x="1" y="60"/>
                  </a:moveTo>
                  <a:cubicBezTo>
                    <a:pt x="1" y="60"/>
                    <a:pt x="48" y="0"/>
                    <a:pt x="1" y="60"/>
                  </a:cubicBezTo>
                  <a:cubicBezTo>
                    <a:pt x="13" y="48"/>
                    <a:pt x="13" y="48"/>
                    <a:pt x="1" y="6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81" name="Google Shape;1181;p33"/>
            <p:cNvSpPr/>
            <p:nvPr/>
          </p:nvSpPr>
          <p:spPr>
            <a:xfrm>
              <a:off x="5624925" y="2353100"/>
              <a:ext cx="500" cy="400"/>
            </a:xfrm>
            <a:custGeom>
              <a:rect b="b" l="l" r="r" t="t"/>
              <a:pathLst>
                <a:path extrusionOk="0" h="16" w="20">
                  <a:moveTo>
                    <a:pt x="19" y="0"/>
                  </a:moveTo>
                  <a:cubicBezTo>
                    <a:pt x="10" y="0"/>
                    <a:pt x="0" y="16"/>
                    <a:pt x="3" y="16"/>
                  </a:cubicBezTo>
                  <a:cubicBezTo>
                    <a:pt x="4" y="16"/>
                    <a:pt x="5" y="15"/>
                    <a:pt x="7" y="12"/>
                  </a:cubicBezTo>
                  <a:cubicBezTo>
                    <a:pt x="19" y="0"/>
                    <a:pt x="19" y="0"/>
                    <a:pt x="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82" name="Google Shape;1182;p33"/>
            <p:cNvSpPr/>
            <p:nvPr/>
          </p:nvSpPr>
          <p:spPr>
            <a:xfrm>
              <a:off x="5628075" y="2351600"/>
              <a:ext cx="300" cy="625"/>
            </a:xfrm>
            <a:custGeom>
              <a:rect b="b" l="l" r="r" t="t"/>
              <a:pathLst>
                <a:path extrusionOk="0" h="25" w="12">
                  <a:moveTo>
                    <a:pt x="11" y="1"/>
                  </a:moveTo>
                  <a:cubicBezTo>
                    <a:pt x="10" y="1"/>
                    <a:pt x="0" y="17"/>
                    <a:pt x="0" y="25"/>
                  </a:cubicBezTo>
                  <a:cubicBezTo>
                    <a:pt x="9" y="7"/>
                    <a:pt x="12"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83" name="Google Shape;1183;p33"/>
            <p:cNvSpPr/>
            <p:nvPr/>
          </p:nvSpPr>
          <p:spPr>
            <a:xfrm>
              <a:off x="5622125" y="2354575"/>
              <a:ext cx="625" cy="1225"/>
            </a:xfrm>
            <a:custGeom>
              <a:rect b="b" l="l" r="r" t="t"/>
              <a:pathLst>
                <a:path extrusionOk="0" h="49" w="25">
                  <a:moveTo>
                    <a:pt x="24" y="1"/>
                  </a:moveTo>
                  <a:cubicBezTo>
                    <a:pt x="24" y="1"/>
                    <a:pt x="12" y="1"/>
                    <a:pt x="0" y="49"/>
                  </a:cubicBezTo>
                  <a:cubicBezTo>
                    <a:pt x="12" y="25"/>
                    <a:pt x="24" y="13"/>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84" name="Google Shape;1184;p33"/>
            <p:cNvSpPr/>
            <p:nvPr/>
          </p:nvSpPr>
          <p:spPr>
            <a:xfrm>
              <a:off x="5623600" y="2354575"/>
              <a:ext cx="325" cy="325"/>
            </a:xfrm>
            <a:custGeom>
              <a:rect b="b" l="l" r="r" t="t"/>
              <a:pathLst>
                <a:path extrusionOk="0" h="13" w="13">
                  <a:moveTo>
                    <a:pt x="1" y="13"/>
                  </a:moveTo>
                  <a:cubicBezTo>
                    <a:pt x="13" y="1"/>
                    <a:pt x="1" y="13"/>
                    <a:pt x="1" y="13"/>
                  </a:cubicBezTo>
                  <a:cubicBezTo>
                    <a:pt x="1" y="13"/>
                    <a:pt x="1" y="13"/>
                    <a:pt x="1"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85" name="Google Shape;1185;p33"/>
            <p:cNvSpPr/>
            <p:nvPr/>
          </p:nvSpPr>
          <p:spPr>
            <a:xfrm>
              <a:off x="5626350" y="2355175"/>
              <a:ext cx="250" cy="400"/>
            </a:xfrm>
            <a:custGeom>
              <a:rect b="b" l="l" r="r" t="t"/>
              <a:pathLst>
                <a:path extrusionOk="0" h="16" w="10">
                  <a:moveTo>
                    <a:pt x="10" y="1"/>
                  </a:moveTo>
                  <a:cubicBezTo>
                    <a:pt x="4" y="13"/>
                    <a:pt x="1" y="16"/>
                    <a:pt x="1" y="16"/>
                  </a:cubicBezTo>
                  <a:cubicBezTo>
                    <a:pt x="1" y="16"/>
                    <a:pt x="4" y="13"/>
                    <a:pt x="10" y="13"/>
                  </a:cubicBezTo>
                  <a:cubicBezTo>
                    <a:pt x="10" y="13"/>
                    <a:pt x="10" y="1"/>
                    <a:pt x="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86" name="Google Shape;1186;p33"/>
            <p:cNvSpPr/>
            <p:nvPr/>
          </p:nvSpPr>
          <p:spPr>
            <a:xfrm>
              <a:off x="5626075" y="2354900"/>
              <a:ext cx="1525" cy="1800"/>
            </a:xfrm>
            <a:custGeom>
              <a:rect b="b" l="l" r="r" t="t"/>
              <a:pathLst>
                <a:path extrusionOk="0" h="72" w="61">
                  <a:moveTo>
                    <a:pt x="59" y="1"/>
                  </a:moveTo>
                  <a:cubicBezTo>
                    <a:pt x="59" y="1"/>
                    <a:pt x="52" y="10"/>
                    <a:pt x="33" y="36"/>
                  </a:cubicBezTo>
                  <a:cubicBezTo>
                    <a:pt x="43" y="15"/>
                    <a:pt x="44" y="7"/>
                    <a:pt x="41" y="7"/>
                  </a:cubicBezTo>
                  <a:lnTo>
                    <a:pt x="41" y="7"/>
                  </a:lnTo>
                  <a:cubicBezTo>
                    <a:pt x="34" y="7"/>
                    <a:pt x="0" y="54"/>
                    <a:pt x="9" y="71"/>
                  </a:cubicBezTo>
                  <a:cubicBezTo>
                    <a:pt x="9" y="71"/>
                    <a:pt x="60" y="1"/>
                    <a:pt x="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87" name="Google Shape;1187;p33"/>
            <p:cNvSpPr/>
            <p:nvPr/>
          </p:nvSpPr>
          <p:spPr>
            <a:xfrm>
              <a:off x="5626575" y="2354875"/>
              <a:ext cx="625" cy="325"/>
            </a:xfrm>
            <a:custGeom>
              <a:rect b="b" l="l" r="r" t="t"/>
              <a:pathLst>
                <a:path extrusionOk="0" h="13" w="25">
                  <a:moveTo>
                    <a:pt x="25" y="1"/>
                  </a:moveTo>
                  <a:cubicBezTo>
                    <a:pt x="25" y="1"/>
                    <a:pt x="1" y="13"/>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88" name="Google Shape;1188;p33"/>
            <p:cNvSpPr/>
            <p:nvPr/>
          </p:nvSpPr>
          <p:spPr>
            <a:xfrm>
              <a:off x="5625750" y="2350675"/>
              <a:ext cx="350" cy="700"/>
            </a:xfrm>
            <a:custGeom>
              <a:rect b="b" l="l" r="r" t="t"/>
              <a:pathLst>
                <a:path extrusionOk="0" h="28" w="14">
                  <a:moveTo>
                    <a:pt x="13" y="1"/>
                  </a:moveTo>
                  <a:cubicBezTo>
                    <a:pt x="12" y="1"/>
                    <a:pt x="4" y="16"/>
                    <a:pt x="7" y="16"/>
                  </a:cubicBezTo>
                  <a:cubicBezTo>
                    <a:pt x="8" y="16"/>
                    <a:pt x="9" y="15"/>
                    <a:pt x="10" y="14"/>
                  </a:cubicBezTo>
                  <a:lnTo>
                    <a:pt x="10" y="14"/>
                  </a:lnTo>
                  <a:cubicBezTo>
                    <a:pt x="3" y="21"/>
                    <a:pt x="0" y="28"/>
                    <a:pt x="1" y="28"/>
                  </a:cubicBezTo>
                  <a:cubicBezTo>
                    <a:pt x="2" y="28"/>
                    <a:pt x="5" y="24"/>
                    <a:pt x="10" y="14"/>
                  </a:cubicBezTo>
                  <a:lnTo>
                    <a:pt x="10" y="14"/>
                  </a:lnTo>
                  <a:cubicBezTo>
                    <a:pt x="10" y="14"/>
                    <a:pt x="10" y="14"/>
                    <a:pt x="10" y="14"/>
                  </a:cubicBezTo>
                  <a:cubicBezTo>
                    <a:pt x="13" y="4"/>
                    <a:pt x="14"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89" name="Google Shape;1189;p33"/>
            <p:cNvSpPr/>
            <p:nvPr/>
          </p:nvSpPr>
          <p:spPr>
            <a:xfrm>
              <a:off x="5627175" y="2352025"/>
              <a:ext cx="400" cy="500"/>
            </a:xfrm>
            <a:custGeom>
              <a:rect b="b" l="l" r="r" t="t"/>
              <a:pathLst>
                <a:path extrusionOk="0" h="20" w="16">
                  <a:moveTo>
                    <a:pt x="14" y="1"/>
                  </a:moveTo>
                  <a:cubicBezTo>
                    <a:pt x="14" y="1"/>
                    <a:pt x="10" y="6"/>
                    <a:pt x="1" y="20"/>
                  </a:cubicBezTo>
                  <a:cubicBezTo>
                    <a:pt x="8" y="12"/>
                    <a:pt x="15" y="1"/>
                    <a:pt x="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0" name="Google Shape;1190;p33"/>
            <p:cNvSpPr/>
            <p:nvPr/>
          </p:nvSpPr>
          <p:spPr>
            <a:xfrm>
              <a:off x="5623575" y="2355475"/>
              <a:ext cx="950" cy="1275"/>
            </a:xfrm>
            <a:custGeom>
              <a:rect b="b" l="l" r="r" t="t"/>
              <a:pathLst>
                <a:path extrusionOk="0" h="51" w="38">
                  <a:moveTo>
                    <a:pt x="38" y="1"/>
                  </a:moveTo>
                  <a:lnTo>
                    <a:pt x="38" y="1"/>
                  </a:lnTo>
                  <a:cubicBezTo>
                    <a:pt x="17" y="28"/>
                    <a:pt x="1" y="51"/>
                    <a:pt x="1" y="51"/>
                  </a:cubicBezTo>
                  <a:cubicBezTo>
                    <a:pt x="1" y="51"/>
                    <a:pt x="12" y="37"/>
                    <a:pt x="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1" name="Google Shape;1191;p33"/>
            <p:cNvSpPr/>
            <p:nvPr/>
          </p:nvSpPr>
          <p:spPr>
            <a:xfrm>
              <a:off x="5625300" y="2356075"/>
              <a:ext cx="425" cy="425"/>
            </a:xfrm>
            <a:custGeom>
              <a:rect b="b" l="l" r="r" t="t"/>
              <a:pathLst>
                <a:path extrusionOk="0" h="17" w="17">
                  <a:moveTo>
                    <a:pt x="16" y="0"/>
                  </a:moveTo>
                  <a:cubicBezTo>
                    <a:pt x="8" y="0"/>
                    <a:pt x="0" y="16"/>
                    <a:pt x="3" y="16"/>
                  </a:cubicBezTo>
                  <a:cubicBezTo>
                    <a:pt x="4" y="16"/>
                    <a:pt x="8" y="12"/>
                    <a:pt x="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2" name="Google Shape;1192;p33"/>
            <p:cNvSpPr/>
            <p:nvPr/>
          </p:nvSpPr>
          <p:spPr>
            <a:xfrm>
              <a:off x="5626575" y="2353700"/>
              <a:ext cx="2700" cy="1800"/>
            </a:xfrm>
            <a:custGeom>
              <a:rect b="b" l="l" r="r" t="t"/>
              <a:pathLst>
                <a:path extrusionOk="0" h="72" w="108">
                  <a:moveTo>
                    <a:pt x="37" y="48"/>
                  </a:moveTo>
                  <a:cubicBezTo>
                    <a:pt x="1" y="72"/>
                    <a:pt x="108" y="0"/>
                    <a:pt x="37" y="48"/>
                  </a:cubicBezTo>
                  <a:cubicBezTo>
                    <a:pt x="37" y="48"/>
                    <a:pt x="37" y="48"/>
                    <a:pt x="37" y="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3" name="Google Shape;1193;p33"/>
            <p:cNvSpPr/>
            <p:nvPr/>
          </p:nvSpPr>
          <p:spPr>
            <a:xfrm>
              <a:off x="5626575" y="2355475"/>
              <a:ext cx="625" cy="1225"/>
            </a:xfrm>
            <a:custGeom>
              <a:rect b="b" l="l" r="r" t="t"/>
              <a:pathLst>
                <a:path extrusionOk="0" h="49" w="25">
                  <a:moveTo>
                    <a:pt x="25" y="1"/>
                  </a:moveTo>
                  <a:cubicBezTo>
                    <a:pt x="1" y="48"/>
                    <a:pt x="25" y="1"/>
                    <a:pt x="25" y="1"/>
                  </a:cubicBezTo>
                  <a:cubicBezTo>
                    <a:pt x="25" y="1"/>
                    <a:pt x="25"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4" name="Google Shape;1194;p33"/>
            <p:cNvSpPr/>
            <p:nvPr/>
          </p:nvSpPr>
          <p:spPr>
            <a:xfrm>
              <a:off x="5624500" y="2356150"/>
              <a:ext cx="325" cy="300"/>
            </a:xfrm>
            <a:custGeom>
              <a:rect b="b" l="l" r="r" t="t"/>
              <a:pathLst>
                <a:path extrusionOk="0" h="12" w="13">
                  <a:moveTo>
                    <a:pt x="11" y="1"/>
                  </a:moveTo>
                  <a:cubicBezTo>
                    <a:pt x="10" y="1"/>
                    <a:pt x="7" y="3"/>
                    <a:pt x="1" y="9"/>
                  </a:cubicBezTo>
                  <a:cubicBezTo>
                    <a:pt x="1" y="11"/>
                    <a:pt x="1" y="12"/>
                    <a:pt x="2" y="12"/>
                  </a:cubicBezTo>
                  <a:cubicBezTo>
                    <a:pt x="5" y="12"/>
                    <a:pt x="13"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5" name="Google Shape;1195;p33"/>
            <p:cNvSpPr/>
            <p:nvPr/>
          </p:nvSpPr>
          <p:spPr>
            <a:xfrm>
              <a:off x="5621825" y="2347275"/>
              <a:ext cx="200" cy="375"/>
            </a:xfrm>
            <a:custGeom>
              <a:rect b="b" l="l" r="r" t="t"/>
              <a:pathLst>
                <a:path extrusionOk="0" h="15" w="8">
                  <a:moveTo>
                    <a:pt x="5" y="0"/>
                  </a:moveTo>
                  <a:cubicBezTo>
                    <a:pt x="4" y="0"/>
                    <a:pt x="3" y="2"/>
                    <a:pt x="0" y="7"/>
                  </a:cubicBezTo>
                  <a:cubicBezTo>
                    <a:pt x="0" y="12"/>
                    <a:pt x="1" y="14"/>
                    <a:pt x="2" y="14"/>
                  </a:cubicBezTo>
                  <a:cubicBezTo>
                    <a:pt x="4" y="14"/>
                    <a:pt x="7"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6" name="Google Shape;1196;p33"/>
            <p:cNvSpPr/>
            <p:nvPr/>
          </p:nvSpPr>
          <p:spPr>
            <a:xfrm>
              <a:off x="5621325" y="2347450"/>
              <a:ext cx="525" cy="625"/>
            </a:xfrm>
            <a:custGeom>
              <a:rect b="b" l="l" r="r" t="t"/>
              <a:pathLst>
                <a:path extrusionOk="0" h="25" w="21">
                  <a:moveTo>
                    <a:pt x="20" y="0"/>
                  </a:moveTo>
                  <a:cubicBezTo>
                    <a:pt x="13" y="8"/>
                    <a:pt x="1" y="24"/>
                    <a:pt x="2" y="24"/>
                  </a:cubicBezTo>
                  <a:cubicBezTo>
                    <a:pt x="2" y="24"/>
                    <a:pt x="7" y="18"/>
                    <a:pt x="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7" name="Google Shape;1197;p33"/>
            <p:cNvSpPr/>
            <p:nvPr/>
          </p:nvSpPr>
          <p:spPr>
            <a:xfrm>
              <a:off x="5622425" y="2354875"/>
              <a:ext cx="325" cy="625"/>
            </a:xfrm>
            <a:custGeom>
              <a:rect b="b" l="l" r="r" t="t"/>
              <a:pathLst>
                <a:path extrusionOk="0" h="25" w="13">
                  <a:moveTo>
                    <a:pt x="0" y="25"/>
                  </a:moveTo>
                  <a:cubicBezTo>
                    <a:pt x="0" y="25"/>
                    <a:pt x="12" y="1"/>
                    <a:pt x="0" y="2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8" name="Google Shape;1198;p33"/>
            <p:cNvSpPr/>
            <p:nvPr/>
          </p:nvSpPr>
          <p:spPr>
            <a:xfrm>
              <a:off x="5621225" y="2354925"/>
              <a:ext cx="325" cy="275"/>
            </a:xfrm>
            <a:custGeom>
              <a:rect b="b" l="l" r="r" t="t"/>
              <a:pathLst>
                <a:path extrusionOk="0" h="11" w="13">
                  <a:moveTo>
                    <a:pt x="12" y="0"/>
                  </a:moveTo>
                  <a:cubicBezTo>
                    <a:pt x="11" y="0"/>
                    <a:pt x="8" y="3"/>
                    <a:pt x="1" y="11"/>
                  </a:cubicBezTo>
                  <a:lnTo>
                    <a:pt x="12" y="11"/>
                  </a:lnTo>
                  <a:cubicBezTo>
                    <a:pt x="5" y="11"/>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9" name="Google Shape;1199;p33"/>
            <p:cNvSpPr/>
            <p:nvPr/>
          </p:nvSpPr>
          <p:spPr>
            <a:xfrm>
              <a:off x="5656050" y="2326925"/>
              <a:ext cx="550" cy="300"/>
            </a:xfrm>
            <a:custGeom>
              <a:rect b="b" l="l" r="r" t="t"/>
              <a:pathLst>
                <a:path extrusionOk="0" h="12" w="22">
                  <a:moveTo>
                    <a:pt x="19" y="1"/>
                  </a:moveTo>
                  <a:cubicBezTo>
                    <a:pt x="18" y="1"/>
                    <a:pt x="12" y="4"/>
                    <a:pt x="1" y="12"/>
                  </a:cubicBezTo>
                  <a:cubicBezTo>
                    <a:pt x="9" y="12"/>
                    <a:pt x="22" y="1"/>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0" name="Google Shape;1200;p33"/>
            <p:cNvSpPr/>
            <p:nvPr/>
          </p:nvSpPr>
          <p:spPr>
            <a:xfrm>
              <a:off x="5655450" y="2327500"/>
              <a:ext cx="325" cy="25"/>
            </a:xfrm>
            <a:custGeom>
              <a:rect b="b" l="l" r="r" t="t"/>
              <a:pathLst>
                <a:path extrusionOk="0" h="1" w="13">
                  <a:moveTo>
                    <a:pt x="1" y="0"/>
                  </a:moveTo>
                  <a:lnTo>
                    <a:pt x="1" y="0"/>
                  </a:lnTo>
                  <a:cubicBezTo>
                    <a:pt x="13"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1" name="Google Shape;1201;p33"/>
            <p:cNvSpPr/>
            <p:nvPr/>
          </p:nvSpPr>
          <p:spPr>
            <a:xfrm>
              <a:off x="5655450" y="2327500"/>
              <a:ext cx="325" cy="25"/>
            </a:xfrm>
            <a:custGeom>
              <a:rect b="b" l="l" r="r" t="t"/>
              <a:pathLst>
                <a:path extrusionOk="0" h="1" w="13">
                  <a:moveTo>
                    <a:pt x="13" y="0"/>
                  </a:move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2" name="Google Shape;1202;p33"/>
            <p:cNvSpPr/>
            <p:nvPr/>
          </p:nvSpPr>
          <p:spPr>
            <a:xfrm>
              <a:off x="5655450" y="2327500"/>
              <a:ext cx="325" cy="25"/>
            </a:xfrm>
            <a:custGeom>
              <a:rect b="b" l="l" r="r" t="t"/>
              <a:pathLst>
                <a:path extrusionOk="0" h="1" w="13">
                  <a:moveTo>
                    <a:pt x="13" y="0"/>
                  </a:move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3" name="Google Shape;1203;p33"/>
            <p:cNvSpPr/>
            <p:nvPr/>
          </p:nvSpPr>
          <p:spPr>
            <a:xfrm>
              <a:off x="5655150" y="2327800"/>
              <a:ext cx="325" cy="25"/>
            </a:xfrm>
            <a:custGeom>
              <a:rect b="b" l="l" r="r" t="t"/>
              <a:pathLst>
                <a:path extrusionOk="0" h="1" w="13">
                  <a:moveTo>
                    <a:pt x="1" y="0"/>
                  </a:moveTo>
                  <a:cubicBezTo>
                    <a:pt x="13"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4" name="Google Shape;1204;p33"/>
            <p:cNvSpPr/>
            <p:nvPr/>
          </p:nvSpPr>
          <p:spPr>
            <a:xfrm>
              <a:off x="5655150" y="2327200"/>
              <a:ext cx="625" cy="625"/>
            </a:xfrm>
            <a:custGeom>
              <a:rect b="b" l="l" r="r" t="t"/>
              <a:pathLst>
                <a:path extrusionOk="0" h="25" w="25">
                  <a:moveTo>
                    <a:pt x="1" y="24"/>
                  </a:moveTo>
                  <a:cubicBezTo>
                    <a:pt x="25" y="1"/>
                    <a:pt x="25" y="1"/>
                    <a:pt x="1" y="24"/>
                  </a:cubicBezTo>
                  <a:cubicBezTo>
                    <a:pt x="1" y="24"/>
                    <a:pt x="1" y="24"/>
                    <a:pt x="1" y="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5" name="Google Shape;1205;p33"/>
            <p:cNvSpPr/>
            <p:nvPr/>
          </p:nvSpPr>
          <p:spPr>
            <a:xfrm>
              <a:off x="5655150" y="2327675"/>
              <a:ext cx="300" cy="150"/>
            </a:xfrm>
            <a:custGeom>
              <a:rect b="b" l="l" r="r" t="t"/>
              <a:pathLst>
                <a:path extrusionOk="0" h="6" w="12">
                  <a:moveTo>
                    <a:pt x="9" y="0"/>
                  </a:moveTo>
                  <a:cubicBezTo>
                    <a:pt x="7" y="0"/>
                    <a:pt x="5" y="1"/>
                    <a:pt x="1" y="5"/>
                  </a:cubicBezTo>
                  <a:cubicBezTo>
                    <a:pt x="9" y="5"/>
                    <a:pt x="11" y="0"/>
                    <a:pt x="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6" name="Google Shape;1206;p33"/>
            <p:cNvSpPr/>
            <p:nvPr/>
          </p:nvSpPr>
          <p:spPr>
            <a:xfrm>
              <a:off x="5656050" y="232690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7" name="Google Shape;1207;p33"/>
            <p:cNvSpPr/>
            <p:nvPr/>
          </p:nvSpPr>
          <p:spPr>
            <a:xfrm>
              <a:off x="5655450" y="2327200"/>
              <a:ext cx="325" cy="25"/>
            </a:xfrm>
            <a:custGeom>
              <a:rect b="b" l="l" r="r" t="t"/>
              <a:pathLst>
                <a:path extrusionOk="0" h="1" w="13">
                  <a:moveTo>
                    <a:pt x="13" y="1"/>
                  </a:moveTo>
                  <a:cubicBezTo>
                    <a:pt x="13" y="1"/>
                    <a:pt x="13" y="1"/>
                    <a:pt x="13" y="1"/>
                  </a:cubicBezTo>
                  <a:cubicBezTo>
                    <a:pt x="1" y="1"/>
                    <a:pt x="1"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8" name="Google Shape;1208;p33"/>
            <p:cNvSpPr/>
            <p:nvPr/>
          </p:nvSpPr>
          <p:spPr>
            <a:xfrm>
              <a:off x="5656050" y="2326900"/>
              <a:ext cx="325" cy="25"/>
            </a:xfrm>
            <a:custGeom>
              <a:rect b="b" l="l" r="r" t="t"/>
              <a:pathLst>
                <a:path extrusionOk="0" h="1" w="13">
                  <a:moveTo>
                    <a:pt x="1" y="1"/>
                  </a:moveTo>
                  <a:cubicBezTo>
                    <a:pt x="1" y="1"/>
                    <a:pt x="12"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9" name="Google Shape;1209;p33"/>
            <p:cNvSpPr/>
            <p:nvPr/>
          </p:nvSpPr>
          <p:spPr>
            <a:xfrm>
              <a:off x="5656050" y="232690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10" name="Google Shape;1210;p33"/>
            <p:cNvSpPr/>
            <p:nvPr/>
          </p:nvSpPr>
          <p:spPr>
            <a:xfrm>
              <a:off x="5655575" y="2326875"/>
              <a:ext cx="650" cy="400"/>
            </a:xfrm>
            <a:custGeom>
              <a:rect b="b" l="l" r="r" t="t"/>
              <a:pathLst>
                <a:path extrusionOk="0" h="16" w="26">
                  <a:moveTo>
                    <a:pt x="24" y="0"/>
                  </a:moveTo>
                  <a:cubicBezTo>
                    <a:pt x="23" y="0"/>
                    <a:pt x="0" y="16"/>
                    <a:pt x="3" y="16"/>
                  </a:cubicBezTo>
                  <a:cubicBezTo>
                    <a:pt x="3" y="16"/>
                    <a:pt x="5" y="15"/>
                    <a:pt x="8" y="14"/>
                  </a:cubicBezTo>
                  <a:cubicBezTo>
                    <a:pt x="21" y="3"/>
                    <a:pt x="25"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11" name="Google Shape;1211;p33"/>
            <p:cNvSpPr/>
            <p:nvPr/>
          </p:nvSpPr>
          <p:spPr>
            <a:xfrm>
              <a:off x="5655350" y="2327200"/>
              <a:ext cx="425" cy="150"/>
            </a:xfrm>
            <a:custGeom>
              <a:rect b="b" l="l" r="r" t="t"/>
              <a:pathLst>
                <a:path extrusionOk="0" h="6" w="17">
                  <a:moveTo>
                    <a:pt x="17" y="1"/>
                  </a:moveTo>
                  <a:cubicBezTo>
                    <a:pt x="9" y="1"/>
                    <a:pt x="1" y="6"/>
                    <a:pt x="3" y="6"/>
                  </a:cubicBezTo>
                  <a:cubicBezTo>
                    <a:pt x="5" y="6"/>
                    <a:pt x="9" y="5"/>
                    <a:pt x="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12" name="Google Shape;1212;p33"/>
            <p:cNvSpPr/>
            <p:nvPr/>
          </p:nvSpPr>
          <p:spPr>
            <a:xfrm>
              <a:off x="5655950" y="2326600"/>
              <a:ext cx="425" cy="175"/>
            </a:xfrm>
            <a:custGeom>
              <a:rect b="b" l="l" r="r" t="t"/>
              <a:pathLst>
                <a:path extrusionOk="0" h="7" w="17">
                  <a:moveTo>
                    <a:pt x="16" y="1"/>
                  </a:moveTo>
                  <a:cubicBezTo>
                    <a:pt x="9" y="1"/>
                    <a:pt x="1" y="6"/>
                    <a:pt x="3" y="6"/>
                  </a:cubicBezTo>
                  <a:cubicBezTo>
                    <a:pt x="5" y="6"/>
                    <a:pt x="9" y="5"/>
                    <a:pt x="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13" name="Google Shape;1213;p33"/>
            <p:cNvSpPr/>
            <p:nvPr/>
          </p:nvSpPr>
          <p:spPr>
            <a:xfrm>
              <a:off x="5656350" y="2326300"/>
              <a:ext cx="325" cy="325"/>
            </a:xfrm>
            <a:custGeom>
              <a:rect b="b" l="l" r="r" t="t"/>
              <a:pathLst>
                <a:path extrusionOk="0" h="13" w="13">
                  <a:moveTo>
                    <a:pt x="0" y="13"/>
                  </a:moveTo>
                  <a:cubicBezTo>
                    <a:pt x="0" y="13"/>
                    <a:pt x="12" y="1"/>
                    <a:pt x="0"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14" name="Google Shape;1214;p33"/>
            <p:cNvSpPr/>
            <p:nvPr/>
          </p:nvSpPr>
          <p:spPr>
            <a:xfrm>
              <a:off x="5656050" y="2326125"/>
              <a:ext cx="650" cy="500"/>
            </a:xfrm>
            <a:custGeom>
              <a:rect b="b" l="l" r="r" t="t"/>
              <a:pathLst>
                <a:path extrusionOk="0" h="20" w="26">
                  <a:moveTo>
                    <a:pt x="25" y="1"/>
                  </a:moveTo>
                  <a:cubicBezTo>
                    <a:pt x="24" y="1"/>
                    <a:pt x="8" y="13"/>
                    <a:pt x="1" y="20"/>
                  </a:cubicBezTo>
                  <a:cubicBezTo>
                    <a:pt x="19" y="6"/>
                    <a:pt x="25"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15" name="Google Shape;1215;p33"/>
            <p:cNvSpPr/>
            <p:nvPr/>
          </p:nvSpPr>
          <p:spPr>
            <a:xfrm>
              <a:off x="5655450" y="2326600"/>
              <a:ext cx="925" cy="625"/>
            </a:xfrm>
            <a:custGeom>
              <a:rect b="b" l="l" r="r" t="t"/>
              <a:pathLst>
                <a:path extrusionOk="0" h="25" w="37">
                  <a:moveTo>
                    <a:pt x="1" y="25"/>
                  </a:moveTo>
                  <a:cubicBezTo>
                    <a:pt x="36" y="1"/>
                    <a:pt x="1" y="25"/>
                    <a:pt x="1" y="2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16" name="Google Shape;1216;p33"/>
            <p:cNvSpPr/>
            <p:nvPr/>
          </p:nvSpPr>
          <p:spPr>
            <a:xfrm>
              <a:off x="5654675" y="2327375"/>
              <a:ext cx="575" cy="150"/>
            </a:xfrm>
            <a:custGeom>
              <a:rect b="b" l="l" r="r" t="t"/>
              <a:pathLst>
                <a:path extrusionOk="0" h="6" w="23">
                  <a:moveTo>
                    <a:pt x="21" y="0"/>
                  </a:moveTo>
                  <a:lnTo>
                    <a:pt x="21" y="0"/>
                  </a:lnTo>
                  <a:cubicBezTo>
                    <a:pt x="19" y="0"/>
                    <a:pt x="0" y="5"/>
                    <a:pt x="8" y="5"/>
                  </a:cubicBezTo>
                  <a:cubicBezTo>
                    <a:pt x="20" y="2"/>
                    <a:pt x="22"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17" name="Google Shape;1217;p33"/>
            <p:cNvSpPr/>
            <p:nvPr/>
          </p:nvSpPr>
          <p:spPr>
            <a:xfrm>
              <a:off x="5654850" y="2326900"/>
              <a:ext cx="625" cy="325"/>
            </a:xfrm>
            <a:custGeom>
              <a:rect b="b" l="l" r="r" t="t"/>
              <a:pathLst>
                <a:path extrusionOk="0" h="13" w="25">
                  <a:moveTo>
                    <a:pt x="25" y="1"/>
                  </a:moveTo>
                  <a:cubicBezTo>
                    <a:pt x="25" y="1"/>
                    <a:pt x="1" y="13"/>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18" name="Google Shape;1218;p33"/>
            <p:cNvSpPr/>
            <p:nvPr/>
          </p:nvSpPr>
          <p:spPr>
            <a:xfrm>
              <a:off x="5655450" y="2326600"/>
              <a:ext cx="325" cy="325"/>
            </a:xfrm>
            <a:custGeom>
              <a:rect b="b" l="l" r="r" t="t"/>
              <a:pathLst>
                <a:path extrusionOk="0" h="13" w="13">
                  <a:moveTo>
                    <a:pt x="1" y="1"/>
                  </a:moveTo>
                  <a:cubicBezTo>
                    <a:pt x="1" y="13"/>
                    <a:pt x="1" y="13"/>
                    <a:pt x="1" y="13"/>
                  </a:cubicBezTo>
                  <a:cubicBezTo>
                    <a:pt x="1" y="13"/>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19" name="Google Shape;1219;p33"/>
            <p:cNvSpPr/>
            <p:nvPr/>
          </p:nvSpPr>
          <p:spPr>
            <a:xfrm>
              <a:off x="5655150" y="2326900"/>
              <a:ext cx="325" cy="250"/>
            </a:xfrm>
            <a:custGeom>
              <a:rect b="b" l="l" r="r" t="t"/>
              <a:pathLst>
                <a:path extrusionOk="0" h="10" w="13">
                  <a:moveTo>
                    <a:pt x="13" y="1"/>
                  </a:moveTo>
                  <a:lnTo>
                    <a:pt x="13" y="1"/>
                  </a:lnTo>
                  <a:cubicBezTo>
                    <a:pt x="1" y="7"/>
                    <a:pt x="1" y="10"/>
                    <a:pt x="4" y="10"/>
                  </a:cubicBezTo>
                  <a:cubicBezTo>
                    <a:pt x="7" y="10"/>
                    <a:pt x="13" y="7"/>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0" name="Google Shape;1220;p33"/>
            <p:cNvSpPr/>
            <p:nvPr/>
          </p:nvSpPr>
          <p:spPr>
            <a:xfrm>
              <a:off x="5652775" y="2328050"/>
              <a:ext cx="325" cy="375"/>
            </a:xfrm>
            <a:custGeom>
              <a:rect b="b" l="l" r="r" t="t"/>
              <a:pathLst>
                <a:path extrusionOk="0" h="15" w="13">
                  <a:moveTo>
                    <a:pt x="11" y="0"/>
                  </a:moveTo>
                  <a:cubicBezTo>
                    <a:pt x="9" y="0"/>
                    <a:pt x="1" y="7"/>
                    <a:pt x="1" y="14"/>
                  </a:cubicBezTo>
                  <a:cubicBezTo>
                    <a:pt x="11" y="4"/>
                    <a:pt x="12" y="0"/>
                    <a:pt x="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1" name="Google Shape;1221;p33"/>
            <p:cNvSpPr/>
            <p:nvPr/>
          </p:nvSpPr>
          <p:spPr>
            <a:xfrm>
              <a:off x="5655150" y="2326600"/>
              <a:ext cx="325" cy="325"/>
            </a:xfrm>
            <a:custGeom>
              <a:rect b="b" l="l" r="r" t="t"/>
              <a:pathLst>
                <a:path extrusionOk="0" h="13" w="13">
                  <a:moveTo>
                    <a:pt x="13" y="1"/>
                  </a:moveTo>
                  <a:cubicBezTo>
                    <a:pt x="1" y="13"/>
                    <a:pt x="13"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2" name="Google Shape;1222;p33"/>
            <p:cNvSpPr/>
            <p:nvPr/>
          </p:nvSpPr>
          <p:spPr>
            <a:xfrm>
              <a:off x="5654975" y="2326600"/>
              <a:ext cx="500" cy="375"/>
            </a:xfrm>
            <a:custGeom>
              <a:rect b="b" l="l" r="r" t="t"/>
              <a:pathLst>
                <a:path extrusionOk="0" h="15" w="20">
                  <a:moveTo>
                    <a:pt x="20" y="1"/>
                  </a:moveTo>
                  <a:lnTo>
                    <a:pt x="20" y="1"/>
                  </a:lnTo>
                  <a:cubicBezTo>
                    <a:pt x="5" y="11"/>
                    <a:pt x="0" y="15"/>
                    <a:pt x="1" y="15"/>
                  </a:cubicBezTo>
                  <a:cubicBezTo>
                    <a:pt x="2" y="15"/>
                    <a:pt x="13" y="8"/>
                    <a:pt x="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3" name="Google Shape;1223;p33"/>
            <p:cNvSpPr/>
            <p:nvPr/>
          </p:nvSpPr>
          <p:spPr>
            <a:xfrm>
              <a:off x="5653675" y="2326900"/>
              <a:ext cx="1500" cy="925"/>
            </a:xfrm>
            <a:custGeom>
              <a:rect b="b" l="l" r="r" t="t"/>
              <a:pathLst>
                <a:path extrusionOk="0" h="37" w="60">
                  <a:moveTo>
                    <a:pt x="60" y="1"/>
                  </a:moveTo>
                  <a:cubicBezTo>
                    <a:pt x="60" y="1"/>
                    <a:pt x="0" y="36"/>
                    <a:pt x="12" y="36"/>
                  </a:cubicBezTo>
                  <a:cubicBezTo>
                    <a:pt x="14" y="36"/>
                    <a:pt x="16" y="35"/>
                    <a:pt x="18" y="35"/>
                  </a:cubicBezTo>
                  <a:lnTo>
                    <a:pt x="18" y="35"/>
                  </a:lnTo>
                  <a:cubicBezTo>
                    <a:pt x="17" y="36"/>
                    <a:pt x="17" y="36"/>
                    <a:pt x="18" y="36"/>
                  </a:cubicBezTo>
                  <a:cubicBezTo>
                    <a:pt x="20" y="36"/>
                    <a:pt x="25" y="34"/>
                    <a:pt x="22" y="34"/>
                  </a:cubicBezTo>
                  <a:lnTo>
                    <a:pt x="22" y="34"/>
                  </a:lnTo>
                  <a:cubicBezTo>
                    <a:pt x="22" y="34"/>
                    <a:pt x="20" y="34"/>
                    <a:pt x="18" y="35"/>
                  </a:cubicBezTo>
                  <a:lnTo>
                    <a:pt x="18" y="35"/>
                  </a:lnTo>
                  <a:cubicBezTo>
                    <a:pt x="20" y="31"/>
                    <a:pt x="30" y="22"/>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4" name="Google Shape;1224;p33"/>
            <p:cNvSpPr/>
            <p:nvPr/>
          </p:nvSpPr>
          <p:spPr>
            <a:xfrm>
              <a:off x="5654275" y="2326900"/>
              <a:ext cx="900" cy="625"/>
            </a:xfrm>
            <a:custGeom>
              <a:rect b="b" l="l" r="r" t="t"/>
              <a:pathLst>
                <a:path extrusionOk="0" h="25" w="36">
                  <a:moveTo>
                    <a:pt x="36" y="1"/>
                  </a:moveTo>
                  <a:cubicBezTo>
                    <a:pt x="36" y="1"/>
                    <a:pt x="24" y="13"/>
                    <a:pt x="0" y="24"/>
                  </a:cubicBezTo>
                  <a:cubicBezTo>
                    <a:pt x="24" y="24"/>
                    <a:pt x="36" y="13"/>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5" name="Google Shape;1225;p33"/>
            <p:cNvSpPr/>
            <p:nvPr/>
          </p:nvSpPr>
          <p:spPr>
            <a:xfrm>
              <a:off x="5653500" y="2327800"/>
              <a:ext cx="1025" cy="650"/>
            </a:xfrm>
            <a:custGeom>
              <a:rect b="b" l="l" r="r" t="t"/>
              <a:pathLst>
                <a:path extrusionOk="0" h="26" w="41">
                  <a:moveTo>
                    <a:pt x="40" y="0"/>
                  </a:moveTo>
                  <a:cubicBezTo>
                    <a:pt x="38" y="0"/>
                    <a:pt x="1" y="26"/>
                    <a:pt x="4" y="26"/>
                  </a:cubicBezTo>
                  <a:cubicBezTo>
                    <a:pt x="4" y="26"/>
                    <a:pt x="5" y="25"/>
                    <a:pt x="7" y="24"/>
                  </a:cubicBezTo>
                  <a:cubicBezTo>
                    <a:pt x="32" y="6"/>
                    <a:pt x="40" y="0"/>
                    <a:pt x="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6" name="Google Shape;1226;p33"/>
            <p:cNvSpPr/>
            <p:nvPr/>
          </p:nvSpPr>
          <p:spPr>
            <a:xfrm>
              <a:off x="5653725" y="2327800"/>
              <a:ext cx="575" cy="275"/>
            </a:xfrm>
            <a:custGeom>
              <a:rect b="b" l="l" r="r" t="t"/>
              <a:pathLst>
                <a:path extrusionOk="0" h="11" w="23">
                  <a:moveTo>
                    <a:pt x="22" y="0"/>
                  </a:moveTo>
                  <a:cubicBezTo>
                    <a:pt x="14" y="0"/>
                    <a:pt x="1" y="11"/>
                    <a:pt x="4" y="11"/>
                  </a:cubicBezTo>
                  <a:cubicBezTo>
                    <a:pt x="5" y="11"/>
                    <a:pt x="10" y="8"/>
                    <a:pt x="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7" name="Google Shape;1227;p33"/>
            <p:cNvSpPr/>
            <p:nvPr/>
          </p:nvSpPr>
          <p:spPr>
            <a:xfrm>
              <a:off x="5655025" y="2326425"/>
              <a:ext cx="675" cy="375"/>
            </a:xfrm>
            <a:custGeom>
              <a:rect b="b" l="l" r="r" t="t"/>
              <a:pathLst>
                <a:path extrusionOk="0" h="15" w="27">
                  <a:moveTo>
                    <a:pt x="22" y="1"/>
                  </a:moveTo>
                  <a:cubicBezTo>
                    <a:pt x="21" y="1"/>
                    <a:pt x="16" y="3"/>
                    <a:pt x="6" y="8"/>
                  </a:cubicBezTo>
                  <a:cubicBezTo>
                    <a:pt x="1" y="13"/>
                    <a:pt x="0" y="15"/>
                    <a:pt x="1" y="15"/>
                  </a:cubicBezTo>
                  <a:cubicBezTo>
                    <a:pt x="5" y="15"/>
                    <a:pt x="26" y="1"/>
                    <a:pt x="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8" name="Google Shape;1228;p33"/>
            <p:cNvSpPr/>
            <p:nvPr/>
          </p:nvSpPr>
          <p:spPr>
            <a:xfrm>
              <a:off x="5655150" y="2326350"/>
              <a:ext cx="575" cy="275"/>
            </a:xfrm>
            <a:custGeom>
              <a:rect b="b" l="l" r="r" t="t"/>
              <a:pathLst>
                <a:path extrusionOk="0" h="11" w="23">
                  <a:moveTo>
                    <a:pt x="19" y="0"/>
                  </a:moveTo>
                  <a:cubicBezTo>
                    <a:pt x="18" y="0"/>
                    <a:pt x="13" y="3"/>
                    <a:pt x="1" y="11"/>
                  </a:cubicBezTo>
                  <a:cubicBezTo>
                    <a:pt x="9" y="11"/>
                    <a:pt x="22" y="0"/>
                    <a:pt x="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9" name="Google Shape;1229;p33"/>
            <p:cNvSpPr/>
            <p:nvPr/>
          </p:nvSpPr>
          <p:spPr>
            <a:xfrm>
              <a:off x="5655150" y="2326300"/>
              <a:ext cx="325" cy="325"/>
            </a:xfrm>
            <a:custGeom>
              <a:rect b="b" l="l" r="r" t="t"/>
              <a:pathLst>
                <a:path extrusionOk="0" h="13" w="13">
                  <a:moveTo>
                    <a:pt x="13" y="1"/>
                  </a:moveTo>
                  <a:cubicBezTo>
                    <a:pt x="13" y="1"/>
                    <a:pt x="13" y="1"/>
                    <a:pt x="1" y="13"/>
                  </a:cubicBezTo>
                  <a:cubicBezTo>
                    <a:pt x="1" y="13"/>
                    <a:pt x="13" y="13"/>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0" name="Google Shape;1230;p33"/>
            <p:cNvSpPr/>
            <p:nvPr/>
          </p:nvSpPr>
          <p:spPr>
            <a:xfrm>
              <a:off x="5648900" y="2326000"/>
              <a:ext cx="325" cy="25"/>
            </a:xfrm>
            <a:custGeom>
              <a:rect b="b" l="l" r="r" t="t"/>
              <a:pathLst>
                <a:path extrusionOk="0" h="1" w="13">
                  <a:moveTo>
                    <a:pt x="1" y="1"/>
                  </a:moveTo>
                  <a:cubicBezTo>
                    <a:pt x="13"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1" name="Google Shape;1231;p33"/>
            <p:cNvSpPr/>
            <p:nvPr/>
          </p:nvSpPr>
          <p:spPr>
            <a:xfrm>
              <a:off x="5654575" y="2326300"/>
              <a:ext cx="300" cy="25"/>
            </a:xfrm>
            <a:custGeom>
              <a:rect b="b" l="l" r="r" t="t"/>
              <a:pathLst>
                <a:path extrusionOk="0" h="1" w="12">
                  <a:moveTo>
                    <a:pt x="0" y="1"/>
                  </a:moveTo>
                  <a:cubicBezTo>
                    <a:pt x="0"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2" name="Google Shape;1232;p33"/>
            <p:cNvSpPr/>
            <p:nvPr/>
          </p:nvSpPr>
          <p:spPr>
            <a:xfrm>
              <a:off x="5652700" y="2327200"/>
              <a:ext cx="575" cy="650"/>
            </a:xfrm>
            <a:custGeom>
              <a:rect b="b" l="l" r="r" t="t"/>
              <a:pathLst>
                <a:path extrusionOk="0" h="26" w="23">
                  <a:moveTo>
                    <a:pt x="22" y="0"/>
                  </a:moveTo>
                  <a:lnTo>
                    <a:pt x="22" y="0"/>
                  </a:lnTo>
                  <a:cubicBezTo>
                    <a:pt x="22" y="0"/>
                    <a:pt x="1" y="26"/>
                    <a:pt x="2" y="26"/>
                  </a:cubicBezTo>
                  <a:cubicBezTo>
                    <a:pt x="2" y="26"/>
                    <a:pt x="3" y="25"/>
                    <a:pt x="4" y="24"/>
                  </a:cubicBezTo>
                  <a:cubicBezTo>
                    <a:pt x="18" y="6"/>
                    <a:pt x="23" y="0"/>
                    <a:pt x="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3" name="Google Shape;1233;p33"/>
            <p:cNvSpPr/>
            <p:nvPr/>
          </p:nvSpPr>
          <p:spPr>
            <a:xfrm>
              <a:off x="5654575" y="2326175"/>
              <a:ext cx="275" cy="150"/>
            </a:xfrm>
            <a:custGeom>
              <a:rect b="b" l="l" r="r" t="t"/>
              <a:pathLst>
                <a:path extrusionOk="0" h="6" w="11">
                  <a:moveTo>
                    <a:pt x="8" y="1"/>
                  </a:moveTo>
                  <a:cubicBezTo>
                    <a:pt x="7" y="1"/>
                    <a:pt x="4" y="2"/>
                    <a:pt x="0" y="6"/>
                  </a:cubicBezTo>
                  <a:cubicBezTo>
                    <a:pt x="8" y="6"/>
                    <a:pt x="11" y="1"/>
                    <a:pt x="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4" name="Google Shape;1234;p33"/>
            <p:cNvSpPr/>
            <p:nvPr/>
          </p:nvSpPr>
          <p:spPr>
            <a:xfrm>
              <a:off x="5651000" y="2327500"/>
              <a:ext cx="1200" cy="625"/>
            </a:xfrm>
            <a:custGeom>
              <a:rect b="b" l="l" r="r" t="t"/>
              <a:pathLst>
                <a:path extrusionOk="0" h="25" w="48">
                  <a:moveTo>
                    <a:pt x="24" y="0"/>
                  </a:moveTo>
                  <a:cubicBezTo>
                    <a:pt x="0" y="12"/>
                    <a:pt x="3" y="12"/>
                    <a:pt x="8" y="12"/>
                  </a:cubicBezTo>
                  <a:cubicBezTo>
                    <a:pt x="12" y="12"/>
                    <a:pt x="18" y="12"/>
                    <a:pt x="0" y="24"/>
                  </a:cubicBezTo>
                  <a:cubicBezTo>
                    <a:pt x="48" y="0"/>
                    <a:pt x="48"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5" name="Google Shape;1235;p33"/>
            <p:cNvSpPr/>
            <p:nvPr/>
          </p:nvSpPr>
          <p:spPr>
            <a:xfrm>
              <a:off x="5653075" y="2324600"/>
              <a:ext cx="650" cy="300"/>
            </a:xfrm>
            <a:custGeom>
              <a:rect b="b" l="l" r="r" t="t"/>
              <a:pathLst>
                <a:path extrusionOk="0" h="12" w="26">
                  <a:moveTo>
                    <a:pt x="21" y="1"/>
                  </a:moveTo>
                  <a:cubicBezTo>
                    <a:pt x="19" y="1"/>
                    <a:pt x="13" y="3"/>
                    <a:pt x="1" y="9"/>
                  </a:cubicBezTo>
                  <a:cubicBezTo>
                    <a:pt x="1" y="11"/>
                    <a:pt x="2" y="12"/>
                    <a:pt x="3" y="12"/>
                  </a:cubicBezTo>
                  <a:cubicBezTo>
                    <a:pt x="10" y="12"/>
                    <a:pt x="25"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6" name="Google Shape;1236;p33"/>
            <p:cNvSpPr/>
            <p:nvPr/>
          </p:nvSpPr>
          <p:spPr>
            <a:xfrm>
              <a:off x="5655750" y="2323375"/>
              <a:ext cx="950" cy="575"/>
            </a:xfrm>
            <a:custGeom>
              <a:rect b="b" l="l" r="r" t="t"/>
              <a:pathLst>
                <a:path extrusionOk="0" h="23" w="38">
                  <a:moveTo>
                    <a:pt x="37" y="0"/>
                  </a:moveTo>
                  <a:cubicBezTo>
                    <a:pt x="36" y="0"/>
                    <a:pt x="20" y="10"/>
                    <a:pt x="1" y="23"/>
                  </a:cubicBezTo>
                  <a:cubicBezTo>
                    <a:pt x="28" y="6"/>
                    <a:pt x="37"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7" name="Google Shape;1237;p33"/>
            <p:cNvSpPr/>
            <p:nvPr/>
          </p:nvSpPr>
          <p:spPr>
            <a:xfrm>
              <a:off x="5647625" y="2323925"/>
              <a:ext cx="325" cy="150"/>
            </a:xfrm>
            <a:custGeom>
              <a:rect b="b" l="l" r="r" t="t"/>
              <a:pathLst>
                <a:path extrusionOk="0" h="6" w="13">
                  <a:moveTo>
                    <a:pt x="4" y="1"/>
                  </a:moveTo>
                  <a:cubicBezTo>
                    <a:pt x="0" y="5"/>
                    <a:pt x="0" y="6"/>
                    <a:pt x="2" y="6"/>
                  </a:cubicBezTo>
                  <a:cubicBezTo>
                    <a:pt x="4" y="6"/>
                    <a:pt x="12" y="1"/>
                    <a:pt x="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8" name="Google Shape;1238;p33"/>
            <p:cNvSpPr/>
            <p:nvPr/>
          </p:nvSpPr>
          <p:spPr>
            <a:xfrm>
              <a:off x="5646750" y="2324825"/>
              <a:ext cx="700" cy="150"/>
            </a:xfrm>
            <a:custGeom>
              <a:rect b="b" l="l" r="r" t="t"/>
              <a:pathLst>
                <a:path extrusionOk="0" h="6" w="28">
                  <a:moveTo>
                    <a:pt x="27" y="0"/>
                  </a:moveTo>
                  <a:cubicBezTo>
                    <a:pt x="19" y="0"/>
                    <a:pt x="1" y="6"/>
                    <a:pt x="3" y="6"/>
                  </a:cubicBezTo>
                  <a:cubicBezTo>
                    <a:pt x="5" y="6"/>
                    <a:pt x="11" y="4"/>
                    <a:pt x="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9" name="Google Shape;1239;p33"/>
            <p:cNvSpPr/>
            <p:nvPr/>
          </p:nvSpPr>
          <p:spPr>
            <a:xfrm>
              <a:off x="5653975" y="2323925"/>
              <a:ext cx="900" cy="925"/>
            </a:xfrm>
            <a:custGeom>
              <a:rect b="b" l="l" r="r" t="t"/>
              <a:pathLst>
                <a:path extrusionOk="0" h="37" w="36">
                  <a:moveTo>
                    <a:pt x="0" y="36"/>
                  </a:moveTo>
                  <a:cubicBezTo>
                    <a:pt x="36" y="1"/>
                    <a:pt x="12" y="24"/>
                    <a:pt x="0" y="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0" name="Google Shape;1240;p33"/>
            <p:cNvSpPr/>
            <p:nvPr/>
          </p:nvSpPr>
          <p:spPr>
            <a:xfrm>
              <a:off x="5649200" y="2326000"/>
              <a:ext cx="325" cy="325"/>
            </a:xfrm>
            <a:custGeom>
              <a:rect b="b" l="l" r="r" t="t"/>
              <a:pathLst>
                <a:path extrusionOk="0" h="13" w="13">
                  <a:moveTo>
                    <a:pt x="13" y="1"/>
                  </a:moveTo>
                  <a:cubicBezTo>
                    <a:pt x="13" y="13"/>
                    <a:pt x="1" y="13"/>
                    <a:pt x="1" y="13"/>
                  </a:cubicBezTo>
                  <a:cubicBezTo>
                    <a:pt x="13" y="13"/>
                    <a:pt x="13" y="13"/>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1" name="Google Shape;1241;p33"/>
            <p:cNvSpPr/>
            <p:nvPr/>
          </p:nvSpPr>
          <p:spPr>
            <a:xfrm>
              <a:off x="5645900" y="2318575"/>
              <a:ext cx="10750" cy="11025"/>
            </a:xfrm>
            <a:custGeom>
              <a:rect b="b" l="l" r="r" t="t"/>
              <a:pathLst>
                <a:path extrusionOk="0" h="441" w="430">
                  <a:moveTo>
                    <a:pt x="206" y="66"/>
                  </a:moveTo>
                  <a:cubicBezTo>
                    <a:pt x="205" y="66"/>
                    <a:pt x="197" y="73"/>
                    <a:pt x="193" y="78"/>
                  </a:cubicBezTo>
                  <a:lnTo>
                    <a:pt x="193" y="78"/>
                  </a:lnTo>
                  <a:cubicBezTo>
                    <a:pt x="204" y="70"/>
                    <a:pt x="207" y="66"/>
                    <a:pt x="206" y="66"/>
                  </a:cubicBezTo>
                  <a:close/>
                  <a:moveTo>
                    <a:pt x="15" y="115"/>
                  </a:moveTo>
                  <a:cubicBezTo>
                    <a:pt x="3" y="127"/>
                    <a:pt x="1" y="131"/>
                    <a:pt x="3" y="131"/>
                  </a:cubicBezTo>
                  <a:cubicBezTo>
                    <a:pt x="8" y="131"/>
                    <a:pt x="27" y="118"/>
                    <a:pt x="21" y="118"/>
                  </a:cubicBezTo>
                  <a:cubicBezTo>
                    <a:pt x="19" y="118"/>
                    <a:pt x="17" y="118"/>
                    <a:pt x="14" y="119"/>
                  </a:cubicBezTo>
                  <a:cubicBezTo>
                    <a:pt x="14" y="118"/>
                    <a:pt x="15" y="117"/>
                    <a:pt x="15" y="115"/>
                  </a:cubicBezTo>
                  <a:close/>
                  <a:moveTo>
                    <a:pt x="19" y="136"/>
                  </a:moveTo>
                  <a:cubicBezTo>
                    <a:pt x="14" y="138"/>
                    <a:pt x="8" y="140"/>
                    <a:pt x="2" y="143"/>
                  </a:cubicBezTo>
                  <a:cubicBezTo>
                    <a:pt x="10" y="140"/>
                    <a:pt x="16" y="138"/>
                    <a:pt x="19" y="136"/>
                  </a:cubicBezTo>
                  <a:close/>
                  <a:moveTo>
                    <a:pt x="41" y="211"/>
                  </a:moveTo>
                  <a:lnTo>
                    <a:pt x="41" y="211"/>
                  </a:lnTo>
                  <a:cubicBezTo>
                    <a:pt x="40" y="212"/>
                    <a:pt x="39" y="213"/>
                    <a:pt x="37" y="215"/>
                  </a:cubicBezTo>
                  <a:cubicBezTo>
                    <a:pt x="37" y="216"/>
                    <a:pt x="38" y="217"/>
                    <a:pt x="38" y="217"/>
                  </a:cubicBezTo>
                  <a:cubicBezTo>
                    <a:pt x="39" y="217"/>
                    <a:pt x="40" y="214"/>
                    <a:pt x="41" y="211"/>
                  </a:cubicBezTo>
                  <a:close/>
                  <a:moveTo>
                    <a:pt x="68" y="216"/>
                  </a:moveTo>
                  <a:cubicBezTo>
                    <a:pt x="64" y="218"/>
                    <a:pt x="63" y="221"/>
                    <a:pt x="65" y="224"/>
                  </a:cubicBezTo>
                  <a:lnTo>
                    <a:pt x="65" y="224"/>
                  </a:lnTo>
                  <a:cubicBezTo>
                    <a:pt x="66" y="222"/>
                    <a:pt x="66" y="219"/>
                    <a:pt x="68" y="216"/>
                  </a:cubicBezTo>
                  <a:close/>
                  <a:moveTo>
                    <a:pt x="73" y="238"/>
                  </a:moveTo>
                  <a:cubicBezTo>
                    <a:pt x="73" y="238"/>
                    <a:pt x="73" y="238"/>
                    <a:pt x="73" y="238"/>
                  </a:cubicBezTo>
                  <a:lnTo>
                    <a:pt x="73" y="238"/>
                  </a:lnTo>
                  <a:cubicBezTo>
                    <a:pt x="73" y="238"/>
                    <a:pt x="66" y="238"/>
                    <a:pt x="57" y="240"/>
                  </a:cubicBezTo>
                  <a:lnTo>
                    <a:pt x="57" y="240"/>
                  </a:lnTo>
                  <a:cubicBezTo>
                    <a:pt x="58" y="240"/>
                    <a:pt x="59" y="240"/>
                    <a:pt x="60" y="239"/>
                  </a:cubicBezTo>
                  <a:lnTo>
                    <a:pt x="60" y="239"/>
                  </a:lnTo>
                  <a:cubicBezTo>
                    <a:pt x="64" y="238"/>
                    <a:pt x="69" y="238"/>
                    <a:pt x="73" y="238"/>
                  </a:cubicBezTo>
                  <a:close/>
                  <a:moveTo>
                    <a:pt x="54" y="240"/>
                  </a:moveTo>
                  <a:cubicBezTo>
                    <a:pt x="54" y="241"/>
                    <a:pt x="53" y="241"/>
                    <a:pt x="52" y="242"/>
                  </a:cubicBezTo>
                  <a:lnTo>
                    <a:pt x="52" y="242"/>
                  </a:lnTo>
                  <a:cubicBezTo>
                    <a:pt x="54" y="241"/>
                    <a:pt x="55" y="241"/>
                    <a:pt x="57" y="240"/>
                  </a:cubicBezTo>
                  <a:lnTo>
                    <a:pt x="57" y="240"/>
                  </a:lnTo>
                  <a:cubicBezTo>
                    <a:pt x="54" y="242"/>
                    <a:pt x="51" y="243"/>
                    <a:pt x="49" y="244"/>
                  </a:cubicBezTo>
                  <a:lnTo>
                    <a:pt x="49" y="244"/>
                  </a:lnTo>
                  <a:cubicBezTo>
                    <a:pt x="50" y="244"/>
                    <a:pt x="51" y="243"/>
                    <a:pt x="52" y="242"/>
                  </a:cubicBezTo>
                  <a:lnTo>
                    <a:pt x="52" y="242"/>
                  </a:lnTo>
                  <a:cubicBezTo>
                    <a:pt x="49" y="243"/>
                    <a:pt x="45" y="245"/>
                    <a:pt x="42" y="246"/>
                  </a:cubicBezTo>
                  <a:lnTo>
                    <a:pt x="42" y="246"/>
                  </a:lnTo>
                  <a:cubicBezTo>
                    <a:pt x="42" y="246"/>
                    <a:pt x="42" y="246"/>
                    <a:pt x="42" y="246"/>
                  </a:cubicBezTo>
                  <a:lnTo>
                    <a:pt x="42" y="246"/>
                  </a:lnTo>
                  <a:cubicBezTo>
                    <a:pt x="46" y="243"/>
                    <a:pt x="50" y="241"/>
                    <a:pt x="54" y="240"/>
                  </a:cubicBezTo>
                  <a:close/>
                  <a:moveTo>
                    <a:pt x="395" y="215"/>
                  </a:moveTo>
                  <a:cubicBezTo>
                    <a:pt x="348" y="215"/>
                    <a:pt x="324" y="226"/>
                    <a:pt x="323" y="260"/>
                  </a:cubicBezTo>
                  <a:lnTo>
                    <a:pt x="323" y="260"/>
                  </a:lnTo>
                  <a:cubicBezTo>
                    <a:pt x="337" y="250"/>
                    <a:pt x="359" y="235"/>
                    <a:pt x="395" y="215"/>
                  </a:cubicBezTo>
                  <a:close/>
                  <a:moveTo>
                    <a:pt x="106" y="271"/>
                  </a:moveTo>
                  <a:cubicBezTo>
                    <a:pt x="108" y="271"/>
                    <a:pt x="109" y="272"/>
                    <a:pt x="109" y="274"/>
                  </a:cubicBezTo>
                  <a:cubicBezTo>
                    <a:pt x="104" y="277"/>
                    <a:pt x="101" y="278"/>
                    <a:pt x="100" y="278"/>
                  </a:cubicBezTo>
                  <a:cubicBezTo>
                    <a:pt x="96" y="278"/>
                    <a:pt x="102" y="271"/>
                    <a:pt x="106" y="271"/>
                  </a:cubicBezTo>
                  <a:close/>
                  <a:moveTo>
                    <a:pt x="121" y="274"/>
                  </a:moveTo>
                  <a:cubicBezTo>
                    <a:pt x="125" y="276"/>
                    <a:pt x="128" y="277"/>
                    <a:pt x="132" y="277"/>
                  </a:cubicBezTo>
                  <a:cubicBezTo>
                    <a:pt x="135" y="277"/>
                    <a:pt x="137" y="276"/>
                    <a:pt x="139" y="276"/>
                  </a:cubicBezTo>
                  <a:lnTo>
                    <a:pt x="139" y="276"/>
                  </a:lnTo>
                  <a:cubicBezTo>
                    <a:pt x="136" y="278"/>
                    <a:pt x="131" y="281"/>
                    <a:pt x="124" y="286"/>
                  </a:cubicBezTo>
                  <a:lnTo>
                    <a:pt x="124" y="286"/>
                  </a:lnTo>
                  <a:cubicBezTo>
                    <a:pt x="109" y="286"/>
                    <a:pt x="111" y="284"/>
                    <a:pt x="121" y="274"/>
                  </a:cubicBezTo>
                  <a:close/>
                  <a:moveTo>
                    <a:pt x="61" y="280"/>
                  </a:moveTo>
                  <a:lnTo>
                    <a:pt x="61" y="280"/>
                  </a:lnTo>
                  <a:cubicBezTo>
                    <a:pt x="54" y="284"/>
                    <a:pt x="49" y="286"/>
                    <a:pt x="49" y="286"/>
                  </a:cubicBezTo>
                  <a:cubicBezTo>
                    <a:pt x="55" y="284"/>
                    <a:pt x="59" y="282"/>
                    <a:pt x="61" y="280"/>
                  </a:cubicBezTo>
                  <a:close/>
                  <a:moveTo>
                    <a:pt x="383" y="286"/>
                  </a:moveTo>
                  <a:cubicBezTo>
                    <a:pt x="383" y="286"/>
                    <a:pt x="371" y="298"/>
                    <a:pt x="364" y="310"/>
                  </a:cubicBezTo>
                  <a:lnTo>
                    <a:pt x="364" y="310"/>
                  </a:lnTo>
                  <a:cubicBezTo>
                    <a:pt x="371" y="303"/>
                    <a:pt x="378" y="296"/>
                    <a:pt x="383" y="286"/>
                  </a:cubicBezTo>
                  <a:close/>
                  <a:moveTo>
                    <a:pt x="256" y="325"/>
                  </a:moveTo>
                  <a:cubicBezTo>
                    <a:pt x="253" y="326"/>
                    <a:pt x="248" y="329"/>
                    <a:pt x="240" y="334"/>
                  </a:cubicBezTo>
                  <a:cubicBezTo>
                    <a:pt x="246" y="331"/>
                    <a:pt x="251" y="328"/>
                    <a:pt x="256" y="325"/>
                  </a:cubicBezTo>
                  <a:close/>
                  <a:moveTo>
                    <a:pt x="173" y="334"/>
                  </a:moveTo>
                  <a:lnTo>
                    <a:pt x="173" y="334"/>
                  </a:lnTo>
                  <a:cubicBezTo>
                    <a:pt x="178" y="335"/>
                    <a:pt x="176" y="337"/>
                    <a:pt x="174" y="337"/>
                  </a:cubicBezTo>
                  <a:cubicBezTo>
                    <a:pt x="173" y="337"/>
                    <a:pt x="172" y="336"/>
                    <a:pt x="173" y="334"/>
                  </a:cubicBezTo>
                  <a:close/>
                  <a:moveTo>
                    <a:pt x="192" y="334"/>
                  </a:moveTo>
                  <a:cubicBezTo>
                    <a:pt x="183" y="334"/>
                    <a:pt x="181" y="334"/>
                    <a:pt x="180" y="340"/>
                  </a:cubicBezTo>
                  <a:lnTo>
                    <a:pt x="180" y="340"/>
                  </a:lnTo>
                  <a:cubicBezTo>
                    <a:pt x="182" y="340"/>
                    <a:pt x="183" y="340"/>
                    <a:pt x="183" y="340"/>
                  </a:cubicBezTo>
                  <a:cubicBezTo>
                    <a:pt x="186" y="340"/>
                    <a:pt x="186" y="340"/>
                    <a:pt x="192" y="334"/>
                  </a:cubicBezTo>
                  <a:close/>
                  <a:moveTo>
                    <a:pt x="178" y="340"/>
                  </a:moveTo>
                  <a:lnTo>
                    <a:pt x="178" y="340"/>
                  </a:lnTo>
                  <a:cubicBezTo>
                    <a:pt x="178" y="340"/>
                    <a:pt x="178" y="341"/>
                    <a:pt x="179" y="341"/>
                  </a:cubicBezTo>
                  <a:lnTo>
                    <a:pt x="179" y="341"/>
                  </a:lnTo>
                  <a:cubicBezTo>
                    <a:pt x="180" y="342"/>
                    <a:pt x="180" y="344"/>
                    <a:pt x="180" y="346"/>
                  </a:cubicBezTo>
                  <a:cubicBezTo>
                    <a:pt x="180" y="344"/>
                    <a:pt x="179" y="343"/>
                    <a:pt x="179" y="341"/>
                  </a:cubicBezTo>
                  <a:lnTo>
                    <a:pt x="179" y="341"/>
                  </a:lnTo>
                  <a:cubicBezTo>
                    <a:pt x="178" y="341"/>
                    <a:pt x="177" y="340"/>
                    <a:pt x="176" y="340"/>
                  </a:cubicBezTo>
                  <a:lnTo>
                    <a:pt x="176" y="340"/>
                  </a:lnTo>
                  <a:cubicBezTo>
                    <a:pt x="176" y="340"/>
                    <a:pt x="177" y="340"/>
                    <a:pt x="178" y="340"/>
                  </a:cubicBezTo>
                  <a:close/>
                  <a:moveTo>
                    <a:pt x="288" y="280"/>
                  </a:moveTo>
                  <a:lnTo>
                    <a:pt x="288" y="280"/>
                  </a:lnTo>
                  <a:cubicBezTo>
                    <a:pt x="248" y="302"/>
                    <a:pt x="224" y="324"/>
                    <a:pt x="180" y="346"/>
                  </a:cubicBezTo>
                  <a:cubicBezTo>
                    <a:pt x="180" y="343"/>
                    <a:pt x="180" y="341"/>
                    <a:pt x="180" y="340"/>
                  </a:cubicBezTo>
                  <a:lnTo>
                    <a:pt x="180" y="340"/>
                  </a:lnTo>
                  <a:cubicBezTo>
                    <a:pt x="180" y="340"/>
                    <a:pt x="179" y="340"/>
                    <a:pt x="178" y="340"/>
                  </a:cubicBezTo>
                  <a:lnTo>
                    <a:pt x="178" y="340"/>
                  </a:lnTo>
                  <a:cubicBezTo>
                    <a:pt x="177" y="337"/>
                    <a:pt x="177" y="333"/>
                    <a:pt x="177" y="330"/>
                  </a:cubicBezTo>
                  <a:lnTo>
                    <a:pt x="177" y="330"/>
                  </a:lnTo>
                  <a:cubicBezTo>
                    <a:pt x="180" y="328"/>
                    <a:pt x="185" y="325"/>
                    <a:pt x="192" y="322"/>
                  </a:cubicBezTo>
                  <a:cubicBezTo>
                    <a:pt x="187" y="322"/>
                    <a:pt x="183" y="324"/>
                    <a:pt x="178" y="327"/>
                  </a:cubicBezTo>
                  <a:lnTo>
                    <a:pt x="178" y="327"/>
                  </a:lnTo>
                  <a:cubicBezTo>
                    <a:pt x="187" y="301"/>
                    <a:pt x="252" y="295"/>
                    <a:pt x="288" y="280"/>
                  </a:cubicBezTo>
                  <a:close/>
                  <a:moveTo>
                    <a:pt x="427" y="274"/>
                  </a:moveTo>
                  <a:lnTo>
                    <a:pt x="427" y="274"/>
                  </a:lnTo>
                  <a:cubicBezTo>
                    <a:pt x="424" y="274"/>
                    <a:pt x="403" y="286"/>
                    <a:pt x="379" y="302"/>
                  </a:cubicBezTo>
                  <a:lnTo>
                    <a:pt x="379" y="302"/>
                  </a:lnTo>
                  <a:cubicBezTo>
                    <a:pt x="380" y="300"/>
                    <a:pt x="381" y="299"/>
                    <a:pt x="383" y="298"/>
                  </a:cubicBezTo>
                  <a:lnTo>
                    <a:pt x="383" y="298"/>
                  </a:lnTo>
                  <a:cubicBezTo>
                    <a:pt x="378" y="301"/>
                    <a:pt x="375" y="304"/>
                    <a:pt x="371" y="307"/>
                  </a:cubicBezTo>
                  <a:lnTo>
                    <a:pt x="371" y="307"/>
                  </a:lnTo>
                  <a:cubicBezTo>
                    <a:pt x="368" y="309"/>
                    <a:pt x="365" y="311"/>
                    <a:pt x="362" y="313"/>
                  </a:cubicBezTo>
                  <a:lnTo>
                    <a:pt x="362" y="313"/>
                  </a:lnTo>
                  <a:cubicBezTo>
                    <a:pt x="362" y="312"/>
                    <a:pt x="363" y="311"/>
                    <a:pt x="364" y="310"/>
                  </a:cubicBezTo>
                  <a:lnTo>
                    <a:pt x="364" y="310"/>
                  </a:lnTo>
                  <a:cubicBezTo>
                    <a:pt x="352" y="319"/>
                    <a:pt x="338" y="327"/>
                    <a:pt x="323" y="334"/>
                  </a:cubicBezTo>
                  <a:cubicBezTo>
                    <a:pt x="323" y="334"/>
                    <a:pt x="325" y="330"/>
                    <a:pt x="329" y="325"/>
                  </a:cubicBezTo>
                  <a:lnTo>
                    <a:pt x="329" y="325"/>
                  </a:lnTo>
                  <a:cubicBezTo>
                    <a:pt x="307" y="338"/>
                    <a:pt x="285" y="359"/>
                    <a:pt x="264" y="369"/>
                  </a:cubicBezTo>
                  <a:cubicBezTo>
                    <a:pt x="276" y="369"/>
                    <a:pt x="288" y="357"/>
                    <a:pt x="311" y="346"/>
                  </a:cubicBezTo>
                  <a:lnTo>
                    <a:pt x="311" y="346"/>
                  </a:lnTo>
                  <a:cubicBezTo>
                    <a:pt x="309" y="347"/>
                    <a:pt x="308" y="348"/>
                    <a:pt x="308" y="348"/>
                  </a:cubicBezTo>
                  <a:cubicBezTo>
                    <a:pt x="308" y="348"/>
                    <a:pt x="334" y="331"/>
                    <a:pt x="362" y="313"/>
                  </a:cubicBezTo>
                  <a:lnTo>
                    <a:pt x="362" y="313"/>
                  </a:lnTo>
                  <a:cubicBezTo>
                    <a:pt x="362" y="313"/>
                    <a:pt x="361" y="314"/>
                    <a:pt x="361" y="314"/>
                  </a:cubicBezTo>
                  <a:lnTo>
                    <a:pt x="361" y="314"/>
                  </a:lnTo>
                  <a:cubicBezTo>
                    <a:pt x="350" y="323"/>
                    <a:pt x="346" y="326"/>
                    <a:pt x="347" y="326"/>
                  </a:cubicBezTo>
                  <a:cubicBezTo>
                    <a:pt x="349" y="326"/>
                    <a:pt x="352" y="325"/>
                    <a:pt x="359" y="322"/>
                  </a:cubicBezTo>
                  <a:lnTo>
                    <a:pt x="359" y="322"/>
                  </a:lnTo>
                  <a:cubicBezTo>
                    <a:pt x="359" y="322"/>
                    <a:pt x="359" y="322"/>
                    <a:pt x="359" y="322"/>
                  </a:cubicBezTo>
                  <a:cubicBezTo>
                    <a:pt x="359" y="322"/>
                    <a:pt x="359" y="322"/>
                    <a:pt x="359" y="322"/>
                  </a:cubicBezTo>
                  <a:lnTo>
                    <a:pt x="359" y="322"/>
                  </a:lnTo>
                  <a:cubicBezTo>
                    <a:pt x="365" y="319"/>
                    <a:pt x="373" y="315"/>
                    <a:pt x="383" y="310"/>
                  </a:cubicBezTo>
                  <a:cubicBezTo>
                    <a:pt x="418" y="283"/>
                    <a:pt x="429" y="274"/>
                    <a:pt x="427" y="274"/>
                  </a:cubicBezTo>
                  <a:close/>
                  <a:moveTo>
                    <a:pt x="157" y="0"/>
                  </a:moveTo>
                  <a:cubicBezTo>
                    <a:pt x="87" y="47"/>
                    <a:pt x="40" y="59"/>
                    <a:pt x="15" y="115"/>
                  </a:cubicBezTo>
                  <a:lnTo>
                    <a:pt x="15" y="115"/>
                  </a:lnTo>
                  <a:cubicBezTo>
                    <a:pt x="21" y="110"/>
                    <a:pt x="28" y="104"/>
                    <a:pt x="37" y="96"/>
                  </a:cubicBezTo>
                  <a:lnTo>
                    <a:pt x="37" y="96"/>
                  </a:lnTo>
                  <a:cubicBezTo>
                    <a:pt x="19" y="123"/>
                    <a:pt x="29" y="129"/>
                    <a:pt x="19" y="136"/>
                  </a:cubicBezTo>
                  <a:lnTo>
                    <a:pt x="19" y="136"/>
                  </a:lnTo>
                  <a:cubicBezTo>
                    <a:pt x="33" y="131"/>
                    <a:pt x="44" y="131"/>
                    <a:pt x="61" y="131"/>
                  </a:cubicBezTo>
                  <a:cubicBezTo>
                    <a:pt x="37" y="131"/>
                    <a:pt x="49" y="155"/>
                    <a:pt x="14" y="167"/>
                  </a:cubicBezTo>
                  <a:cubicBezTo>
                    <a:pt x="29" y="164"/>
                    <a:pt x="38" y="164"/>
                    <a:pt x="44" y="164"/>
                  </a:cubicBezTo>
                  <a:cubicBezTo>
                    <a:pt x="59" y="164"/>
                    <a:pt x="46" y="170"/>
                    <a:pt x="49" y="170"/>
                  </a:cubicBezTo>
                  <a:cubicBezTo>
                    <a:pt x="50" y="170"/>
                    <a:pt x="54" y="169"/>
                    <a:pt x="61" y="167"/>
                  </a:cubicBezTo>
                  <a:lnTo>
                    <a:pt x="61" y="167"/>
                  </a:lnTo>
                  <a:cubicBezTo>
                    <a:pt x="51" y="177"/>
                    <a:pt x="50" y="195"/>
                    <a:pt x="42" y="201"/>
                  </a:cubicBezTo>
                  <a:lnTo>
                    <a:pt x="42" y="201"/>
                  </a:lnTo>
                  <a:cubicBezTo>
                    <a:pt x="42" y="201"/>
                    <a:pt x="42" y="200"/>
                    <a:pt x="41" y="200"/>
                  </a:cubicBezTo>
                  <a:lnTo>
                    <a:pt x="41" y="200"/>
                  </a:lnTo>
                  <a:cubicBezTo>
                    <a:pt x="40" y="200"/>
                    <a:pt x="39" y="201"/>
                    <a:pt x="37" y="203"/>
                  </a:cubicBezTo>
                  <a:cubicBezTo>
                    <a:pt x="39" y="203"/>
                    <a:pt x="41" y="202"/>
                    <a:pt x="42" y="201"/>
                  </a:cubicBezTo>
                  <a:lnTo>
                    <a:pt x="42" y="201"/>
                  </a:lnTo>
                  <a:cubicBezTo>
                    <a:pt x="43" y="203"/>
                    <a:pt x="42" y="207"/>
                    <a:pt x="41" y="211"/>
                  </a:cubicBezTo>
                  <a:lnTo>
                    <a:pt x="41" y="211"/>
                  </a:lnTo>
                  <a:cubicBezTo>
                    <a:pt x="52" y="203"/>
                    <a:pt x="64" y="201"/>
                    <a:pt x="85" y="191"/>
                  </a:cubicBezTo>
                  <a:lnTo>
                    <a:pt x="85" y="191"/>
                  </a:lnTo>
                  <a:cubicBezTo>
                    <a:pt x="76" y="200"/>
                    <a:pt x="71" y="209"/>
                    <a:pt x="68" y="216"/>
                  </a:cubicBezTo>
                  <a:lnTo>
                    <a:pt x="68" y="216"/>
                  </a:lnTo>
                  <a:cubicBezTo>
                    <a:pt x="69" y="215"/>
                    <a:pt x="71" y="215"/>
                    <a:pt x="73" y="215"/>
                  </a:cubicBezTo>
                  <a:lnTo>
                    <a:pt x="85" y="215"/>
                  </a:lnTo>
                  <a:cubicBezTo>
                    <a:pt x="73" y="215"/>
                    <a:pt x="61" y="227"/>
                    <a:pt x="73" y="227"/>
                  </a:cubicBezTo>
                  <a:cubicBezTo>
                    <a:pt x="69" y="227"/>
                    <a:pt x="67" y="225"/>
                    <a:pt x="65" y="224"/>
                  </a:cubicBezTo>
                  <a:lnTo>
                    <a:pt x="65" y="224"/>
                  </a:lnTo>
                  <a:cubicBezTo>
                    <a:pt x="65" y="226"/>
                    <a:pt x="66" y="228"/>
                    <a:pt x="67" y="229"/>
                  </a:cubicBezTo>
                  <a:lnTo>
                    <a:pt x="67" y="229"/>
                  </a:lnTo>
                  <a:cubicBezTo>
                    <a:pt x="52" y="235"/>
                    <a:pt x="19" y="250"/>
                    <a:pt x="37" y="250"/>
                  </a:cubicBezTo>
                  <a:cubicBezTo>
                    <a:pt x="39" y="249"/>
                    <a:pt x="41" y="248"/>
                    <a:pt x="42" y="246"/>
                  </a:cubicBezTo>
                  <a:lnTo>
                    <a:pt x="42" y="246"/>
                  </a:lnTo>
                  <a:cubicBezTo>
                    <a:pt x="43" y="248"/>
                    <a:pt x="43" y="250"/>
                    <a:pt x="37" y="250"/>
                  </a:cubicBezTo>
                  <a:cubicBezTo>
                    <a:pt x="42" y="250"/>
                    <a:pt x="44" y="249"/>
                    <a:pt x="47" y="247"/>
                  </a:cubicBezTo>
                  <a:lnTo>
                    <a:pt x="47" y="247"/>
                  </a:lnTo>
                  <a:cubicBezTo>
                    <a:pt x="50" y="246"/>
                    <a:pt x="59" y="243"/>
                    <a:pt x="73" y="238"/>
                  </a:cubicBezTo>
                  <a:lnTo>
                    <a:pt x="73" y="238"/>
                  </a:lnTo>
                  <a:cubicBezTo>
                    <a:pt x="43" y="258"/>
                    <a:pt x="71" y="270"/>
                    <a:pt x="61" y="280"/>
                  </a:cubicBezTo>
                  <a:lnTo>
                    <a:pt x="61" y="280"/>
                  </a:lnTo>
                  <a:cubicBezTo>
                    <a:pt x="72" y="274"/>
                    <a:pt x="89" y="265"/>
                    <a:pt x="100" y="257"/>
                  </a:cubicBezTo>
                  <a:lnTo>
                    <a:pt x="100" y="257"/>
                  </a:lnTo>
                  <a:cubicBezTo>
                    <a:pt x="101" y="260"/>
                    <a:pt x="104" y="262"/>
                    <a:pt x="109" y="262"/>
                  </a:cubicBezTo>
                  <a:cubicBezTo>
                    <a:pt x="109" y="262"/>
                    <a:pt x="97" y="274"/>
                    <a:pt x="97" y="274"/>
                  </a:cubicBezTo>
                  <a:lnTo>
                    <a:pt x="97" y="274"/>
                  </a:lnTo>
                  <a:cubicBezTo>
                    <a:pt x="100" y="271"/>
                    <a:pt x="101" y="270"/>
                    <a:pt x="101" y="270"/>
                  </a:cubicBezTo>
                  <a:lnTo>
                    <a:pt x="101" y="270"/>
                  </a:lnTo>
                  <a:cubicBezTo>
                    <a:pt x="101" y="270"/>
                    <a:pt x="101" y="270"/>
                    <a:pt x="100" y="270"/>
                  </a:cubicBezTo>
                  <a:lnTo>
                    <a:pt x="100" y="270"/>
                  </a:lnTo>
                  <a:cubicBezTo>
                    <a:pt x="102" y="268"/>
                    <a:pt x="103" y="267"/>
                    <a:pt x="103" y="267"/>
                  </a:cubicBezTo>
                  <a:lnTo>
                    <a:pt x="103" y="267"/>
                  </a:lnTo>
                  <a:cubicBezTo>
                    <a:pt x="101" y="267"/>
                    <a:pt x="88" y="277"/>
                    <a:pt x="49" y="310"/>
                  </a:cubicBezTo>
                  <a:cubicBezTo>
                    <a:pt x="80" y="287"/>
                    <a:pt x="96" y="273"/>
                    <a:pt x="100" y="270"/>
                  </a:cubicBezTo>
                  <a:lnTo>
                    <a:pt x="100" y="270"/>
                  </a:lnTo>
                  <a:cubicBezTo>
                    <a:pt x="96" y="275"/>
                    <a:pt x="89" y="282"/>
                    <a:pt x="85" y="286"/>
                  </a:cubicBezTo>
                  <a:cubicBezTo>
                    <a:pt x="97" y="286"/>
                    <a:pt x="85" y="286"/>
                    <a:pt x="73" y="298"/>
                  </a:cubicBezTo>
                  <a:cubicBezTo>
                    <a:pt x="84" y="287"/>
                    <a:pt x="103" y="286"/>
                    <a:pt x="124" y="286"/>
                  </a:cubicBezTo>
                  <a:lnTo>
                    <a:pt x="124" y="286"/>
                  </a:lnTo>
                  <a:cubicBezTo>
                    <a:pt x="120" y="289"/>
                    <a:pt x="115" y="293"/>
                    <a:pt x="109" y="298"/>
                  </a:cubicBezTo>
                  <a:cubicBezTo>
                    <a:pt x="113" y="298"/>
                    <a:pt x="117" y="297"/>
                    <a:pt x="122" y="295"/>
                  </a:cubicBezTo>
                  <a:lnTo>
                    <a:pt x="122" y="295"/>
                  </a:lnTo>
                  <a:cubicBezTo>
                    <a:pt x="122" y="295"/>
                    <a:pt x="122" y="295"/>
                    <a:pt x="123" y="295"/>
                  </a:cubicBezTo>
                  <a:cubicBezTo>
                    <a:pt x="126" y="295"/>
                    <a:pt x="168" y="274"/>
                    <a:pt x="168" y="274"/>
                  </a:cubicBezTo>
                  <a:cubicBezTo>
                    <a:pt x="170" y="274"/>
                    <a:pt x="171" y="274"/>
                    <a:pt x="173" y="274"/>
                  </a:cubicBezTo>
                  <a:lnTo>
                    <a:pt x="173" y="274"/>
                  </a:lnTo>
                  <a:cubicBezTo>
                    <a:pt x="175" y="274"/>
                    <a:pt x="177" y="274"/>
                    <a:pt x="180" y="274"/>
                  </a:cubicBezTo>
                  <a:cubicBezTo>
                    <a:pt x="180" y="273"/>
                    <a:pt x="179" y="273"/>
                    <a:pt x="178" y="272"/>
                  </a:cubicBezTo>
                  <a:lnTo>
                    <a:pt x="178" y="272"/>
                  </a:lnTo>
                  <a:cubicBezTo>
                    <a:pt x="176" y="273"/>
                    <a:pt x="175" y="273"/>
                    <a:pt x="173" y="274"/>
                  </a:cubicBezTo>
                  <a:lnTo>
                    <a:pt x="173" y="274"/>
                  </a:lnTo>
                  <a:cubicBezTo>
                    <a:pt x="165" y="272"/>
                    <a:pt x="165" y="269"/>
                    <a:pt x="170" y="269"/>
                  </a:cubicBezTo>
                  <a:cubicBezTo>
                    <a:pt x="172" y="269"/>
                    <a:pt x="175" y="270"/>
                    <a:pt x="178" y="272"/>
                  </a:cubicBezTo>
                  <a:lnTo>
                    <a:pt x="178" y="272"/>
                  </a:lnTo>
                  <a:cubicBezTo>
                    <a:pt x="183" y="271"/>
                    <a:pt x="188" y="269"/>
                    <a:pt x="192" y="269"/>
                  </a:cubicBezTo>
                  <a:cubicBezTo>
                    <a:pt x="196" y="269"/>
                    <a:pt x="200" y="270"/>
                    <a:pt x="204" y="274"/>
                  </a:cubicBezTo>
                  <a:cubicBezTo>
                    <a:pt x="192" y="286"/>
                    <a:pt x="168" y="286"/>
                    <a:pt x="145" y="298"/>
                  </a:cubicBezTo>
                  <a:cubicBezTo>
                    <a:pt x="157" y="298"/>
                    <a:pt x="157" y="298"/>
                    <a:pt x="133" y="322"/>
                  </a:cubicBezTo>
                  <a:cubicBezTo>
                    <a:pt x="145" y="310"/>
                    <a:pt x="168" y="310"/>
                    <a:pt x="168" y="310"/>
                  </a:cubicBezTo>
                  <a:lnTo>
                    <a:pt x="168" y="310"/>
                  </a:lnTo>
                  <a:cubicBezTo>
                    <a:pt x="154" y="317"/>
                    <a:pt x="152" y="319"/>
                    <a:pt x="153" y="319"/>
                  </a:cubicBezTo>
                  <a:cubicBezTo>
                    <a:pt x="155" y="319"/>
                    <a:pt x="162" y="317"/>
                    <a:pt x="165" y="317"/>
                  </a:cubicBezTo>
                  <a:cubicBezTo>
                    <a:pt x="169" y="317"/>
                    <a:pt x="168" y="320"/>
                    <a:pt x="145" y="334"/>
                  </a:cubicBezTo>
                  <a:cubicBezTo>
                    <a:pt x="157" y="328"/>
                    <a:pt x="162" y="325"/>
                    <a:pt x="164" y="325"/>
                  </a:cubicBezTo>
                  <a:lnTo>
                    <a:pt x="164" y="325"/>
                  </a:lnTo>
                  <a:cubicBezTo>
                    <a:pt x="165" y="325"/>
                    <a:pt x="162" y="328"/>
                    <a:pt x="157" y="334"/>
                  </a:cubicBezTo>
                  <a:cubicBezTo>
                    <a:pt x="162" y="334"/>
                    <a:pt x="166" y="334"/>
                    <a:pt x="169" y="334"/>
                  </a:cubicBezTo>
                  <a:lnTo>
                    <a:pt x="169" y="334"/>
                  </a:lnTo>
                  <a:cubicBezTo>
                    <a:pt x="165" y="338"/>
                    <a:pt x="161" y="342"/>
                    <a:pt x="157" y="346"/>
                  </a:cubicBezTo>
                  <a:cubicBezTo>
                    <a:pt x="158" y="346"/>
                    <a:pt x="159" y="346"/>
                    <a:pt x="160" y="346"/>
                  </a:cubicBezTo>
                  <a:lnTo>
                    <a:pt x="160" y="346"/>
                  </a:lnTo>
                  <a:cubicBezTo>
                    <a:pt x="163" y="346"/>
                    <a:pt x="166" y="346"/>
                    <a:pt x="168" y="346"/>
                  </a:cubicBezTo>
                  <a:lnTo>
                    <a:pt x="168" y="346"/>
                  </a:lnTo>
                  <a:cubicBezTo>
                    <a:pt x="167" y="347"/>
                    <a:pt x="165" y="348"/>
                    <a:pt x="164" y="349"/>
                  </a:cubicBezTo>
                  <a:lnTo>
                    <a:pt x="164" y="349"/>
                  </a:lnTo>
                  <a:cubicBezTo>
                    <a:pt x="163" y="347"/>
                    <a:pt x="162" y="346"/>
                    <a:pt x="160" y="346"/>
                  </a:cubicBezTo>
                  <a:lnTo>
                    <a:pt x="160" y="346"/>
                  </a:lnTo>
                  <a:cubicBezTo>
                    <a:pt x="153" y="347"/>
                    <a:pt x="147" y="350"/>
                    <a:pt x="145" y="362"/>
                  </a:cubicBezTo>
                  <a:lnTo>
                    <a:pt x="145" y="362"/>
                  </a:lnTo>
                  <a:cubicBezTo>
                    <a:pt x="152" y="358"/>
                    <a:pt x="158" y="353"/>
                    <a:pt x="164" y="349"/>
                  </a:cubicBezTo>
                  <a:lnTo>
                    <a:pt x="164" y="349"/>
                  </a:lnTo>
                  <a:cubicBezTo>
                    <a:pt x="166" y="353"/>
                    <a:pt x="161" y="361"/>
                    <a:pt x="145" y="369"/>
                  </a:cubicBezTo>
                  <a:cubicBezTo>
                    <a:pt x="145" y="367"/>
                    <a:pt x="145" y="364"/>
                    <a:pt x="145" y="362"/>
                  </a:cubicBezTo>
                  <a:lnTo>
                    <a:pt x="145" y="362"/>
                  </a:lnTo>
                  <a:cubicBezTo>
                    <a:pt x="123" y="377"/>
                    <a:pt x="100" y="392"/>
                    <a:pt x="76" y="405"/>
                  </a:cubicBezTo>
                  <a:lnTo>
                    <a:pt x="76" y="405"/>
                  </a:lnTo>
                  <a:cubicBezTo>
                    <a:pt x="98" y="396"/>
                    <a:pt x="120" y="388"/>
                    <a:pt x="141" y="382"/>
                  </a:cubicBezTo>
                  <a:lnTo>
                    <a:pt x="141" y="382"/>
                  </a:lnTo>
                  <a:cubicBezTo>
                    <a:pt x="141" y="383"/>
                    <a:pt x="141" y="383"/>
                    <a:pt x="141" y="383"/>
                  </a:cubicBezTo>
                  <a:cubicBezTo>
                    <a:pt x="141" y="383"/>
                    <a:pt x="142" y="382"/>
                    <a:pt x="145" y="381"/>
                  </a:cubicBezTo>
                  <a:lnTo>
                    <a:pt x="145" y="381"/>
                  </a:lnTo>
                  <a:cubicBezTo>
                    <a:pt x="145" y="381"/>
                    <a:pt x="145" y="381"/>
                    <a:pt x="145" y="381"/>
                  </a:cubicBezTo>
                  <a:lnTo>
                    <a:pt x="145" y="381"/>
                  </a:lnTo>
                  <a:cubicBezTo>
                    <a:pt x="144" y="382"/>
                    <a:pt x="142" y="382"/>
                    <a:pt x="141" y="382"/>
                  </a:cubicBezTo>
                  <a:lnTo>
                    <a:pt x="141" y="382"/>
                  </a:lnTo>
                  <a:cubicBezTo>
                    <a:pt x="145" y="379"/>
                    <a:pt x="163" y="367"/>
                    <a:pt x="180" y="358"/>
                  </a:cubicBezTo>
                  <a:lnTo>
                    <a:pt x="180" y="358"/>
                  </a:lnTo>
                  <a:cubicBezTo>
                    <a:pt x="173" y="363"/>
                    <a:pt x="168" y="367"/>
                    <a:pt x="168" y="367"/>
                  </a:cubicBezTo>
                  <a:cubicBezTo>
                    <a:pt x="168" y="367"/>
                    <a:pt x="172" y="364"/>
                    <a:pt x="180" y="357"/>
                  </a:cubicBezTo>
                  <a:lnTo>
                    <a:pt x="180" y="357"/>
                  </a:lnTo>
                  <a:cubicBezTo>
                    <a:pt x="168" y="369"/>
                    <a:pt x="157" y="381"/>
                    <a:pt x="157" y="381"/>
                  </a:cubicBezTo>
                  <a:cubicBezTo>
                    <a:pt x="187" y="361"/>
                    <a:pt x="226" y="341"/>
                    <a:pt x="274" y="313"/>
                  </a:cubicBezTo>
                  <a:lnTo>
                    <a:pt x="274" y="313"/>
                  </a:lnTo>
                  <a:cubicBezTo>
                    <a:pt x="268" y="317"/>
                    <a:pt x="262" y="321"/>
                    <a:pt x="256" y="325"/>
                  </a:cubicBezTo>
                  <a:lnTo>
                    <a:pt x="256" y="325"/>
                  </a:lnTo>
                  <a:cubicBezTo>
                    <a:pt x="257" y="324"/>
                    <a:pt x="258" y="324"/>
                    <a:pt x="259" y="324"/>
                  </a:cubicBezTo>
                  <a:lnTo>
                    <a:pt x="259" y="324"/>
                  </a:lnTo>
                  <a:cubicBezTo>
                    <a:pt x="265" y="324"/>
                    <a:pt x="202" y="369"/>
                    <a:pt x="192" y="369"/>
                  </a:cubicBezTo>
                  <a:cubicBezTo>
                    <a:pt x="228" y="369"/>
                    <a:pt x="228" y="346"/>
                    <a:pt x="252" y="334"/>
                  </a:cubicBezTo>
                  <a:lnTo>
                    <a:pt x="252" y="334"/>
                  </a:lnTo>
                  <a:cubicBezTo>
                    <a:pt x="240" y="343"/>
                    <a:pt x="237" y="346"/>
                    <a:pt x="238" y="346"/>
                  </a:cubicBezTo>
                  <a:lnTo>
                    <a:pt x="238" y="346"/>
                  </a:lnTo>
                  <a:cubicBezTo>
                    <a:pt x="239" y="346"/>
                    <a:pt x="241" y="344"/>
                    <a:pt x="244" y="343"/>
                  </a:cubicBezTo>
                  <a:lnTo>
                    <a:pt x="244" y="343"/>
                  </a:lnTo>
                  <a:cubicBezTo>
                    <a:pt x="243" y="344"/>
                    <a:pt x="241" y="345"/>
                    <a:pt x="240" y="346"/>
                  </a:cubicBezTo>
                  <a:cubicBezTo>
                    <a:pt x="300" y="324"/>
                    <a:pt x="322" y="318"/>
                    <a:pt x="327" y="318"/>
                  </a:cubicBezTo>
                  <a:cubicBezTo>
                    <a:pt x="335" y="318"/>
                    <a:pt x="296" y="336"/>
                    <a:pt x="298" y="336"/>
                  </a:cubicBezTo>
                  <a:cubicBezTo>
                    <a:pt x="300" y="336"/>
                    <a:pt x="308" y="333"/>
                    <a:pt x="330" y="324"/>
                  </a:cubicBezTo>
                  <a:lnTo>
                    <a:pt x="330" y="324"/>
                  </a:lnTo>
                  <a:cubicBezTo>
                    <a:pt x="329" y="324"/>
                    <a:pt x="329" y="325"/>
                    <a:pt x="329" y="325"/>
                  </a:cubicBezTo>
                  <a:lnTo>
                    <a:pt x="329" y="325"/>
                  </a:lnTo>
                  <a:cubicBezTo>
                    <a:pt x="331" y="324"/>
                    <a:pt x="333" y="323"/>
                    <a:pt x="335" y="322"/>
                  </a:cubicBezTo>
                  <a:lnTo>
                    <a:pt x="335" y="322"/>
                  </a:lnTo>
                  <a:cubicBezTo>
                    <a:pt x="333" y="323"/>
                    <a:pt x="331" y="323"/>
                    <a:pt x="330" y="324"/>
                  </a:cubicBezTo>
                  <a:lnTo>
                    <a:pt x="330" y="324"/>
                  </a:lnTo>
                  <a:cubicBezTo>
                    <a:pt x="343" y="304"/>
                    <a:pt x="371" y="262"/>
                    <a:pt x="371" y="262"/>
                  </a:cubicBezTo>
                  <a:lnTo>
                    <a:pt x="371" y="262"/>
                  </a:lnTo>
                  <a:cubicBezTo>
                    <a:pt x="359" y="268"/>
                    <a:pt x="350" y="271"/>
                    <a:pt x="343" y="271"/>
                  </a:cubicBezTo>
                  <a:cubicBezTo>
                    <a:pt x="335" y="271"/>
                    <a:pt x="329" y="268"/>
                    <a:pt x="323" y="262"/>
                  </a:cubicBezTo>
                  <a:cubicBezTo>
                    <a:pt x="323" y="262"/>
                    <a:pt x="323" y="261"/>
                    <a:pt x="323" y="260"/>
                  </a:cubicBezTo>
                  <a:lnTo>
                    <a:pt x="323" y="260"/>
                  </a:lnTo>
                  <a:cubicBezTo>
                    <a:pt x="322" y="261"/>
                    <a:pt x="321" y="262"/>
                    <a:pt x="320" y="262"/>
                  </a:cubicBezTo>
                  <a:lnTo>
                    <a:pt x="320" y="262"/>
                  </a:lnTo>
                  <a:cubicBezTo>
                    <a:pt x="322" y="259"/>
                    <a:pt x="323" y="255"/>
                    <a:pt x="323" y="250"/>
                  </a:cubicBezTo>
                  <a:lnTo>
                    <a:pt x="323" y="250"/>
                  </a:lnTo>
                  <a:cubicBezTo>
                    <a:pt x="293" y="262"/>
                    <a:pt x="290" y="262"/>
                    <a:pt x="289" y="262"/>
                  </a:cubicBezTo>
                  <a:cubicBezTo>
                    <a:pt x="288" y="262"/>
                    <a:pt x="288" y="262"/>
                    <a:pt x="264" y="274"/>
                  </a:cubicBezTo>
                  <a:cubicBezTo>
                    <a:pt x="264" y="262"/>
                    <a:pt x="288" y="250"/>
                    <a:pt x="299" y="238"/>
                  </a:cubicBezTo>
                  <a:lnTo>
                    <a:pt x="299" y="238"/>
                  </a:lnTo>
                  <a:cubicBezTo>
                    <a:pt x="284" y="246"/>
                    <a:pt x="274" y="250"/>
                    <a:pt x="269" y="250"/>
                  </a:cubicBezTo>
                  <a:cubicBezTo>
                    <a:pt x="252" y="250"/>
                    <a:pt x="290" y="209"/>
                    <a:pt x="299" y="191"/>
                  </a:cubicBezTo>
                  <a:lnTo>
                    <a:pt x="299" y="191"/>
                  </a:lnTo>
                  <a:cubicBezTo>
                    <a:pt x="288" y="202"/>
                    <a:pt x="235" y="203"/>
                    <a:pt x="219" y="212"/>
                  </a:cubicBezTo>
                  <a:lnTo>
                    <a:pt x="219" y="212"/>
                  </a:lnTo>
                  <a:cubicBezTo>
                    <a:pt x="260" y="181"/>
                    <a:pt x="243" y="189"/>
                    <a:pt x="270" y="171"/>
                  </a:cubicBezTo>
                  <a:lnTo>
                    <a:pt x="270" y="171"/>
                  </a:lnTo>
                  <a:cubicBezTo>
                    <a:pt x="267" y="176"/>
                    <a:pt x="264" y="179"/>
                    <a:pt x="264" y="179"/>
                  </a:cubicBezTo>
                  <a:cubicBezTo>
                    <a:pt x="264" y="179"/>
                    <a:pt x="276" y="167"/>
                    <a:pt x="276" y="167"/>
                  </a:cubicBezTo>
                  <a:lnTo>
                    <a:pt x="276" y="167"/>
                  </a:lnTo>
                  <a:cubicBezTo>
                    <a:pt x="274" y="168"/>
                    <a:pt x="272" y="170"/>
                    <a:pt x="270" y="171"/>
                  </a:cubicBezTo>
                  <a:lnTo>
                    <a:pt x="270" y="171"/>
                  </a:lnTo>
                  <a:cubicBezTo>
                    <a:pt x="273" y="166"/>
                    <a:pt x="276" y="161"/>
                    <a:pt x="276" y="155"/>
                  </a:cubicBezTo>
                  <a:lnTo>
                    <a:pt x="276" y="155"/>
                  </a:lnTo>
                  <a:cubicBezTo>
                    <a:pt x="266" y="169"/>
                    <a:pt x="253" y="174"/>
                    <a:pt x="240" y="174"/>
                  </a:cubicBezTo>
                  <a:cubicBezTo>
                    <a:pt x="220" y="174"/>
                    <a:pt x="199" y="162"/>
                    <a:pt x="192" y="155"/>
                  </a:cubicBezTo>
                  <a:cubicBezTo>
                    <a:pt x="204" y="143"/>
                    <a:pt x="216" y="131"/>
                    <a:pt x="228" y="107"/>
                  </a:cubicBezTo>
                  <a:lnTo>
                    <a:pt x="228" y="107"/>
                  </a:lnTo>
                  <a:cubicBezTo>
                    <a:pt x="204" y="131"/>
                    <a:pt x="168" y="143"/>
                    <a:pt x="145" y="155"/>
                  </a:cubicBezTo>
                  <a:cubicBezTo>
                    <a:pt x="228" y="107"/>
                    <a:pt x="180" y="107"/>
                    <a:pt x="204" y="84"/>
                  </a:cubicBezTo>
                  <a:lnTo>
                    <a:pt x="204" y="84"/>
                  </a:lnTo>
                  <a:cubicBezTo>
                    <a:pt x="200" y="85"/>
                    <a:pt x="197" y="85"/>
                    <a:pt x="195" y="85"/>
                  </a:cubicBezTo>
                  <a:cubicBezTo>
                    <a:pt x="190" y="85"/>
                    <a:pt x="190" y="82"/>
                    <a:pt x="193" y="78"/>
                  </a:cubicBezTo>
                  <a:lnTo>
                    <a:pt x="193" y="78"/>
                  </a:lnTo>
                  <a:cubicBezTo>
                    <a:pt x="185" y="85"/>
                    <a:pt x="174" y="94"/>
                    <a:pt x="157" y="107"/>
                  </a:cubicBezTo>
                  <a:cubicBezTo>
                    <a:pt x="166" y="98"/>
                    <a:pt x="176" y="80"/>
                    <a:pt x="160" y="80"/>
                  </a:cubicBezTo>
                  <a:cubicBezTo>
                    <a:pt x="157" y="80"/>
                    <a:pt x="151" y="81"/>
                    <a:pt x="145" y="84"/>
                  </a:cubicBezTo>
                  <a:cubicBezTo>
                    <a:pt x="176" y="52"/>
                    <a:pt x="177" y="44"/>
                    <a:pt x="170" y="44"/>
                  </a:cubicBezTo>
                  <a:cubicBezTo>
                    <a:pt x="163" y="44"/>
                    <a:pt x="148" y="52"/>
                    <a:pt x="146" y="52"/>
                  </a:cubicBezTo>
                  <a:cubicBezTo>
                    <a:pt x="145" y="52"/>
                    <a:pt x="150" y="48"/>
                    <a:pt x="168" y="36"/>
                  </a:cubicBezTo>
                  <a:lnTo>
                    <a:pt x="168" y="36"/>
                  </a:lnTo>
                  <a:cubicBezTo>
                    <a:pt x="157" y="42"/>
                    <a:pt x="136" y="50"/>
                    <a:pt x="125" y="50"/>
                  </a:cubicBezTo>
                  <a:cubicBezTo>
                    <a:pt x="112" y="50"/>
                    <a:pt x="112" y="39"/>
                    <a:pt x="157" y="0"/>
                  </a:cubicBezTo>
                  <a:close/>
                  <a:moveTo>
                    <a:pt x="76" y="405"/>
                  </a:moveTo>
                  <a:lnTo>
                    <a:pt x="76" y="405"/>
                  </a:lnTo>
                  <a:cubicBezTo>
                    <a:pt x="51" y="416"/>
                    <a:pt x="26" y="428"/>
                    <a:pt x="2" y="441"/>
                  </a:cubicBezTo>
                  <a:cubicBezTo>
                    <a:pt x="27" y="431"/>
                    <a:pt x="52" y="419"/>
                    <a:pt x="76" y="4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2" name="Google Shape;1242;p33"/>
            <p:cNvSpPr/>
            <p:nvPr/>
          </p:nvSpPr>
          <p:spPr>
            <a:xfrm>
              <a:off x="5649500" y="2327800"/>
              <a:ext cx="925" cy="625"/>
            </a:xfrm>
            <a:custGeom>
              <a:rect b="b" l="l" r="r" t="t"/>
              <a:pathLst>
                <a:path extrusionOk="0" h="25" w="37">
                  <a:moveTo>
                    <a:pt x="36" y="0"/>
                  </a:moveTo>
                  <a:cubicBezTo>
                    <a:pt x="36" y="0"/>
                    <a:pt x="1" y="24"/>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3" name="Google Shape;1243;p33"/>
            <p:cNvSpPr/>
            <p:nvPr/>
          </p:nvSpPr>
          <p:spPr>
            <a:xfrm>
              <a:off x="5654850" y="2326300"/>
              <a:ext cx="625" cy="325"/>
            </a:xfrm>
            <a:custGeom>
              <a:rect b="b" l="l" r="r" t="t"/>
              <a:pathLst>
                <a:path extrusionOk="0" h="13" w="25">
                  <a:moveTo>
                    <a:pt x="25" y="1"/>
                  </a:moveTo>
                  <a:cubicBezTo>
                    <a:pt x="25" y="1"/>
                    <a:pt x="1" y="13"/>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4" name="Google Shape;1244;p33"/>
            <p:cNvSpPr/>
            <p:nvPr/>
          </p:nvSpPr>
          <p:spPr>
            <a:xfrm>
              <a:off x="5653675" y="2327150"/>
              <a:ext cx="675" cy="275"/>
            </a:xfrm>
            <a:custGeom>
              <a:rect b="b" l="l" r="r" t="t"/>
              <a:pathLst>
                <a:path extrusionOk="0" h="11" w="27">
                  <a:moveTo>
                    <a:pt x="22" y="0"/>
                  </a:moveTo>
                  <a:cubicBezTo>
                    <a:pt x="21" y="0"/>
                    <a:pt x="18" y="1"/>
                    <a:pt x="12" y="3"/>
                  </a:cubicBezTo>
                  <a:cubicBezTo>
                    <a:pt x="3" y="9"/>
                    <a:pt x="1" y="11"/>
                    <a:pt x="2" y="11"/>
                  </a:cubicBezTo>
                  <a:cubicBezTo>
                    <a:pt x="6" y="11"/>
                    <a:pt x="27" y="0"/>
                    <a:pt x="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5" name="Google Shape;1245;p33"/>
            <p:cNvSpPr/>
            <p:nvPr/>
          </p:nvSpPr>
          <p:spPr>
            <a:xfrm>
              <a:off x="5653975" y="2327275"/>
              <a:ext cx="175" cy="250"/>
            </a:xfrm>
            <a:custGeom>
              <a:rect b="b" l="l" r="r" t="t"/>
              <a:pathLst>
                <a:path extrusionOk="0" h="10" w="7">
                  <a:moveTo>
                    <a:pt x="5" y="1"/>
                  </a:moveTo>
                  <a:lnTo>
                    <a:pt x="5" y="1"/>
                  </a:lnTo>
                  <a:cubicBezTo>
                    <a:pt x="3" y="1"/>
                    <a:pt x="0" y="4"/>
                    <a:pt x="0" y="9"/>
                  </a:cubicBezTo>
                  <a:cubicBezTo>
                    <a:pt x="6" y="4"/>
                    <a:pt x="6" y="1"/>
                    <a:pt x="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6" name="Google Shape;1246;p33"/>
            <p:cNvSpPr/>
            <p:nvPr/>
          </p:nvSpPr>
          <p:spPr>
            <a:xfrm>
              <a:off x="5652775" y="2327625"/>
              <a:ext cx="650" cy="500"/>
            </a:xfrm>
            <a:custGeom>
              <a:rect b="b" l="l" r="r" t="t"/>
              <a:pathLst>
                <a:path extrusionOk="0" h="20" w="26">
                  <a:moveTo>
                    <a:pt x="25" y="0"/>
                  </a:moveTo>
                  <a:cubicBezTo>
                    <a:pt x="24" y="0"/>
                    <a:pt x="8" y="12"/>
                    <a:pt x="1" y="19"/>
                  </a:cubicBezTo>
                  <a:cubicBezTo>
                    <a:pt x="19" y="5"/>
                    <a:pt x="25"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7" name="Google Shape;1247;p33"/>
            <p:cNvSpPr/>
            <p:nvPr/>
          </p:nvSpPr>
          <p:spPr>
            <a:xfrm>
              <a:off x="5652775" y="2327800"/>
              <a:ext cx="625" cy="325"/>
            </a:xfrm>
            <a:custGeom>
              <a:rect b="b" l="l" r="r" t="t"/>
              <a:pathLst>
                <a:path extrusionOk="0" h="13" w="25">
                  <a:moveTo>
                    <a:pt x="24" y="0"/>
                  </a:moveTo>
                  <a:lnTo>
                    <a:pt x="24" y="0"/>
                  </a:lnTo>
                  <a:cubicBezTo>
                    <a:pt x="24" y="0"/>
                    <a:pt x="12" y="0"/>
                    <a:pt x="1" y="12"/>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8" name="Google Shape;1248;p33"/>
            <p:cNvSpPr/>
            <p:nvPr/>
          </p:nvSpPr>
          <p:spPr>
            <a:xfrm>
              <a:off x="5652175" y="2326900"/>
              <a:ext cx="1225" cy="625"/>
            </a:xfrm>
            <a:custGeom>
              <a:rect b="b" l="l" r="r" t="t"/>
              <a:pathLst>
                <a:path extrusionOk="0" h="25" w="49">
                  <a:moveTo>
                    <a:pt x="25" y="13"/>
                  </a:moveTo>
                  <a:cubicBezTo>
                    <a:pt x="1" y="24"/>
                    <a:pt x="48" y="1"/>
                    <a:pt x="25" y="13"/>
                  </a:cubicBezTo>
                  <a:cubicBezTo>
                    <a:pt x="25" y="13"/>
                    <a:pt x="25" y="13"/>
                    <a:pt x="25"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9" name="Google Shape;1249;p33"/>
            <p:cNvSpPr/>
            <p:nvPr/>
          </p:nvSpPr>
          <p:spPr>
            <a:xfrm>
              <a:off x="5651575" y="2327875"/>
              <a:ext cx="625" cy="250"/>
            </a:xfrm>
            <a:custGeom>
              <a:rect b="b" l="l" r="r" t="t"/>
              <a:pathLst>
                <a:path extrusionOk="0" h="10" w="25">
                  <a:moveTo>
                    <a:pt x="23" y="0"/>
                  </a:moveTo>
                  <a:cubicBezTo>
                    <a:pt x="22" y="0"/>
                    <a:pt x="13" y="3"/>
                    <a:pt x="1" y="9"/>
                  </a:cubicBezTo>
                  <a:cubicBezTo>
                    <a:pt x="19" y="3"/>
                    <a:pt x="25" y="0"/>
                    <a:pt x="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0" name="Google Shape;1250;p33"/>
            <p:cNvSpPr/>
            <p:nvPr/>
          </p:nvSpPr>
          <p:spPr>
            <a:xfrm>
              <a:off x="5651300" y="2328100"/>
              <a:ext cx="300" cy="25"/>
            </a:xfrm>
            <a:custGeom>
              <a:rect b="b" l="l" r="r" t="t"/>
              <a:pathLst>
                <a:path extrusionOk="0" h="1" w="12">
                  <a:moveTo>
                    <a:pt x="0" y="0"/>
                  </a:moveTo>
                  <a:cubicBezTo>
                    <a:pt x="0" y="0"/>
                    <a:pt x="12" y="0"/>
                    <a:pt x="12" y="0"/>
                  </a:cubicBezTo>
                  <a:cubicBezTo>
                    <a:pt x="12"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1" name="Google Shape;1251;p33"/>
            <p:cNvSpPr/>
            <p:nvPr/>
          </p:nvSpPr>
          <p:spPr>
            <a:xfrm>
              <a:off x="5649300" y="2327525"/>
              <a:ext cx="450" cy="300"/>
            </a:xfrm>
            <a:custGeom>
              <a:rect b="b" l="l" r="r" t="t"/>
              <a:pathLst>
                <a:path extrusionOk="0" h="12" w="18">
                  <a:moveTo>
                    <a:pt x="17" y="1"/>
                  </a:moveTo>
                  <a:cubicBezTo>
                    <a:pt x="14" y="1"/>
                    <a:pt x="1" y="11"/>
                    <a:pt x="9" y="11"/>
                  </a:cubicBezTo>
                  <a:cubicBezTo>
                    <a:pt x="17" y="3"/>
                    <a:pt x="18" y="1"/>
                    <a:pt x="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2" name="Google Shape;1252;p33"/>
            <p:cNvSpPr/>
            <p:nvPr/>
          </p:nvSpPr>
          <p:spPr>
            <a:xfrm>
              <a:off x="5649700" y="2318200"/>
              <a:ext cx="250" cy="300"/>
            </a:xfrm>
            <a:custGeom>
              <a:rect b="b" l="l" r="r" t="t"/>
              <a:pathLst>
                <a:path extrusionOk="0" h="12" w="10">
                  <a:moveTo>
                    <a:pt x="8" y="1"/>
                  </a:moveTo>
                  <a:cubicBezTo>
                    <a:pt x="7" y="1"/>
                    <a:pt x="6" y="2"/>
                    <a:pt x="5" y="3"/>
                  </a:cubicBezTo>
                  <a:cubicBezTo>
                    <a:pt x="1" y="10"/>
                    <a:pt x="1" y="12"/>
                    <a:pt x="1" y="12"/>
                  </a:cubicBezTo>
                  <a:cubicBezTo>
                    <a:pt x="2" y="12"/>
                    <a:pt x="9" y="1"/>
                    <a:pt x="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3" name="Google Shape;1253;p33"/>
            <p:cNvSpPr/>
            <p:nvPr/>
          </p:nvSpPr>
          <p:spPr>
            <a:xfrm>
              <a:off x="5649800" y="2318275"/>
              <a:ext cx="25" cy="325"/>
            </a:xfrm>
            <a:custGeom>
              <a:rect b="b" l="l" r="r" t="t"/>
              <a:pathLst>
                <a:path extrusionOk="0" h="13" w="1">
                  <a:moveTo>
                    <a:pt x="1" y="0"/>
                  </a:moveTo>
                  <a:cubicBezTo>
                    <a:pt x="1" y="12"/>
                    <a:pt x="1" y="12"/>
                    <a:pt x="1" y="12"/>
                  </a:cubicBezTo>
                  <a:cubicBezTo>
                    <a:pt x="1" y="12"/>
                    <a:pt x="1" y="1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4" name="Google Shape;1254;p33"/>
            <p:cNvSpPr/>
            <p:nvPr/>
          </p:nvSpPr>
          <p:spPr>
            <a:xfrm>
              <a:off x="5649075" y="2318275"/>
              <a:ext cx="750" cy="500"/>
            </a:xfrm>
            <a:custGeom>
              <a:rect b="b" l="l" r="r" t="t"/>
              <a:pathLst>
                <a:path extrusionOk="0" h="20" w="30">
                  <a:moveTo>
                    <a:pt x="30" y="0"/>
                  </a:moveTo>
                  <a:lnTo>
                    <a:pt x="30" y="0"/>
                  </a:lnTo>
                  <a:cubicBezTo>
                    <a:pt x="15" y="8"/>
                    <a:pt x="1" y="19"/>
                    <a:pt x="2" y="19"/>
                  </a:cubicBezTo>
                  <a:cubicBezTo>
                    <a:pt x="3" y="19"/>
                    <a:pt x="11" y="14"/>
                    <a:pt x="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5" name="Google Shape;1255;p33"/>
            <p:cNvSpPr/>
            <p:nvPr/>
          </p:nvSpPr>
          <p:spPr>
            <a:xfrm>
              <a:off x="5646625" y="2325275"/>
              <a:ext cx="450" cy="175"/>
            </a:xfrm>
            <a:custGeom>
              <a:rect b="b" l="l" r="r" t="t"/>
              <a:pathLst>
                <a:path extrusionOk="0" h="7" w="18">
                  <a:moveTo>
                    <a:pt x="16" y="1"/>
                  </a:moveTo>
                  <a:cubicBezTo>
                    <a:pt x="14" y="1"/>
                    <a:pt x="1" y="6"/>
                    <a:pt x="8" y="6"/>
                  </a:cubicBezTo>
                  <a:cubicBezTo>
                    <a:pt x="16" y="2"/>
                    <a:pt x="18" y="1"/>
                    <a:pt x="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6" name="Google Shape;1256;p33"/>
            <p:cNvSpPr/>
            <p:nvPr/>
          </p:nvSpPr>
          <p:spPr>
            <a:xfrm>
              <a:off x="5736725" y="2299225"/>
              <a:ext cx="1500" cy="25"/>
            </a:xfrm>
            <a:custGeom>
              <a:rect b="b" l="l" r="r" t="t"/>
              <a:pathLst>
                <a:path extrusionOk="0" h="1" w="60">
                  <a:moveTo>
                    <a:pt x="24" y="0"/>
                  </a:moveTo>
                  <a:cubicBezTo>
                    <a:pt x="60" y="0"/>
                    <a:pt x="0" y="0"/>
                    <a:pt x="24" y="0"/>
                  </a:cubicBezTo>
                  <a:cubicBezTo>
                    <a:pt x="24" y="0"/>
                    <a:pt x="12"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7" name="Google Shape;1257;p33"/>
            <p:cNvSpPr/>
            <p:nvPr/>
          </p:nvSpPr>
          <p:spPr>
            <a:xfrm>
              <a:off x="5734050" y="2296850"/>
              <a:ext cx="300" cy="25"/>
            </a:xfrm>
            <a:custGeom>
              <a:rect b="b" l="l" r="r" t="t"/>
              <a:pathLst>
                <a:path extrusionOk="0" h="1" w="12">
                  <a:moveTo>
                    <a:pt x="12" y="0"/>
                  </a:moveTo>
                  <a:lnTo>
                    <a:pt x="0" y="0"/>
                  </a:lnTo>
                  <a:cubicBezTo>
                    <a:pt x="0" y="0"/>
                    <a:pt x="0"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8" name="Google Shape;1258;p33"/>
            <p:cNvSpPr/>
            <p:nvPr/>
          </p:nvSpPr>
          <p:spPr>
            <a:xfrm>
              <a:off x="5736125" y="2299225"/>
              <a:ext cx="325" cy="25"/>
            </a:xfrm>
            <a:custGeom>
              <a:rect b="b" l="l" r="r" t="t"/>
              <a:pathLst>
                <a:path extrusionOk="0" h="1" w="13">
                  <a:moveTo>
                    <a:pt x="0" y="0"/>
                  </a:moveTo>
                  <a:cubicBezTo>
                    <a:pt x="0" y="0"/>
                    <a:pt x="0" y="0"/>
                    <a:pt x="0" y="0"/>
                  </a:cubicBezTo>
                  <a:cubicBezTo>
                    <a:pt x="12"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9" name="Google Shape;1259;p33"/>
            <p:cNvSpPr/>
            <p:nvPr/>
          </p:nvSpPr>
          <p:spPr>
            <a:xfrm>
              <a:off x="5734925" y="2298925"/>
              <a:ext cx="325" cy="25"/>
            </a:xfrm>
            <a:custGeom>
              <a:rect b="b" l="l" r="r" t="t"/>
              <a:pathLst>
                <a:path extrusionOk="0" h="1" w="13">
                  <a:moveTo>
                    <a:pt x="1" y="0"/>
                  </a:moveTo>
                  <a:cubicBezTo>
                    <a:pt x="13"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0" name="Google Shape;1260;p33"/>
            <p:cNvSpPr/>
            <p:nvPr/>
          </p:nvSpPr>
          <p:spPr>
            <a:xfrm>
              <a:off x="5733450" y="2297800"/>
              <a:ext cx="1500" cy="250"/>
            </a:xfrm>
            <a:custGeom>
              <a:rect b="b" l="l" r="r" t="t"/>
              <a:pathLst>
                <a:path extrusionOk="0" h="10" w="60">
                  <a:moveTo>
                    <a:pt x="43" y="1"/>
                  </a:moveTo>
                  <a:cubicBezTo>
                    <a:pt x="33" y="1"/>
                    <a:pt x="18" y="4"/>
                    <a:pt x="0" y="10"/>
                  </a:cubicBezTo>
                  <a:lnTo>
                    <a:pt x="60" y="10"/>
                  </a:lnTo>
                  <a:cubicBezTo>
                    <a:pt x="60" y="4"/>
                    <a:pt x="54"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1" name="Google Shape;1261;p33"/>
            <p:cNvSpPr/>
            <p:nvPr/>
          </p:nvSpPr>
          <p:spPr>
            <a:xfrm>
              <a:off x="5732850" y="2299825"/>
              <a:ext cx="1200" cy="25"/>
            </a:xfrm>
            <a:custGeom>
              <a:rect b="b" l="l" r="r" t="t"/>
              <a:pathLst>
                <a:path extrusionOk="0" h="1" w="48">
                  <a:moveTo>
                    <a:pt x="48" y="0"/>
                  </a:moveTo>
                  <a:cubicBezTo>
                    <a:pt x="0" y="0"/>
                    <a:pt x="12"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2" name="Google Shape;1262;p33"/>
            <p:cNvSpPr/>
            <p:nvPr/>
          </p:nvSpPr>
          <p:spPr>
            <a:xfrm>
              <a:off x="5733150" y="2299900"/>
              <a:ext cx="1500" cy="250"/>
            </a:xfrm>
            <a:custGeom>
              <a:rect b="b" l="l" r="r" t="t"/>
              <a:pathLst>
                <a:path extrusionOk="0" h="10" w="60">
                  <a:moveTo>
                    <a:pt x="6" y="0"/>
                  </a:moveTo>
                  <a:cubicBezTo>
                    <a:pt x="0" y="0"/>
                    <a:pt x="12" y="3"/>
                    <a:pt x="60" y="9"/>
                  </a:cubicBezTo>
                  <a:cubicBezTo>
                    <a:pt x="36" y="3"/>
                    <a:pt x="12" y="0"/>
                    <a:pt x="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3" name="Google Shape;1263;p33"/>
            <p:cNvSpPr/>
            <p:nvPr/>
          </p:nvSpPr>
          <p:spPr>
            <a:xfrm>
              <a:off x="5739125" y="2298325"/>
              <a:ext cx="1200" cy="150"/>
            </a:xfrm>
            <a:custGeom>
              <a:rect b="b" l="l" r="r" t="t"/>
              <a:pathLst>
                <a:path extrusionOk="0" h="6" w="48">
                  <a:moveTo>
                    <a:pt x="23" y="1"/>
                  </a:moveTo>
                  <a:cubicBezTo>
                    <a:pt x="3" y="5"/>
                    <a:pt x="1" y="6"/>
                    <a:pt x="5" y="6"/>
                  </a:cubicBezTo>
                  <a:cubicBezTo>
                    <a:pt x="13" y="6"/>
                    <a:pt x="47"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4" name="Google Shape;1264;p33"/>
            <p:cNvSpPr/>
            <p:nvPr/>
          </p:nvSpPr>
          <p:spPr>
            <a:xfrm>
              <a:off x="5735225" y="2301300"/>
              <a:ext cx="1825" cy="25"/>
            </a:xfrm>
            <a:custGeom>
              <a:rect b="b" l="l" r="r" t="t"/>
              <a:pathLst>
                <a:path extrusionOk="0" h="1" w="73">
                  <a:moveTo>
                    <a:pt x="1" y="1"/>
                  </a:moveTo>
                  <a:cubicBezTo>
                    <a:pt x="13" y="1"/>
                    <a:pt x="7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5" name="Google Shape;1265;p33"/>
            <p:cNvSpPr/>
            <p:nvPr/>
          </p:nvSpPr>
          <p:spPr>
            <a:xfrm>
              <a:off x="5735825" y="2301900"/>
              <a:ext cx="1500" cy="25"/>
            </a:xfrm>
            <a:custGeom>
              <a:rect b="b" l="l" r="r" t="t"/>
              <a:pathLst>
                <a:path extrusionOk="0" h="1" w="60">
                  <a:moveTo>
                    <a:pt x="0" y="1"/>
                  </a:moveTo>
                  <a:cubicBezTo>
                    <a:pt x="60"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6" name="Google Shape;1266;p33"/>
            <p:cNvSpPr/>
            <p:nvPr/>
          </p:nvSpPr>
          <p:spPr>
            <a:xfrm>
              <a:off x="5731050" y="2300125"/>
              <a:ext cx="6275" cy="25"/>
            </a:xfrm>
            <a:custGeom>
              <a:rect b="b" l="l" r="r" t="t"/>
              <a:pathLst>
                <a:path extrusionOk="0" h="1" w="251">
                  <a:moveTo>
                    <a:pt x="203" y="0"/>
                  </a:moveTo>
                  <a:cubicBezTo>
                    <a:pt x="251" y="0"/>
                    <a:pt x="1"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7" name="Google Shape;1267;p33"/>
            <p:cNvSpPr/>
            <p:nvPr/>
          </p:nvSpPr>
          <p:spPr>
            <a:xfrm>
              <a:off x="5735825" y="2299525"/>
              <a:ext cx="325" cy="325"/>
            </a:xfrm>
            <a:custGeom>
              <a:rect b="b" l="l" r="r" t="t"/>
              <a:pathLst>
                <a:path extrusionOk="0" h="13" w="13">
                  <a:moveTo>
                    <a:pt x="0" y="0"/>
                  </a:moveTo>
                  <a:cubicBezTo>
                    <a:pt x="0" y="0"/>
                    <a:pt x="12" y="1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8" name="Google Shape;1268;p33"/>
            <p:cNvSpPr/>
            <p:nvPr/>
          </p:nvSpPr>
          <p:spPr>
            <a:xfrm>
              <a:off x="5738500" y="2299225"/>
              <a:ext cx="625" cy="25"/>
            </a:xfrm>
            <a:custGeom>
              <a:rect b="b" l="l" r="r" t="t"/>
              <a:pathLst>
                <a:path extrusionOk="0" h="1" w="25">
                  <a:moveTo>
                    <a:pt x="1" y="0"/>
                  </a:moveTo>
                  <a:cubicBezTo>
                    <a:pt x="13" y="0"/>
                    <a:pt x="1" y="0"/>
                    <a:pt x="1" y="0"/>
                  </a:cubicBezTo>
                  <a:cubicBezTo>
                    <a:pt x="24"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9" name="Google Shape;1269;p33"/>
            <p:cNvSpPr/>
            <p:nvPr/>
          </p:nvSpPr>
          <p:spPr>
            <a:xfrm>
              <a:off x="5734050" y="2297725"/>
              <a:ext cx="300" cy="25"/>
            </a:xfrm>
            <a:custGeom>
              <a:rect b="b" l="l" r="r" t="t"/>
              <a:pathLst>
                <a:path extrusionOk="0" h="1" w="12">
                  <a:moveTo>
                    <a:pt x="12" y="1"/>
                  </a:moveTo>
                  <a:cubicBezTo>
                    <a:pt x="12" y="1"/>
                    <a:pt x="12" y="1"/>
                    <a:pt x="12" y="1"/>
                  </a:cubicBezTo>
                  <a:cubicBezTo>
                    <a:pt x="12" y="1"/>
                    <a:pt x="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0" name="Google Shape;1270;p33"/>
            <p:cNvSpPr/>
            <p:nvPr/>
          </p:nvSpPr>
          <p:spPr>
            <a:xfrm>
              <a:off x="5733450" y="2297425"/>
              <a:ext cx="325" cy="25"/>
            </a:xfrm>
            <a:custGeom>
              <a:rect b="b" l="l" r="r" t="t"/>
              <a:pathLst>
                <a:path extrusionOk="0" h="1" w="13">
                  <a:moveTo>
                    <a:pt x="0" y="1"/>
                  </a:moveTo>
                  <a:cubicBezTo>
                    <a:pt x="12" y="1"/>
                    <a:pt x="12" y="1"/>
                    <a:pt x="12" y="1"/>
                  </a:cubicBezTo>
                  <a:cubicBezTo>
                    <a:pt x="12"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1" name="Google Shape;1271;p33"/>
            <p:cNvSpPr/>
            <p:nvPr/>
          </p:nvSpPr>
          <p:spPr>
            <a:xfrm>
              <a:off x="5738800" y="2300425"/>
              <a:ext cx="1525" cy="0"/>
            </a:xfrm>
            <a:custGeom>
              <a:rect b="b" l="l" r="r" t="t"/>
              <a:pathLst>
                <a:path extrusionOk="0" h="0" w="61">
                  <a:moveTo>
                    <a:pt x="12" y="0"/>
                  </a:moveTo>
                  <a:cubicBezTo>
                    <a:pt x="60" y="0"/>
                    <a:pt x="1"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2" name="Google Shape;1272;p33"/>
            <p:cNvSpPr/>
            <p:nvPr/>
          </p:nvSpPr>
          <p:spPr>
            <a:xfrm>
              <a:off x="5735525" y="2301900"/>
              <a:ext cx="625" cy="325"/>
            </a:xfrm>
            <a:custGeom>
              <a:rect b="b" l="l" r="r" t="t"/>
              <a:pathLst>
                <a:path extrusionOk="0" h="13" w="25">
                  <a:moveTo>
                    <a:pt x="1" y="1"/>
                  </a:moveTo>
                  <a:lnTo>
                    <a:pt x="1" y="1"/>
                  </a:lnTo>
                  <a:cubicBezTo>
                    <a:pt x="1" y="1"/>
                    <a:pt x="2" y="1"/>
                    <a:pt x="5" y="1"/>
                  </a:cubicBezTo>
                  <a:lnTo>
                    <a:pt x="5" y="1"/>
                  </a:lnTo>
                  <a:cubicBezTo>
                    <a:pt x="4" y="1"/>
                    <a:pt x="2" y="1"/>
                    <a:pt x="1" y="1"/>
                  </a:cubicBezTo>
                  <a:close/>
                  <a:moveTo>
                    <a:pt x="5" y="1"/>
                  </a:moveTo>
                  <a:lnTo>
                    <a:pt x="5" y="1"/>
                  </a:lnTo>
                  <a:cubicBezTo>
                    <a:pt x="13" y="4"/>
                    <a:pt x="14" y="12"/>
                    <a:pt x="24" y="12"/>
                  </a:cubicBezTo>
                  <a:cubicBezTo>
                    <a:pt x="17" y="5"/>
                    <a:pt x="9" y="2"/>
                    <a:pt x="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3" name="Google Shape;1273;p33"/>
            <p:cNvSpPr/>
            <p:nvPr/>
          </p:nvSpPr>
          <p:spPr>
            <a:xfrm>
              <a:off x="5734050" y="2300700"/>
              <a:ext cx="1200" cy="25"/>
            </a:xfrm>
            <a:custGeom>
              <a:rect b="b" l="l" r="r" t="t"/>
              <a:pathLst>
                <a:path extrusionOk="0" h="1" w="48">
                  <a:moveTo>
                    <a:pt x="12" y="1"/>
                  </a:moveTo>
                  <a:cubicBezTo>
                    <a:pt x="0" y="1"/>
                    <a:pt x="48"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4" name="Google Shape;1274;p33"/>
            <p:cNvSpPr/>
            <p:nvPr/>
          </p:nvSpPr>
          <p:spPr>
            <a:xfrm>
              <a:off x="5739600" y="2293125"/>
              <a:ext cx="625" cy="175"/>
            </a:xfrm>
            <a:custGeom>
              <a:rect b="b" l="l" r="r" t="t"/>
              <a:pathLst>
                <a:path extrusionOk="0" h="7" w="25">
                  <a:moveTo>
                    <a:pt x="21" y="1"/>
                  </a:moveTo>
                  <a:cubicBezTo>
                    <a:pt x="16" y="1"/>
                    <a:pt x="0" y="6"/>
                    <a:pt x="16" y="6"/>
                  </a:cubicBezTo>
                  <a:cubicBezTo>
                    <a:pt x="24" y="2"/>
                    <a:pt x="24"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5" name="Google Shape;1275;p33"/>
            <p:cNvSpPr/>
            <p:nvPr/>
          </p:nvSpPr>
          <p:spPr>
            <a:xfrm>
              <a:off x="5739100" y="2292975"/>
              <a:ext cx="1500" cy="25"/>
            </a:xfrm>
            <a:custGeom>
              <a:rect b="b" l="l" r="r" t="t"/>
              <a:pathLst>
                <a:path extrusionOk="0" h="1" w="60">
                  <a:moveTo>
                    <a:pt x="0" y="0"/>
                  </a:moveTo>
                  <a:cubicBezTo>
                    <a:pt x="60"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6" name="Google Shape;1276;p33"/>
            <p:cNvSpPr/>
            <p:nvPr/>
          </p:nvSpPr>
          <p:spPr>
            <a:xfrm>
              <a:off x="5733750" y="2298100"/>
              <a:ext cx="450" cy="250"/>
            </a:xfrm>
            <a:custGeom>
              <a:rect b="b" l="l" r="r" t="t"/>
              <a:pathLst>
                <a:path extrusionOk="0" h="10" w="18">
                  <a:moveTo>
                    <a:pt x="13" y="1"/>
                  </a:moveTo>
                  <a:cubicBezTo>
                    <a:pt x="9" y="1"/>
                    <a:pt x="0" y="4"/>
                    <a:pt x="0" y="10"/>
                  </a:cubicBezTo>
                  <a:cubicBezTo>
                    <a:pt x="18" y="4"/>
                    <a:pt x="18"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7" name="Google Shape;1277;p33"/>
            <p:cNvSpPr/>
            <p:nvPr/>
          </p:nvSpPr>
          <p:spPr>
            <a:xfrm>
              <a:off x="5733150" y="2297150"/>
              <a:ext cx="900" cy="25"/>
            </a:xfrm>
            <a:custGeom>
              <a:rect b="b" l="l" r="r" t="t"/>
              <a:pathLst>
                <a:path extrusionOk="0" h="1" w="36">
                  <a:moveTo>
                    <a:pt x="24" y="0"/>
                  </a:moveTo>
                  <a:cubicBezTo>
                    <a:pt x="36" y="0"/>
                    <a:pt x="0" y="0"/>
                    <a:pt x="24"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8" name="Google Shape;1278;p33"/>
            <p:cNvSpPr/>
            <p:nvPr/>
          </p:nvSpPr>
          <p:spPr>
            <a:xfrm>
              <a:off x="5865600" y="2391800"/>
              <a:ext cx="25" cy="25"/>
            </a:xfrm>
            <a:custGeom>
              <a:rect b="b" l="l" r="r" t="t"/>
              <a:pathLst>
                <a:path extrusionOk="0" h="1" w="1">
                  <a:moveTo>
                    <a:pt x="1" y="0"/>
                  </a:move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9" name="Google Shape;1279;p33"/>
            <p:cNvSpPr/>
            <p:nvPr/>
          </p:nvSpPr>
          <p:spPr>
            <a:xfrm>
              <a:off x="5865400" y="2391400"/>
              <a:ext cx="225" cy="425"/>
            </a:xfrm>
            <a:custGeom>
              <a:rect b="b" l="l" r="r" t="t"/>
              <a:pathLst>
                <a:path extrusionOk="0" h="17" w="9">
                  <a:moveTo>
                    <a:pt x="6" y="0"/>
                  </a:moveTo>
                  <a:lnTo>
                    <a:pt x="6" y="0"/>
                  </a:lnTo>
                  <a:cubicBezTo>
                    <a:pt x="3" y="0"/>
                    <a:pt x="1" y="16"/>
                    <a:pt x="9" y="16"/>
                  </a:cubicBezTo>
                  <a:cubicBezTo>
                    <a:pt x="9" y="4"/>
                    <a:pt x="7" y="0"/>
                    <a:pt x="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0" name="Google Shape;1280;p33"/>
            <p:cNvSpPr/>
            <p:nvPr/>
          </p:nvSpPr>
          <p:spPr>
            <a:xfrm>
              <a:off x="5866500" y="2387625"/>
              <a:ext cx="25" cy="625"/>
            </a:xfrm>
            <a:custGeom>
              <a:rect b="b" l="l" r="r" t="t"/>
              <a:pathLst>
                <a:path extrusionOk="0" h="25" w="1">
                  <a:moveTo>
                    <a:pt x="0" y="24"/>
                  </a:moveTo>
                  <a:lnTo>
                    <a:pt x="0" y="1"/>
                  </a:lnTo>
                  <a:cubicBezTo>
                    <a:pt x="0" y="1"/>
                    <a:pt x="0" y="12"/>
                    <a:pt x="0" y="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1" name="Google Shape;1281;p33"/>
            <p:cNvSpPr/>
            <p:nvPr/>
          </p:nvSpPr>
          <p:spPr>
            <a:xfrm>
              <a:off x="5865000" y="2389125"/>
              <a:ext cx="450" cy="950"/>
            </a:xfrm>
            <a:custGeom>
              <a:rect b="b" l="l" r="r" t="t"/>
              <a:pathLst>
                <a:path extrusionOk="0" h="38" w="18">
                  <a:moveTo>
                    <a:pt x="1" y="0"/>
                  </a:moveTo>
                  <a:cubicBezTo>
                    <a:pt x="1" y="15"/>
                    <a:pt x="14" y="38"/>
                    <a:pt x="16" y="38"/>
                  </a:cubicBezTo>
                  <a:cubicBezTo>
                    <a:pt x="18" y="38"/>
                    <a:pt x="15" y="2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2" name="Google Shape;1282;p33"/>
            <p:cNvSpPr/>
            <p:nvPr/>
          </p:nvSpPr>
          <p:spPr>
            <a:xfrm>
              <a:off x="5865000" y="2389400"/>
              <a:ext cx="25" cy="325"/>
            </a:xfrm>
            <a:custGeom>
              <a:rect b="b" l="l" r="r" t="t"/>
              <a:pathLst>
                <a:path extrusionOk="0" h="13" w="1">
                  <a:moveTo>
                    <a:pt x="1" y="1"/>
                  </a:moveTo>
                  <a:cubicBezTo>
                    <a:pt x="1" y="13"/>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3" name="Google Shape;1283;p33"/>
            <p:cNvSpPr/>
            <p:nvPr/>
          </p:nvSpPr>
          <p:spPr>
            <a:xfrm>
              <a:off x="5863525" y="2395075"/>
              <a:ext cx="25" cy="25"/>
            </a:xfrm>
            <a:custGeom>
              <a:rect b="b" l="l" r="r" t="t"/>
              <a:pathLst>
                <a:path extrusionOk="0" h="1" w="1">
                  <a:moveTo>
                    <a:pt x="0" y="0"/>
                  </a:moveTo>
                  <a:lnTo>
                    <a:pt x="0" y="0"/>
                  </a:ln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4" name="Google Shape;1284;p33"/>
            <p:cNvSpPr/>
            <p:nvPr/>
          </p:nvSpPr>
          <p:spPr>
            <a:xfrm>
              <a:off x="5863225" y="2394775"/>
              <a:ext cx="325" cy="625"/>
            </a:xfrm>
            <a:custGeom>
              <a:rect b="b" l="l" r="r" t="t"/>
              <a:pathLst>
                <a:path extrusionOk="0" h="25" w="13">
                  <a:moveTo>
                    <a:pt x="0" y="0"/>
                  </a:moveTo>
                  <a:cubicBezTo>
                    <a:pt x="0" y="0"/>
                    <a:pt x="12" y="2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5" name="Google Shape;1285;p33"/>
            <p:cNvSpPr/>
            <p:nvPr/>
          </p:nvSpPr>
          <p:spPr>
            <a:xfrm>
              <a:off x="5862625" y="2389700"/>
              <a:ext cx="325" cy="625"/>
            </a:xfrm>
            <a:custGeom>
              <a:rect b="b" l="l" r="r" t="t"/>
              <a:pathLst>
                <a:path extrusionOk="0" h="25" w="13">
                  <a:moveTo>
                    <a:pt x="1" y="1"/>
                  </a:moveTo>
                  <a:cubicBezTo>
                    <a:pt x="12" y="25"/>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6" name="Google Shape;1286;p33"/>
            <p:cNvSpPr/>
            <p:nvPr/>
          </p:nvSpPr>
          <p:spPr>
            <a:xfrm>
              <a:off x="5866900" y="2393050"/>
              <a:ext cx="500" cy="850"/>
            </a:xfrm>
            <a:custGeom>
              <a:rect b="b" l="l" r="r" t="t"/>
              <a:pathLst>
                <a:path extrusionOk="0" h="34" w="20">
                  <a:moveTo>
                    <a:pt x="1" y="1"/>
                  </a:moveTo>
                  <a:lnTo>
                    <a:pt x="1" y="1"/>
                  </a:lnTo>
                  <a:cubicBezTo>
                    <a:pt x="1" y="1"/>
                    <a:pt x="6" y="9"/>
                    <a:pt x="20" y="34"/>
                  </a:cubicBezTo>
                  <a:cubicBezTo>
                    <a:pt x="13" y="19"/>
                    <a:pt x="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7" name="Google Shape;1287;p33"/>
            <p:cNvSpPr/>
            <p:nvPr/>
          </p:nvSpPr>
          <p:spPr>
            <a:xfrm>
              <a:off x="5865000" y="2390600"/>
              <a:ext cx="325" cy="325"/>
            </a:xfrm>
            <a:custGeom>
              <a:rect b="b" l="l" r="r" t="t"/>
              <a:pathLst>
                <a:path extrusionOk="0" h="13" w="13">
                  <a:moveTo>
                    <a:pt x="1" y="1"/>
                  </a:moveTo>
                  <a:cubicBezTo>
                    <a:pt x="13" y="12"/>
                    <a:pt x="13" y="12"/>
                    <a:pt x="13" y="12"/>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8" name="Google Shape;1288;p33"/>
            <p:cNvSpPr/>
            <p:nvPr/>
          </p:nvSpPr>
          <p:spPr>
            <a:xfrm>
              <a:off x="5862325" y="2391200"/>
              <a:ext cx="750" cy="1200"/>
            </a:xfrm>
            <a:custGeom>
              <a:rect b="b" l="l" r="r" t="t"/>
              <a:pathLst>
                <a:path extrusionOk="0" h="48" w="30">
                  <a:moveTo>
                    <a:pt x="1" y="0"/>
                  </a:moveTo>
                  <a:lnTo>
                    <a:pt x="1" y="0"/>
                  </a:lnTo>
                  <a:cubicBezTo>
                    <a:pt x="5" y="10"/>
                    <a:pt x="9" y="17"/>
                    <a:pt x="12" y="23"/>
                  </a:cubicBezTo>
                  <a:lnTo>
                    <a:pt x="12" y="23"/>
                  </a:lnTo>
                  <a:cubicBezTo>
                    <a:pt x="12" y="23"/>
                    <a:pt x="12" y="24"/>
                    <a:pt x="13" y="24"/>
                  </a:cubicBezTo>
                  <a:cubicBezTo>
                    <a:pt x="14" y="27"/>
                    <a:pt x="15" y="29"/>
                    <a:pt x="17" y="31"/>
                  </a:cubicBezTo>
                  <a:lnTo>
                    <a:pt x="17" y="31"/>
                  </a:lnTo>
                  <a:cubicBezTo>
                    <a:pt x="17" y="32"/>
                    <a:pt x="18" y="33"/>
                    <a:pt x="18" y="33"/>
                  </a:cubicBezTo>
                  <a:lnTo>
                    <a:pt x="18" y="33"/>
                  </a:lnTo>
                  <a:cubicBezTo>
                    <a:pt x="24" y="44"/>
                    <a:pt x="27" y="48"/>
                    <a:pt x="28" y="48"/>
                  </a:cubicBezTo>
                  <a:cubicBezTo>
                    <a:pt x="29" y="48"/>
                    <a:pt x="17" y="24"/>
                    <a:pt x="8" y="10"/>
                  </a:cubicBezTo>
                  <a:lnTo>
                    <a:pt x="8" y="10"/>
                  </a:lnTo>
                  <a:cubicBezTo>
                    <a:pt x="8" y="10"/>
                    <a:pt x="8" y="10"/>
                    <a:pt x="8" y="11"/>
                  </a:cubicBezTo>
                  <a:lnTo>
                    <a:pt x="8" y="11"/>
                  </a:lnTo>
                  <a:cubicBezTo>
                    <a:pt x="8" y="10"/>
                    <a:pt x="7" y="9"/>
                    <a:pt x="7" y="8"/>
                  </a:cubicBezTo>
                  <a:lnTo>
                    <a:pt x="7" y="8"/>
                  </a:lnTo>
                  <a:cubicBezTo>
                    <a:pt x="7" y="8"/>
                    <a:pt x="7" y="8"/>
                    <a:pt x="7" y="8"/>
                  </a:cubicBezTo>
                  <a:lnTo>
                    <a:pt x="7" y="8"/>
                  </a:lnTo>
                  <a:cubicBezTo>
                    <a:pt x="7" y="9"/>
                    <a:pt x="7" y="9"/>
                    <a:pt x="8" y="10"/>
                  </a:cubicBezTo>
                  <a:lnTo>
                    <a:pt x="8" y="10"/>
                  </a:lnTo>
                  <a:cubicBezTo>
                    <a:pt x="7" y="8"/>
                    <a:pt x="7" y="7"/>
                    <a:pt x="7" y="7"/>
                  </a:cubicBezTo>
                  <a:lnTo>
                    <a:pt x="7" y="7"/>
                  </a:lnTo>
                  <a:cubicBezTo>
                    <a:pt x="7" y="7"/>
                    <a:pt x="7" y="8"/>
                    <a:pt x="7" y="8"/>
                  </a:cubicBezTo>
                  <a:lnTo>
                    <a:pt x="7" y="8"/>
                  </a:lnTo>
                  <a:cubicBezTo>
                    <a:pt x="4" y="5"/>
                    <a:pt x="2" y="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9" name="Google Shape;1289;p33"/>
            <p:cNvSpPr/>
            <p:nvPr/>
          </p:nvSpPr>
          <p:spPr>
            <a:xfrm>
              <a:off x="5865000" y="2394475"/>
              <a:ext cx="300" cy="625"/>
            </a:xfrm>
            <a:custGeom>
              <a:rect b="b" l="l" r="r" t="t"/>
              <a:pathLst>
                <a:path extrusionOk="0" h="25" w="12">
                  <a:moveTo>
                    <a:pt x="1" y="0"/>
                  </a:moveTo>
                  <a:cubicBezTo>
                    <a:pt x="1" y="8"/>
                    <a:pt x="10" y="24"/>
                    <a:pt x="11" y="24"/>
                  </a:cubicBezTo>
                  <a:cubicBezTo>
                    <a:pt x="12" y="24"/>
                    <a:pt x="10" y="1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0" name="Google Shape;1290;p33"/>
            <p:cNvSpPr/>
            <p:nvPr/>
          </p:nvSpPr>
          <p:spPr>
            <a:xfrm>
              <a:off x="5865000" y="2394475"/>
              <a:ext cx="400" cy="625"/>
            </a:xfrm>
            <a:custGeom>
              <a:rect b="b" l="l" r="r" t="t"/>
              <a:pathLst>
                <a:path extrusionOk="0" h="25" w="16">
                  <a:moveTo>
                    <a:pt x="1" y="0"/>
                  </a:moveTo>
                  <a:cubicBezTo>
                    <a:pt x="10" y="18"/>
                    <a:pt x="14" y="24"/>
                    <a:pt x="14" y="24"/>
                  </a:cubicBezTo>
                  <a:cubicBezTo>
                    <a:pt x="16" y="24"/>
                    <a:pt x="8" y="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1" name="Google Shape;1291;p33"/>
            <p:cNvSpPr/>
            <p:nvPr/>
          </p:nvSpPr>
          <p:spPr>
            <a:xfrm>
              <a:off x="5865900" y="2388225"/>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2" name="Google Shape;1292;p33"/>
            <p:cNvSpPr/>
            <p:nvPr/>
          </p:nvSpPr>
          <p:spPr>
            <a:xfrm>
              <a:off x="5862925" y="2391600"/>
              <a:ext cx="325" cy="525"/>
            </a:xfrm>
            <a:custGeom>
              <a:rect b="b" l="l" r="r" t="t"/>
              <a:pathLst>
                <a:path extrusionOk="0" h="21" w="13">
                  <a:moveTo>
                    <a:pt x="1" y="0"/>
                  </a:moveTo>
                  <a:cubicBezTo>
                    <a:pt x="0" y="0"/>
                    <a:pt x="0" y="3"/>
                    <a:pt x="0" y="8"/>
                  </a:cubicBezTo>
                  <a:cubicBezTo>
                    <a:pt x="0" y="8"/>
                    <a:pt x="0" y="20"/>
                    <a:pt x="12" y="20"/>
                  </a:cubicBezTo>
                  <a:cubicBezTo>
                    <a:pt x="5" y="6"/>
                    <a:pt x="2"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3" name="Google Shape;1293;p33"/>
            <p:cNvSpPr/>
            <p:nvPr/>
          </p:nvSpPr>
          <p:spPr>
            <a:xfrm>
              <a:off x="5865300" y="2395650"/>
              <a:ext cx="600" cy="1850"/>
            </a:xfrm>
            <a:custGeom>
              <a:rect b="b" l="l" r="r" t="t"/>
              <a:pathLst>
                <a:path extrusionOk="0" h="74" w="24">
                  <a:moveTo>
                    <a:pt x="1" y="1"/>
                  </a:moveTo>
                  <a:cubicBezTo>
                    <a:pt x="16" y="53"/>
                    <a:pt x="23" y="74"/>
                    <a:pt x="23" y="74"/>
                  </a:cubicBezTo>
                  <a:cubicBezTo>
                    <a:pt x="24" y="74"/>
                    <a:pt x="14" y="4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4" name="Google Shape;1294;p33"/>
            <p:cNvSpPr/>
            <p:nvPr/>
          </p:nvSpPr>
          <p:spPr>
            <a:xfrm>
              <a:off x="5862325" y="2391200"/>
              <a:ext cx="325" cy="25"/>
            </a:xfrm>
            <a:custGeom>
              <a:rect b="b" l="l" r="r" t="t"/>
              <a:pathLst>
                <a:path extrusionOk="0" h="1" w="13">
                  <a:moveTo>
                    <a:pt x="1" y="0"/>
                  </a:moveTo>
                  <a:cubicBezTo>
                    <a:pt x="13"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5" name="Google Shape;1295;p33"/>
            <p:cNvSpPr/>
            <p:nvPr/>
          </p:nvSpPr>
          <p:spPr>
            <a:xfrm>
              <a:off x="5862625" y="2391200"/>
              <a:ext cx="175" cy="750"/>
            </a:xfrm>
            <a:custGeom>
              <a:rect b="b" l="l" r="r" t="t"/>
              <a:pathLst>
                <a:path extrusionOk="0" h="30" w="7">
                  <a:moveTo>
                    <a:pt x="1" y="0"/>
                  </a:moveTo>
                  <a:cubicBezTo>
                    <a:pt x="1" y="8"/>
                    <a:pt x="5" y="30"/>
                    <a:pt x="6" y="30"/>
                  </a:cubicBezTo>
                  <a:cubicBezTo>
                    <a:pt x="6" y="30"/>
                    <a:pt x="5" y="2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6" name="Google Shape;1296;p33"/>
            <p:cNvSpPr/>
            <p:nvPr/>
          </p:nvSpPr>
          <p:spPr>
            <a:xfrm>
              <a:off x="5862925" y="2390000"/>
              <a:ext cx="150" cy="625"/>
            </a:xfrm>
            <a:custGeom>
              <a:rect b="b" l="l" r="r" t="t"/>
              <a:pathLst>
                <a:path extrusionOk="0" h="25" w="6">
                  <a:moveTo>
                    <a:pt x="0" y="1"/>
                  </a:moveTo>
                  <a:lnTo>
                    <a:pt x="0" y="1"/>
                  </a:lnTo>
                  <a:cubicBezTo>
                    <a:pt x="0" y="8"/>
                    <a:pt x="5" y="25"/>
                    <a:pt x="6" y="25"/>
                  </a:cubicBezTo>
                  <a:cubicBezTo>
                    <a:pt x="6" y="25"/>
                    <a:pt x="5" y="19"/>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7" name="Google Shape;1297;p33"/>
            <p:cNvSpPr/>
            <p:nvPr/>
          </p:nvSpPr>
          <p:spPr>
            <a:xfrm>
              <a:off x="5863825" y="2390000"/>
              <a:ext cx="325" cy="325"/>
            </a:xfrm>
            <a:custGeom>
              <a:rect b="b" l="l" r="r" t="t"/>
              <a:pathLst>
                <a:path extrusionOk="0" h="13" w="13">
                  <a:moveTo>
                    <a:pt x="0" y="1"/>
                  </a:moveTo>
                  <a:lnTo>
                    <a:pt x="0" y="1"/>
                  </a:lnTo>
                  <a:cubicBezTo>
                    <a:pt x="12" y="13"/>
                    <a:pt x="12" y="13"/>
                    <a:pt x="12" y="13"/>
                  </a:cubicBezTo>
                  <a:cubicBezTo>
                    <a:pt x="12" y="13"/>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8" name="Google Shape;1298;p33"/>
            <p:cNvSpPr/>
            <p:nvPr/>
          </p:nvSpPr>
          <p:spPr>
            <a:xfrm>
              <a:off x="5865000" y="2393575"/>
              <a:ext cx="425" cy="700"/>
            </a:xfrm>
            <a:custGeom>
              <a:rect b="b" l="l" r="r" t="t"/>
              <a:pathLst>
                <a:path extrusionOk="0" h="28" w="17">
                  <a:moveTo>
                    <a:pt x="1" y="1"/>
                  </a:moveTo>
                  <a:lnTo>
                    <a:pt x="1" y="1"/>
                  </a:lnTo>
                  <a:cubicBezTo>
                    <a:pt x="9" y="20"/>
                    <a:pt x="13" y="27"/>
                    <a:pt x="14" y="27"/>
                  </a:cubicBezTo>
                  <a:cubicBezTo>
                    <a:pt x="17" y="27"/>
                    <a:pt x="9"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9" name="Google Shape;1299;p33"/>
            <p:cNvSpPr/>
            <p:nvPr/>
          </p:nvSpPr>
          <p:spPr>
            <a:xfrm>
              <a:off x="5862925" y="2392675"/>
              <a:ext cx="325" cy="925"/>
            </a:xfrm>
            <a:custGeom>
              <a:rect b="b" l="l" r="r" t="t"/>
              <a:pathLst>
                <a:path extrusionOk="0" h="37" w="13">
                  <a:moveTo>
                    <a:pt x="0" y="1"/>
                  </a:moveTo>
                  <a:cubicBezTo>
                    <a:pt x="12" y="37"/>
                    <a:pt x="0" y="1"/>
                    <a:pt x="0" y="1"/>
                  </a:cubicBezTo>
                  <a:cubicBezTo>
                    <a:pt x="0" y="13"/>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0" name="Google Shape;1300;p33"/>
            <p:cNvSpPr/>
            <p:nvPr/>
          </p:nvSpPr>
          <p:spPr>
            <a:xfrm>
              <a:off x="5862325" y="2391500"/>
              <a:ext cx="275" cy="700"/>
            </a:xfrm>
            <a:custGeom>
              <a:rect b="b" l="l" r="r" t="t"/>
              <a:pathLst>
                <a:path extrusionOk="0" h="28" w="11">
                  <a:moveTo>
                    <a:pt x="1" y="0"/>
                  </a:moveTo>
                  <a:cubicBezTo>
                    <a:pt x="6" y="20"/>
                    <a:pt x="9" y="28"/>
                    <a:pt x="9" y="28"/>
                  </a:cubicBezTo>
                  <a:cubicBezTo>
                    <a:pt x="10" y="28"/>
                    <a:pt x="7" y="14"/>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1" name="Google Shape;1301;p33"/>
            <p:cNvSpPr/>
            <p:nvPr/>
          </p:nvSpPr>
          <p:spPr>
            <a:xfrm>
              <a:off x="5862325" y="2391200"/>
              <a:ext cx="325" cy="325"/>
            </a:xfrm>
            <a:custGeom>
              <a:rect b="b" l="l" r="r" t="t"/>
              <a:pathLst>
                <a:path extrusionOk="0" h="13" w="13">
                  <a:moveTo>
                    <a:pt x="1" y="0"/>
                  </a:moveTo>
                  <a:cubicBezTo>
                    <a:pt x="1" y="12"/>
                    <a:pt x="1" y="12"/>
                    <a:pt x="13" y="12"/>
                  </a:cubicBezTo>
                  <a:cubicBezTo>
                    <a:pt x="1" y="12"/>
                    <a:pt x="1" y="1"/>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2" name="Google Shape;1302;p33"/>
            <p:cNvSpPr/>
            <p:nvPr/>
          </p:nvSpPr>
          <p:spPr>
            <a:xfrm>
              <a:off x="5863225" y="2389400"/>
              <a:ext cx="325" cy="925"/>
            </a:xfrm>
            <a:custGeom>
              <a:rect b="b" l="l" r="r" t="t"/>
              <a:pathLst>
                <a:path extrusionOk="0" h="37" w="13">
                  <a:moveTo>
                    <a:pt x="0" y="1"/>
                  </a:moveTo>
                  <a:cubicBezTo>
                    <a:pt x="0" y="1"/>
                    <a:pt x="12" y="37"/>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3" name="Google Shape;1303;p33"/>
            <p:cNvSpPr/>
            <p:nvPr/>
          </p:nvSpPr>
          <p:spPr>
            <a:xfrm>
              <a:off x="5863525" y="2390300"/>
              <a:ext cx="25" cy="25"/>
            </a:xfrm>
            <a:custGeom>
              <a:rect b="b" l="l" r="r" t="t"/>
              <a:pathLst>
                <a:path extrusionOk="0" h="1" w="1">
                  <a:moveTo>
                    <a:pt x="0" y="1"/>
                  </a:moveTo>
                  <a:cubicBezTo>
                    <a:pt x="0" y="1"/>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4" name="Google Shape;1304;p33"/>
            <p:cNvSpPr/>
            <p:nvPr/>
          </p:nvSpPr>
          <p:spPr>
            <a:xfrm>
              <a:off x="5863175" y="2389500"/>
              <a:ext cx="425" cy="925"/>
            </a:xfrm>
            <a:custGeom>
              <a:rect b="b" l="l" r="r" t="t"/>
              <a:pathLst>
                <a:path extrusionOk="0" h="37" w="17">
                  <a:moveTo>
                    <a:pt x="1" y="0"/>
                  </a:moveTo>
                  <a:lnTo>
                    <a:pt x="1" y="0"/>
                  </a:lnTo>
                  <a:cubicBezTo>
                    <a:pt x="1" y="0"/>
                    <a:pt x="4" y="9"/>
                    <a:pt x="14" y="33"/>
                  </a:cubicBezTo>
                  <a:cubicBezTo>
                    <a:pt x="15" y="35"/>
                    <a:pt x="16" y="36"/>
                    <a:pt x="16" y="36"/>
                  </a:cubicBezTo>
                  <a:cubicBezTo>
                    <a:pt x="17" y="36"/>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5" name="Google Shape;1305;p33"/>
            <p:cNvSpPr/>
            <p:nvPr/>
          </p:nvSpPr>
          <p:spPr>
            <a:xfrm>
              <a:off x="5871850" y="2391500"/>
              <a:ext cx="925" cy="925"/>
            </a:xfrm>
            <a:custGeom>
              <a:rect b="b" l="l" r="r" t="t"/>
              <a:pathLst>
                <a:path extrusionOk="0" h="37" w="37">
                  <a:moveTo>
                    <a:pt x="13" y="12"/>
                  </a:moveTo>
                  <a:cubicBezTo>
                    <a:pt x="36" y="36"/>
                    <a:pt x="1" y="0"/>
                    <a:pt x="13"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6" name="Google Shape;1306;p33"/>
            <p:cNvSpPr/>
            <p:nvPr/>
          </p:nvSpPr>
          <p:spPr>
            <a:xfrm>
              <a:off x="5871850" y="2391200"/>
              <a:ext cx="400" cy="625"/>
            </a:xfrm>
            <a:custGeom>
              <a:rect b="b" l="l" r="r" t="t"/>
              <a:pathLst>
                <a:path extrusionOk="0" h="25" w="16">
                  <a:moveTo>
                    <a:pt x="1" y="0"/>
                  </a:moveTo>
                  <a:cubicBezTo>
                    <a:pt x="10" y="18"/>
                    <a:pt x="13" y="24"/>
                    <a:pt x="14" y="24"/>
                  </a:cubicBezTo>
                  <a:cubicBezTo>
                    <a:pt x="15" y="24"/>
                    <a:pt x="8" y="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7" name="Google Shape;1307;p33"/>
            <p:cNvSpPr/>
            <p:nvPr/>
          </p:nvSpPr>
          <p:spPr>
            <a:xfrm>
              <a:off x="5865300" y="2387925"/>
              <a:ext cx="175" cy="500"/>
            </a:xfrm>
            <a:custGeom>
              <a:rect b="b" l="l" r="r" t="t"/>
              <a:pathLst>
                <a:path extrusionOk="0" h="20" w="7">
                  <a:moveTo>
                    <a:pt x="1" y="0"/>
                  </a:moveTo>
                  <a:cubicBezTo>
                    <a:pt x="1" y="8"/>
                    <a:pt x="5" y="19"/>
                    <a:pt x="6" y="19"/>
                  </a:cubicBezTo>
                  <a:cubicBezTo>
                    <a:pt x="6" y="19"/>
                    <a:pt x="5" y="14"/>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8" name="Google Shape;1308;p33"/>
            <p:cNvSpPr/>
            <p:nvPr/>
          </p:nvSpPr>
          <p:spPr>
            <a:xfrm>
              <a:off x="5865300" y="2387925"/>
              <a:ext cx="25" cy="325"/>
            </a:xfrm>
            <a:custGeom>
              <a:rect b="b" l="l" r="r" t="t"/>
              <a:pathLst>
                <a:path extrusionOk="0" h="13" w="1">
                  <a:moveTo>
                    <a:pt x="1" y="0"/>
                  </a:moveTo>
                  <a:cubicBezTo>
                    <a:pt x="1" y="0"/>
                    <a:pt x="1" y="12"/>
                    <a:pt x="1" y="12"/>
                  </a:cubicBezTo>
                  <a:cubicBezTo>
                    <a:pt x="1" y="12"/>
                    <a:pt x="1" y="1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9" name="Google Shape;1309;p33"/>
            <p:cNvSpPr/>
            <p:nvPr/>
          </p:nvSpPr>
          <p:spPr>
            <a:xfrm>
              <a:off x="5865900" y="2387025"/>
              <a:ext cx="325" cy="625"/>
            </a:xfrm>
            <a:custGeom>
              <a:rect b="b" l="l" r="r" t="t"/>
              <a:pathLst>
                <a:path extrusionOk="0" h="25" w="13">
                  <a:moveTo>
                    <a:pt x="0" y="25"/>
                  </a:moveTo>
                  <a:cubicBezTo>
                    <a:pt x="0" y="1"/>
                    <a:pt x="0" y="13"/>
                    <a:pt x="0" y="25"/>
                  </a:cubicBezTo>
                  <a:cubicBezTo>
                    <a:pt x="12" y="25"/>
                    <a:pt x="0" y="25"/>
                    <a:pt x="0" y="2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0" name="Google Shape;1310;p33"/>
            <p:cNvSpPr/>
            <p:nvPr/>
          </p:nvSpPr>
          <p:spPr>
            <a:xfrm>
              <a:off x="5843875" y="2358450"/>
              <a:ext cx="450" cy="625"/>
            </a:xfrm>
            <a:custGeom>
              <a:rect b="b" l="l" r="r" t="t"/>
              <a:pathLst>
                <a:path extrusionOk="0" h="25" w="18">
                  <a:moveTo>
                    <a:pt x="0" y="1"/>
                  </a:moveTo>
                  <a:cubicBezTo>
                    <a:pt x="0" y="8"/>
                    <a:pt x="14" y="25"/>
                    <a:pt x="16" y="25"/>
                  </a:cubicBezTo>
                  <a:cubicBezTo>
                    <a:pt x="17" y="25"/>
                    <a:pt x="14" y="19"/>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1" name="Google Shape;1311;p33"/>
            <p:cNvSpPr/>
            <p:nvPr/>
          </p:nvSpPr>
          <p:spPr>
            <a:xfrm>
              <a:off x="5843875" y="2358450"/>
              <a:ext cx="450" cy="625"/>
            </a:xfrm>
            <a:custGeom>
              <a:rect b="b" l="l" r="r" t="t"/>
              <a:pathLst>
                <a:path extrusionOk="0" h="25" w="18">
                  <a:moveTo>
                    <a:pt x="0" y="1"/>
                  </a:moveTo>
                  <a:cubicBezTo>
                    <a:pt x="0" y="8"/>
                    <a:pt x="14" y="25"/>
                    <a:pt x="16" y="25"/>
                  </a:cubicBezTo>
                  <a:cubicBezTo>
                    <a:pt x="17" y="25"/>
                    <a:pt x="14" y="19"/>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2" name="Google Shape;1312;p33"/>
            <p:cNvSpPr/>
            <p:nvPr/>
          </p:nvSpPr>
          <p:spPr>
            <a:xfrm>
              <a:off x="5843425" y="2357650"/>
              <a:ext cx="175" cy="300"/>
            </a:xfrm>
            <a:custGeom>
              <a:rect b="b" l="l" r="r" t="t"/>
              <a:pathLst>
                <a:path extrusionOk="0" h="12" w="7">
                  <a:moveTo>
                    <a:pt x="1" y="1"/>
                  </a:moveTo>
                  <a:lnTo>
                    <a:pt x="1" y="1"/>
                  </a:lnTo>
                  <a:cubicBezTo>
                    <a:pt x="0" y="1"/>
                    <a:pt x="4" y="11"/>
                    <a:pt x="6" y="11"/>
                  </a:cubicBezTo>
                  <a:cubicBezTo>
                    <a:pt x="6" y="11"/>
                    <a:pt x="7" y="11"/>
                    <a:pt x="7" y="9"/>
                  </a:cubicBezTo>
                  <a:cubicBezTo>
                    <a:pt x="3" y="3"/>
                    <a:pt x="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3" name="Google Shape;1313;p33"/>
            <p:cNvSpPr/>
            <p:nvPr/>
          </p:nvSpPr>
          <p:spPr>
            <a:xfrm>
              <a:off x="5842975" y="2357275"/>
              <a:ext cx="325" cy="600"/>
            </a:xfrm>
            <a:custGeom>
              <a:rect b="b" l="l" r="r" t="t"/>
              <a:pathLst>
                <a:path extrusionOk="0" h="24" w="13">
                  <a:moveTo>
                    <a:pt x="13" y="24"/>
                  </a:moveTo>
                  <a:cubicBezTo>
                    <a:pt x="1" y="0"/>
                    <a:pt x="13" y="24"/>
                    <a:pt x="13" y="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4" name="Google Shape;1314;p33"/>
            <p:cNvSpPr/>
            <p:nvPr/>
          </p:nvSpPr>
          <p:spPr>
            <a:xfrm>
              <a:off x="5841800" y="2355175"/>
              <a:ext cx="600" cy="625"/>
            </a:xfrm>
            <a:custGeom>
              <a:rect b="b" l="l" r="r" t="t"/>
              <a:pathLst>
                <a:path extrusionOk="0" h="25" w="24">
                  <a:moveTo>
                    <a:pt x="0" y="1"/>
                  </a:moveTo>
                  <a:cubicBezTo>
                    <a:pt x="0" y="1"/>
                    <a:pt x="0" y="1"/>
                    <a:pt x="0" y="1"/>
                  </a:cubicBezTo>
                  <a:cubicBezTo>
                    <a:pt x="24" y="25"/>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5" name="Google Shape;1315;p33"/>
            <p:cNvSpPr/>
            <p:nvPr/>
          </p:nvSpPr>
          <p:spPr>
            <a:xfrm>
              <a:off x="5841675" y="2355000"/>
              <a:ext cx="1925" cy="2575"/>
            </a:xfrm>
            <a:custGeom>
              <a:rect b="b" l="l" r="r" t="t"/>
              <a:pathLst>
                <a:path extrusionOk="0" h="103" w="77">
                  <a:moveTo>
                    <a:pt x="1" y="1"/>
                  </a:moveTo>
                  <a:cubicBezTo>
                    <a:pt x="1" y="1"/>
                    <a:pt x="20" y="37"/>
                    <a:pt x="77" y="103"/>
                  </a:cubicBezTo>
                  <a:cubicBezTo>
                    <a:pt x="53" y="67"/>
                    <a:pt x="29" y="43"/>
                    <a:pt x="5" y="8"/>
                  </a:cubicBezTo>
                  <a:cubicBezTo>
                    <a:pt x="3" y="3"/>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6" name="Google Shape;1316;p33"/>
            <p:cNvSpPr/>
            <p:nvPr/>
          </p:nvSpPr>
          <p:spPr>
            <a:xfrm>
              <a:off x="5843275" y="2357550"/>
              <a:ext cx="525" cy="375"/>
            </a:xfrm>
            <a:custGeom>
              <a:rect b="b" l="l" r="r" t="t"/>
              <a:pathLst>
                <a:path extrusionOk="0" h="15" w="21">
                  <a:moveTo>
                    <a:pt x="1" y="1"/>
                  </a:moveTo>
                  <a:cubicBezTo>
                    <a:pt x="7" y="8"/>
                    <a:pt x="18" y="15"/>
                    <a:pt x="19" y="15"/>
                  </a:cubicBezTo>
                  <a:cubicBezTo>
                    <a:pt x="20" y="15"/>
                    <a:pt x="16" y="1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7" name="Google Shape;1317;p33"/>
            <p:cNvSpPr/>
            <p:nvPr/>
          </p:nvSpPr>
          <p:spPr>
            <a:xfrm>
              <a:off x="5843275" y="2357550"/>
              <a:ext cx="625" cy="325"/>
            </a:xfrm>
            <a:custGeom>
              <a:rect b="b" l="l" r="r" t="t"/>
              <a:pathLst>
                <a:path extrusionOk="0" h="13" w="25">
                  <a:moveTo>
                    <a:pt x="1" y="1"/>
                  </a:moveTo>
                  <a:lnTo>
                    <a:pt x="1" y="1"/>
                  </a:lnTo>
                  <a:cubicBezTo>
                    <a:pt x="13" y="1"/>
                    <a:pt x="13" y="13"/>
                    <a:pt x="24" y="13"/>
                  </a:cubicBezTo>
                  <a:cubicBezTo>
                    <a:pt x="24" y="13"/>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8" name="Google Shape;1318;p33"/>
            <p:cNvSpPr/>
            <p:nvPr/>
          </p:nvSpPr>
          <p:spPr>
            <a:xfrm>
              <a:off x="5842775" y="2356700"/>
              <a:ext cx="725" cy="875"/>
            </a:xfrm>
            <a:custGeom>
              <a:rect b="b" l="l" r="r" t="t"/>
              <a:pathLst>
                <a:path extrusionOk="0" h="35" w="29">
                  <a:moveTo>
                    <a:pt x="3" y="0"/>
                  </a:moveTo>
                  <a:lnTo>
                    <a:pt x="3" y="0"/>
                  </a:lnTo>
                  <a:cubicBezTo>
                    <a:pt x="0" y="0"/>
                    <a:pt x="3" y="9"/>
                    <a:pt x="21" y="35"/>
                  </a:cubicBezTo>
                  <a:cubicBezTo>
                    <a:pt x="28" y="27"/>
                    <a:pt x="7"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9" name="Google Shape;1319;p33"/>
            <p:cNvSpPr/>
            <p:nvPr/>
          </p:nvSpPr>
          <p:spPr>
            <a:xfrm>
              <a:off x="5843575" y="235755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0" name="Google Shape;1320;p33"/>
            <p:cNvSpPr/>
            <p:nvPr/>
          </p:nvSpPr>
          <p:spPr>
            <a:xfrm>
              <a:off x="5844775" y="2349225"/>
              <a:ext cx="325" cy="325"/>
            </a:xfrm>
            <a:custGeom>
              <a:rect b="b" l="l" r="r" t="t"/>
              <a:pathLst>
                <a:path extrusionOk="0" h="13" w="13">
                  <a:moveTo>
                    <a:pt x="0" y="1"/>
                  </a:moveTo>
                  <a:cubicBezTo>
                    <a:pt x="0" y="1"/>
                    <a:pt x="0" y="13"/>
                    <a:pt x="12" y="13"/>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1" name="Google Shape;1321;p33"/>
            <p:cNvSpPr/>
            <p:nvPr/>
          </p:nvSpPr>
          <p:spPr>
            <a:xfrm>
              <a:off x="5842525" y="2353950"/>
              <a:ext cx="175" cy="375"/>
            </a:xfrm>
            <a:custGeom>
              <a:rect b="b" l="l" r="r" t="t"/>
              <a:pathLst>
                <a:path extrusionOk="0" h="15" w="7">
                  <a:moveTo>
                    <a:pt x="2" y="0"/>
                  </a:moveTo>
                  <a:cubicBezTo>
                    <a:pt x="1" y="0"/>
                    <a:pt x="2" y="4"/>
                    <a:pt x="7" y="14"/>
                  </a:cubicBezTo>
                  <a:cubicBezTo>
                    <a:pt x="7" y="7"/>
                    <a:pt x="3" y="0"/>
                    <a:pt x="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2" name="Google Shape;1322;p33"/>
            <p:cNvSpPr/>
            <p:nvPr/>
          </p:nvSpPr>
          <p:spPr>
            <a:xfrm>
              <a:off x="5843875" y="2356975"/>
              <a:ext cx="325" cy="325"/>
            </a:xfrm>
            <a:custGeom>
              <a:rect b="b" l="l" r="r" t="t"/>
              <a:pathLst>
                <a:path extrusionOk="0" h="13" w="13">
                  <a:moveTo>
                    <a:pt x="0" y="0"/>
                  </a:moveTo>
                  <a:lnTo>
                    <a:pt x="0" y="0"/>
                  </a:lnTo>
                  <a:cubicBezTo>
                    <a:pt x="12" y="12"/>
                    <a:pt x="12" y="1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3" name="Google Shape;1323;p33"/>
            <p:cNvSpPr/>
            <p:nvPr/>
          </p:nvSpPr>
          <p:spPr>
            <a:xfrm>
              <a:off x="5841800" y="2353400"/>
              <a:ext cx="900" cy="1225"/>
            </a:xfrm>
            <a:custGeom>
              <a:rect b="b" l="l" r="r" t="t"/>
              <a:pathLst>
                <a:path extrusionOk="0" h="49" w="36">
                  <a:moveTo>
                    <a:pt x="0" y="12"/>
                  </a:moveTo>
                  <a:cubicBezTo>
                    <a:pt x="22" y="38"/>
                    <a:pt x="29" y="47"/>
                    <a:pt x="29" y="47"/>
                  </a:cubicBezTo>
                  <a:cubicBezTo>
                    <a:pt x="30" y="47"/>
                    <a:pt x="8" y="20"/>
                    <a:pt x="0" y="12"/>
                  </a:cubicBezTo>
                  <a:lnTo>
                    <a:pt x="0" y="12"/>
                  </a:lnTo>
                  <a:cubicBezTo>
                    <a:pt x="0" y="12"/>
                    <a:pt x="0" y="12"/>
                    <a:pt x="0" y="12"/>
                  </a:cubicBezTo>
                  <a:lnTo>
                    <a:pt x="0" y="12"/>
                  </a:lnTo>
                  <a:cubicBezTo>
                    <a:pt x="0" y="12"/>
                    <a:pt x="0" y="12"/>
                    <a:pt x="0" y="12"/>
                  </a:cubicBezTo>
                  <a:close/>
                  <a:moveTo>
                    <a:pt x="3" y="0"/>
                  </a:moveTo>
                  <a:cubicBezTo>
                    <a:pt x="1" y="0"/>
                    <a:pt x="22" y="28"/>
                    <a:pt x="19" y="28"/>
                  </a:cubicBezTo>
                  <a:cubicBezTo>
                    <a:pt x="17" y="28"/>
                    <a:pt x="12" y="24"/>
                    <a:pt x="0" y="12"/>
                  </a:cubicBezTo>
                  <a:lnTo>
                    <a:pt x="0" y="12"/>
                  </a:lnTo>
                  <a:cubicBezTo>
                    <a:pt x="23" y="35"/>
                    <a:pt x="31" y="48"/>
                    <a:pt x="34" y="48"/>
                  </a:cubicBezTo>
                  <a:cubicBezTo>
                    <a:pt x="36" y="48"/>
                    <a:pt x="36" y="44"/>
                    <a:pt x="36" y="36"/>
                  </a:cubicBezTo>
                  <a:cubicBezTo>
                    <a:pt x="12" y="9"/>
                    <a:pt x="4"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4" name="Google Shape;1324;p33"/>
            <p:cNvSpPr/>
            <p:nvPr/>
          </p:nvSpPr>
          <p:spPr>
            <a:xfrm>
              <a:off x="5846700" y="2354200"/>
              <a:ext cx="775" cy="700"/>
            </a:xfrm>
            <a:custGeom>
              <a:rect b="b" l="l" r="r" t="t"/>
              <a:pathLst>
                <a:path extrusionOk="0" h="28" w="31">
                  <a:moveTo>
                    <a:pt x="2" y="0"/>
                  </a:moveTo>
                  <a:lnTo>
                    <a:pt x="2" y="0"/>
                  </a:lnTo>
                  <a:cubicBezTo>
                    <a:pt x="1" y="0"/>
                    <a:pt x="12" y="14"/>
                    <a:pt x="18" y="28"/>
                  </a:cubicBezTo>
                  <a:lnTo>
                    <a:pt x="30" y="28"/>
                  </a:lnTo>
                  <a:cubicBezTo>
                    <a:pt x="10" y="8"/>
                    <a:pt x="3" y="0"/>
                    <a:pt x="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5" name="Google Shape;1325;p33"/>
            <p:cNvSpPr/>
            <p:nvPr/>
          </p:nvSpPr>
          <p:spPr>
            <a:xfrm>
              <a:off x="5843875" y="2350725"/>
              <a:ext cx="450" cy="700"/>
            </a:xfrm>
            <a:custGeom>
              <a:rect b="b" l="l" r="r" t="t"/>
              <a:pathLst>
                <a:path extrusionOk="0" h="28" w="18">
                  <a:moveTo>
                    <a:pt x="0" y="0"/>
                  </a:moveTo>
                  <a:lnTo>
                    <a:pt x="0" y="0"/>
                  </a:lnTo>
                  <a:cubicBezTo>
                    <a:pt x="0" y="14"/>
                    <a:pt x="12" y="28"/>
                    <a:pt x="16" y="28"/>
                  </a:cubicBezTo>
                  <a:cubicBezTo>
                    <a:pt x="18" y="28"/>
                    <a:pt x="16" y="2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6" name="Google Shape;1326;p33"/>
            <p:cNvSpPr/>
            <p:nvPr/>
          </p:nvSpPr>
          <p:spPr>
            <a:xfrm>
              <a:off x="5843875" y="2351300"/>
              <a:ext cx="325" cy="925"/>
            </a:xfrm>
            <a:custGeom>
              <a:rect b="b" l="l" r="r" t="t"/>
              <a:pathLst>
                <a:path extrusionOk="0" h="37" w="13">
                  <a:moveTo>
                    <a:pt x="0" y="1"/>
                  </a:moveTo>
                  <a:cubicBezTo>
                    <a:pt x="12" y="37"/>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7" name="Google Shape;1327;p33"/>
            <p:cNvSpPr/>
            <p:nvPr/>
          </p:nvSpPr>
          <p:spPr>
            <a:xfrm>
              <a:off x="5841800" y="2352200"/>
              <a:ext cx="300" cy="325"/>
            </a:xfrm>
            <a:custGeom>
              <a:rect b="b" l="l" r="r" t="t"/>
              <a:pathLst>
                <a:path extrusionOk="0" h="13" w="12">
                  <a:moveTo>
                    <a:pt x="0" y="1"/>
                  </a:moveTo>
                  <a:cubicBezTo>
                    <a:pt x="12" y="13"/>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8" name="Google Shape;1328;p33"/>
            <p:cNvSpPr/>
            <p:nvPr/>
          </p:nvSpPr>
          <p:spPr>
            <a:xfrm>
              <a:off x="5844175" y="2352375"/>
              <a:ext cx="325" cy="150"/>
            </a:xfrm>
            <a:custGeom>
              <a:rect b="b" l="l" r="r" t="t"/>
              <a:pathLst>
                <a:path extrusionOk="0" h="6" w="13">
                  <a:moveTo>
                    <a:pt x="1" y="0"/>
                  </a:moveTo>
                  <a:cubicBezTo>
                    <a:pt x="0" y="0"/>
                    <a:pt x="0" y="2"/>
                    <a:pt x="0" y="6"/>
                  </a:cubicBezTo>
                  <a:lnTo>
                    <a:pt x="12" y="6"/>
                  </a:lnTo>
                  <a:cubicBezTo>
                    <a:pt x="4" y="6"/>
                    <a:pt x="2"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9" name="Google Shape;1329;p33"/>
            <p:cNvSpPr/>
            <p:nvPr/>
          </p:nvSpPr>
          <p:spPr>
            <a:xfrm>
              <a:off x="5841800" y="2352500"/>
              <a:ext cx="500" cy="625"/>
            </a:xfrm>
            <a:custGeom>
              <a:rect b="b" l="l" r="r" t="t"/>
              <a:pathLst>
                <a:path extrusionOk="0" h="25" w="20">
                  <a:moveTo>
                    <a:pt x="0" y="1"/>
                  </a:moveTo>
                  <a:cubicBezTo>
                    <a:pt x="14" y="19"/>
                    <a:pt x="19" y="25"/>
                    <a:pt x="19" y="25"/>
                  </a:cubicBezTo>
                  <a:cubicBezTo>
                    <a:pt x="20" y="25"/>
                    <a:pt x="7" y="8"/>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0" name="Google Shape;1330;p33"/>
            <p:cNvSpPr/>
            <p:nvPr/>
          </p:nvSpPr>
          <p:spPr>
            <a:xfrm>
              <a:off x="5841800" y="2353700"/>
              <a:ext cx="625" cy="750"/>
            </a:xfrm>
            <a:custGeom>
              <a:rect b="b" l="l" r="r" t="t"/>
              <a:pathLst>
                <a:path extrusionOk="0" h="30" w="25">
                  <a:moveTo>
                    <a:pt x="0" y="0"/>
                  </a:moveTo>
                  <a:lnTo>
                    <a:pt x="0" y="0"/>
                  </a:lnTo>
                  <a:cubicBezTo>
                    <a:pt x="18" y="22"/>
                    <a:pt x="24" y="30"/>
                    <a:pt x="24" y="30"/>
                  </a:cubicBezTo>
                  <a:cubicBezTo>
                    <a:pt x="25" y="30"/>
                    <a:pt x="8" y="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1" name="Google Shape;1331;p33"/>
            <p:cNvSpPr/>
            <p:nvPr/>
          </p:nvSpPr>
          <p:spPr>
            <a:xfrm>
              <a:off x="5845075" y="2355450"/>
              <a:ext cx="600" cy="525"/>
            </a:xfrm>
            <a:custGeom>
              <a:rect b="b" l="l" r="r" t="t"/>
              <a:pathLst>
                <a:path extrusionOk="0" h="21" w="24">
                  <a:moveTo>
                    <a:pt x="1" y="0"/>
                  </a:moveTo>
                  <a:cubicBezTo>
                    <a:pt x="0" y="0"/>
                    <a:pt x="0" y="1"/>
                    <a:pt x="0" y="2"/>
                  </a:cubicBezTo>
                  <a:cubicBezTo>
                    <a:pt x="14" y="16"/>
                    <a:pt x="20" y="20"/>
                    <a:pt x="21" y="20"/>
                  </a:cubicBezTo>
                  <a:cubicBezTo>
                    <a:pt x="23" y="20"/>
                    <a:pt x="6"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2" name="Google Shape;1332;p33"/>
            <p:cNvSpPr/>
            <p:nvPr/>
          </p:nvSpPr>
          <p:spPr>
            <a:xfrm>
              <a:off x="5846250" y="2357575"/>
              <a:ext cx="950" cy="1250"/>
            </a:xfrm>
            <a:custGeom>
              <a:rect b="b" l="l" r="r" t="t"/>
              <a:pathLst>
                <a:path extrusionOk="0" h="50" w="38">
                  <a:moveTo>
                    <a:pt x="1" y="0"/>
                  </a:moveTo>
                  <a:cubicBezTo>
                    <a:pt x="27" y="36"/>
                    <a:pt x="37" y="50"/>
                    <a:pt x="37" y="50"/>
                  </a:cubicBezTo>
                  <a:cubicBezTo>
                    <a:pt x="37" y="50"/>
                    <a:pt x="21" y="2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3" name="Google Shape;1333;p33"/>
            <p:cNvSpPr/>
            <p:nvPr/>
          </p:nvSpPr>
          <p:spPr>
            <a:xfrm>
              <a:off x="5844950" y="2353025"/>
              <a:ext cx="225" cy="300"/>
            </a:xfrm>
            <a:custGeom>
              <a:rect b="b" l="l" r="r" t="t"/>
              <a:pathLst>
                <a:path extrusionOk="0" h="12" w="9">
                  <a:moveTo>
                    <a:pt x="2" y="1"/>
                  </a:moveTo>
                  <a:cubicBezTo>
                    <a:pt x="0" y="1"/>
                    <a:pt x="7" y="12"/>
                    <a:pt x="8" y="12"/>
                  </a:cubicBezTo>
                  <a:cubicBezTo>
                    <a:pt x="9" y="12"/>
                    <a:pt x="8" y="10"/>
                    <a:pt x="5" y="3"/>
                  </a:cubicBezTo>
                  <a:cubicBezTo>
                    <a:pt x="3" y="2"/>
                    <a:pt x="2" y="1"/>
                    <a:pt x="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4" name="Google Shape;1334;p33"/>
            <p:cNvSpPr/>
            <p:nvPr/>
          </p:nvSpPr>
          <p:spPr>
            <a:xfrm>
              <a:off x="5843875" y="2349225"/>
              <a:ext cx="325" cy="325"/>
            </a:xfrm>
            <a:custGeom>
              <a:rect b="b" l="l" r="r" t="t"/>
              <a:pathLst>
                <a:path extrusionOk="0" h="13" w="13">
                  <a:moveTo>
                    <a:pt x="0" y="1"/>
                  </a:moveTo>
                  <a:cubicBezTo>
                    <a:pt x="12" y="1"/>
                    <a:pt x="12" y="13"/>
                    <a:pt x="12" y="13"/>
                  </a:cubicBezTo>
                  <a:cubicBezTo>
                    <a:pt x="12" y="13"/>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5" name="Google Shape;1335;p33"/>
            <p:cNvSpPr/>
            <p:nvPr/>
          </p:nvSpPr>
          <p:spPr>
            <a:xfrm>
              <a:off x="5841800" y="2351900"/>
              <a:ext cx="25" cy="25"/>
            </a:xfrm>
            <a:custGeom>
              <a:rect b="b" l="l" r="r" t="t"/>
              <a:pathLst>
                <a:path extrusionOk="0" h="1" w="1">
                  <a:moveTo>
                    <a:pt x="0" y="1"/>
                  </a:moveTo>
                  <a:cubicBezTo>
                    <a:pt x="0" y="1"/>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6" name="Google Shape;1336;p33"/>
            <p:cNvSpPr/>
            <p:nvPr/>
          </p:nvSpPr>
          <p:spPr>
            <a:xfrm>
              <a:off x="5845350" y="2356075"/>
              <a:ext cx="450" cy="625"/>
            </a:xfrm>
            <a:custGeom>
              <a:rect b="b" l="l" r="r" t="t"/>
              <a:pathLst>
                <a:path extrusionOk="0" h="25" w="18">
                  <a:moveTo>
                    <a:pt x="1" y="0"/>
                  </a:moveTo>
                  <a:cubicBezTo>
                    <a:pt x="1" y="8"/>
                    <a:pt x="15" y="25"/>
                    <a:pt x="17" y="25"/>
                  </a:cubicBezTo>
                  <a:cubicBezTo>
                    <a:pt x="18" y="25"/>
                    <a:pt x="14" y="1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7" name="Google Shape;1337;p33"/>
            <p:cNvSpPr/>
            <p:nvPr/>
          </p:nvSpPr>
          <p:spPr>
            <a:xfrm>
              <a:off x="5841500" y="2348050"/>
              <a:ext cx="9550" cy="9825"/>
            </a:xfrm>
            <a:custGeom>
              <a:rect b="b" l="l" r="r" t="t"/>
              <a:pathLst>
                <a:path extrusionOk="0" h="393" w="382">
                  <a:moveTo>
                    <a:pt x="262" y="12"/>
                  </a:moveTo>
                  <a:cubicBezTo>
                    <a:pt x="262" y="12"/>
                    <a:pt x="274" y="24"/>
                    <a:pt x="286" y="36"/>
                  </a:cubicBezTo>
                  <a:cubicBezTo>
                    <a:pt x="262" y="24"/>
                    <a:pt x="262" y="12"/>
                    <a:pt x="262" y="12"/>
                  </a:cubicBezTo>
                  <a:close/>
                  <a:moveTo>
                    <a:pt x="95" y="60"/>
                  </a:moveTo>
                  <a:cubicBezTo>
                    <a:pt x="99" y="69"/>
                    <a:pt x="101" y="72"/>
                    <a:pt x="103" y="73"/>
                  </a:cubicBezTo>
                  <a:lnTo>
                    <a:pt x="103" y="73"/>
                  </a:lnTo>
                  <a:cubicBezTo>
                    <a:pt x="101" y="69"/>
                    <a:pt x="98" y="65"/>
                    <a:pt x="95" y="60"/>
                  </a:cubicBezTo>
                  <a:close/>
                  <a:moveTo>
                    <a:pt x="84" y="83"/>
                  </a:moveTo>
                  <a:cubicBezTo>
                    <a:pt x="89" y="92"/>
                    <a:pt x="93" y="96"/>
                    <a:pt x="95" y="98"/>
                  </a:cubicBezTo>
                  <a:lnTo>
                    <a:pt x="95" y="98"/>
                  </a:lnTo>
                  <a:cubicBezTo>
                    <a:pt x="90" y="89"/>
                    <a:pt x="86" y="83"/>
                    <a:pt x="84" y="83"/>
                  </a:cubicBezTo>
                  <a:close/>
                  <a:moveTo>
                    <a:pt x="120" y="115"/>
                  </a:moveTo>
                  <a:cubicBezTo>
                    <a:pt x="126" y="116"/>
                    <a:pt x="131" y="119"/>
                    <a:pt x="119" y="119"/>
                  </a:cubicBezTo>
                  <a:cubicBezTo>
                    <a:pt x="119" y="117"/>
                    <a:pt x="119" y="116"/>
                    <a:pt x="120" y="115"/>
                  </a:cubicBezTo>
                  <a:close/>
                  <a:moveTo>
                    <a:pt x="72" y="143"/>
                  </a:moveTo>
                  <a:cubicBezTo>
                    <a:pt x="75" y="147"/>
                    <a:pt x="78" y="152"/>
                    <a:pt x="81" y="156"/>
                  </a:cubicBezTo>
                  <a:lnTo>
                    <a:pt x="81" y="156"/>
                  </a:lnTo>
                  <a:cubicBezTo>
                    <a:pt x="79" y="152"/>
                    <a:pt x="76" y="148"/>
                    <a:pt x="72" y="143"/>
                  </a:cubicBezTo>
                  <a:close/>
                  <a:moveTo>
                    <a:pt x="72" y="155"/>
                  </a:moveTo>
                  <a:cubicBezTo>
                    <a:pt x="72" y="162"/>
                    <a:pt x="76" y="165"/>
                    <a:pt x="79" y="166"/>
                  </a:cubicBezTo>
                  <a:lnTo>
                    <a:pt x="79" y="166"/>
                  </a:lnTo>
                  <a:cubicBezTo>
                    <a:pt x="77" y="162"/>
                    <a:pt x="74" y="159"/>
                    <a:pt x="72" y="155"/>
                  </a:cubicBezTo>
                  <a:close/>
                  <a:moveTo>
                    <a:pt x="26" y="159"/>
                  </a:moveTo>
                  <a:cubicBezTo>
                    <a:pt x="28" y="162"/>
                    <a:pt x="31" y="165"/>
                    <a:pt x="33" y="169"/>
                  </a:cubicBezTo>
                  <a:lnTo>
                    <a:pt x="33" y="169"/>
                  </a:lnTo>
                  <a:cubicBezTo>
                    <a:pt x="31" y="166"/>
                    <a:pt x="29" y="163"/>
                    <a:pt x="26" y="159"/>
                  </a:cubicBezTo>
                  <a:close/>
                  <a:moveTo>
                    <a:pt x="48" y="167"/>
                  </a:moveTo>
                  <a:cubicBezTo>
                    <a:pt x="47" y="169"/>
                    <a:pt x="45" y="172"/>
                    <a:pt x="45" y="174"/>
                  </a:cubicBezTo>
                  <a:lnTo>
                    <a:pt x="45" y="174"/>
                  </a:lnTo>
                  <a:cubicBezTo>
                    <a:pt x="47" y="173"/>
                    <a:pt x="48" y="170"/>
                    <a:pt x="48" y="167"/>
                  </a:cubicBezTo>
                  <a:close/>
                  <a:moveTo>
                    <a:pt x="60" y="167"/>
                  </a:moveTo>
                  <a:lnTo>
                    <a:pt x="60" y="167"/>
                  </a:lnTo>
                  <a:cubicBezTo>
                    <a:pt x="66" y="173"/>
                    <a:pt x="71" y="178"/>
                    <a:pt x="76" y="184"/>
                  </a:cubicBezTo>
                  <a:lnTo>
                    <a:pt x="76" y="184"/>
                  </a:lnTo>
                  <a:cubicBezTo>
                    <a:pt x="80" y="184"/>
                    <a:pt x="84" y="185"/>
                    <a:pt x="87" y="186"/>
                  </a:cubicBezTo>
                  <a:lnTo>
                    <a:pt x="87" y="186"/>
                  </a:lnTo>
                  <a:cubicBezTo>
                    <a:pt x="82" y="183"/>
                    <a:pt x="73" y="177"/>
                    <a:pt x="60" y="167"/>
                  </a:cubicBezTo>
                  <a:close/>
                  <a:moveTo>
                    <a:pt x="87" y="186"/>
                  </a:moveTo>
                  <a:cubicBezTo>
                    <a:pt x="89" y="187"/>
                    <a:pt x="90" y="188"/>
                    <a:pt x="91" y="188"/>
                  </a:cubicBezTo>
                  <a:lnTo>
                    <a:pt x="91" y="188"/>
                  </a:lnTo>
                  <a:cubicBezTo>
                    <a:pt x="90" y="187"/>
                    <a:pt x="89" y="187"/>
                    <a:pt x="87" y="186"/>
                  </a:cubicBezTo>
                  <a:close/>
                  <a:moveTo>
                    <a:pt x="53" y="189"/>
                  </a:moveTo>
                  <a:cubicBezTo>
                    <a:pt x="51" y="189"/>
                    <a:pt x="50" y="190"/>
                    <a:pt x="48" y="191"/>
                  </a:cubicBezTo>
                  <a:cubicBezTo>
                    <a:pt x="48" y="191"/>
                    <a:pt x="48" y="191"/>
                    <a:pt x="48" y="191"/>
                  </a:cubicBezTo>
                  <a:lnTo>
                    <a:pt x="48" y="191"/>
                  </a:lnTo>
                  <a:cubicBezTo>
                    <a:pt x="51" y="191"/>
                    <a:pt x="53" y="191"/>
                    <a:pt x="55" y="193"/>
                  </a:cubicBezTo>
                  <a:lnTo>
                    <a:pt x="55" y="193"/>
                  </a:lnTo>
                  <a:cubicBezTo>
                    <a:pt x="54" y="191"/>
                    <a:pt x="54" y="190"/>
                    <a:pt x="53" y="189"/>
                  </a:cubicBezTo>
                  <a:close/>
                  <a:moveTo>
                    <a:pt x="48" y="167"/>
                  </a:moveTo>
                  <a:cubicBezTo>
                    <a:pt x="48" y="177"/>
                    <a:pt x="50" y="183"/>
                    <a:pt x="53" y="189"/>
                  </a:cubicBezTo>
                  <a:lnTo>
                    <a:pt x="53" y="189"/>
                  </a:lnTo>
                  <a:cubicBezTo>
                    <a:pt x="58" y="187"/>
                    <a:pt x="62" y="186"/>
                    <a:pt x="66" y="185"/>
                  </a:cubicBezTo>
                  <a:lnTo>
                    <a:pt x="66" y="185"/>
                  </a:lnTo>
                  <a:cubicBezTo>
                    <a:pt x="72" y="191"/>
                    <a:pt x="78" y="197"/>
                    <a:pt x="84" y="202"/>
                  </a:cubicBezTo>
                  <a:cubicBezTo>
                    <a:pt x="84" y="196"/>
                    <a:pt x="80" y="190"/>
                    <a:pt x="76" y="184"/>
                  </a:cubicBezTo>
                  <a:lnTo>
                    <a:pt x="76" y="184"/>
                  </a:lnTo>
                  <a:cubicBezTo>
                    <a:pt x="76" y="184"/>
                    <a:pt x="76" y="184"/>
                    <a:pt x="76" y="184"/>
                  </a:cubicBezTo>
                  <a:cubicBezTo>
                    <a:pt x="73" y="184"/>
                    <a:pt x="70" y="185"/>
                    <a:pt x="66" y="185"/>
                  </a:cubicBezTo>
                  <a:lnTo>
                    <a:pt x="66" y="185"/>
                  </a:lnTo>
                  <a:cubicBezTo>
                    <a:pt x="60" y="179"/>
                    <a:pt x="54" y="173"/>
                    <a:pt x="48" y="167"/>
                  </a:cubicBezTo>
                  <a:close/>
                  <a:moveTo>
                    <a:pt x="179" y="214"/>
                  </a:moveTo>
                  <a:lnTo>
                    <a:pt x="179" y="214"/>
                  </a:lnTo>
                  <a:cubicBezTo>
                    <a:pt x="179" y="215"/>
                    <a:pt x="191" y="226"/>
                    <a:pt x="191" y="226"/>
                  </a:cubicBezTo>
                  <a:cubicBezTo>
                    <a:pt x="185" y="221"/>
                    <a:pt x="182" y="218"/>
                    <a:pt x="181" y="217"/>
                  </a:cubicBezTo>
                  <a:lnTo>
                    <a:pt x="181" y="217"/>
                  </a:lnTo>
                  <a:cubicBezTo>
                    <a:pt x="180" y="216"/>
                    <a:pt x="180" y="215"/>
                    <a:pt x="179" y="214"/>
                  </a:cubicBezTo>
                  <a:close/>
                  <a:moveTo>
                    <a:pt x="236" y="220"/>
                  </a:moveTo>
                  <a:cubicBezTo>
                    <a:pt x="240" y="224"/>
                    <a:pt x="244" y="227"/>
                    <a:pt x="245" y="227"/>
                  </a:cubicBezTo>
                  <a:cubicBezTo>
                    <a:pt x="246" y="227"/>
                    <a:pt x="245" y="224"/>
                    <a:pt x="236" y="220"/>
                  </a:cubicBezTo>
                  <a:close/>
                  <a:moveTo>
                    <a:pt x="24" y="202"/>
                  </a:moveTo>
                  <a:cubicBezTo>
                    <a:pt x="28" y="211"/>
                    <a:pt x="41" y="226"/>
                    <a:pt x="53" y="239"/>
                  </a:cubicBezTo>
                  <a:lnTo>
                    <a:pt x="53" y="239"/>
                  </a:lnTo>
                  <a:cubicBezTo>
                    <a:pt x="45" y="227"/>
                    <a:pt x="33" y="212"/>
                    <a:pt x="24" y="202"/>
                  </a:cubicBezTo>
                  <a:close/>
                  <a:moveTo>
                    <a:pt x="72" y="250"/>
                  </a:moveTo>
                  <a:lnTo>
                    <a:pt x="72" y="250"/>
                  </a:lnTo>
                  <a:cubicBezTo>
                    <a:pt x="80" y="261"/>
                    <a:pt x="83" y="266"/>
                    <a:pt x="81" y="266"/>
                  </a:cubicBezTo>
                  <a:cubicBezTo>
                    <a:pt x="81" y="266"/>
                    <a:pt x="81" y="266"/>
                    <a:pt x="81" y="266"/>
                  </a:cubicBezTo>
                  <a:lnTo>
                    <a:pt x="81" y="266"/>
                  </a:lnTo>
                  <a:cubicBezTo>
                    <a:pt x="78" y="261"/>
                    <a:pt x="75" y="256"/>
                    <a:pt x="72" y="250"/>
                  </a:cubicBezTo>
                  <a:close/>
                  <a:moveTo>
                    <a:pt x="36" y="274"/>
                  </a:moveTo>
                  <a:cubicBezTo>
                    <a:pt x="39" y="279"/>
                    <a:pt x="41" y="285"/>
                    <a:pt x="42" y="291"/>
                  </a:cubicBezTo>
                  <a:lnTo>
                    <a:pt x="42" y="291"/>
                  </a:lnTo>
                  <a:cubicBezTo>
                    <a:pt x="40" y="290"/>
                    <a:pt x="38" y="288"/>
                    <a:pt x="36" y="286"/>
                  </a:cubicBezTo>
                  <a:lnTo>
                    <a:pt x="36" y="286"/>
                  </a:lnTo>
                  <a:cubicBezTo>
                    <a:pt x="20" y="294"/>
                    <a:pt x="25" y="302"/>
                    <a:pt x="45" y="313"/>
                  </a:cubicBezTo>
                  <a:lnTo>
                    <a:pt x="45" y="313"/>
                  </a:lnTo>
                  <a:cubicBezTo>
                    <a:pt x="45" y="308"/>
                    <a:pt x="44" y="300"/>
                    <a:pt x="42" y="291"/>
                  </a:cubicBezTo>
                  <a:lnTo>
                    <a:pt x="42" y="291"/>
                  </a:lnTo>
                  <a:cubicBezTo>
                    <a:pt x="47" y="295"/>
                    <a:pt x="52" y="298"/>
                    <a:pt x="54" y="298"/>
                  </a:cubicBezTo>
                  <a:cubicBezTo>
                    <a:pt x="57" y="298"/>
                    <a:pt x="54" y="292"/>
                    <a:pt x="36" y="274"/>
                  </a:cubicBezTo>
                  <a:close/>
                  <a:moveTo>
                    <a:pt x="238" y="0"/>
                  </a:moveTo>
                  <a:cubicBezTo>
                    <a:pt x="238" y="24"/>
                    <a:pt x="250" y="36"/>
                    <a:pt x="250" y="60"/>
                  </a:cubicBezTo>
                  <a:cubicBezTo>
                    <a:pt x="240" y="60"/>
                    <a:pt x="231" y="51"/>
                    <a:pt x="227" y="42"/>
                  </a:cubicBezTo>
                  <a:lnTo>
                    <a:pt x="227" y="42"/>
                  </a:lnTo>
                  <a:cubicBezTo>
                    <a:pt x="229" y="43"/>
                    <a:pt x="230" y="44"/>
                    <a:pt x="231" y="44"/>
                  </a:cubicBezTo>
                  <a:cubicBezTo>
                    <a:pt x="232" y="44"/>
                    <a:pt x="231" y="41"/>
                    <a:pt x="226" y="36"/>
                  </a:cubicBezTo>
                  <a:lnTo>
                    <a:pt x="226" y="36"/>
                  </a:lnTo>
                  <a:cubicBezTo>
                    <a:pt x="226" y="38"/>
                    <a:pt x="227" y="40"/>
                    <a:pt x="227" y="42"/>
                  </a:cubicBezTo>
                  <a:lnTo>
                    <a:pt x="227" y="42"/>
                  </a:lnTo>
                  <a:cubicBezTo>
                    <a:pt x="224" y="39"/>
                    <a:pt x="219" y="33"/>
                    <a:pt x="214" y="24"/>
                  </a:cubicBezTo>
                  <a:lnTo>
                    <a:pt x="214" y="24"/>
                  </a:lnTo>
                  <a:cubicBezTo>
                    <a:pt x="220" y="40"/>
                    <a:pt x="221" y="48"/>
                    <a:pt x="220" y="51"/>
                  </a:cubicBezTo>
                  <a:lnTo>
                    <a:pt x="220" y="51"/>
                  </a:lnTo>
                  <a:cubicBezTo>
                    <a:pt x="215" y="45"/>
                    <a:pt x="212" y="43"/>
                    <a:pt x="211" y="43"/>
                  </a:cubicBezTo>
                  <a:lnTo>
                    <a:pt x="211" y="43"/>
                  </a:lnTo>
                  <a:cubicBezTo>
                    <a:pt x="209" y="43"/>
                    <a:pt x="215" y="52"/>
                    <a:pt x="219" y="52"/>
                  </a:cubicBezTo>
                  <a:cubicBezTo>
                    <a:pt x="219" y="52"/>
                    <a:pt x="220" y="52"/>
                    <a:pt x="220" y="51"/>
                  </a:cubicBezTo>
                  <a:lnTo>
                    <a:pt x="220" y="51"/>
                  </a:lnTo>
                  <a:cubicBezTo>
                    <a:pt x="224" y="55"/>
                    <a:pt x="230" y="62"/>
                    <a:pt x="238" y="71"/>
                  </a:cubicBezTo>
                  <a:cubicBezTo>
                    <a:pt x="203" y="48"/>
                    <a:pt x="191" y="60"/>
                    <a:pt x="167" y="36"/>
                  </a:cubicBezTo>
                  <a:lnTo>
                    <a:pt x="167" y="36"/>
                  </a:lnTo>
                  <a:cubicBezTo>
                    <a:pt x="173" y="42"/>
                    <a:pt x="173" y="45"/>
                    <a:pt x="171" y="45"/>
                  </a:cubicBezTo>
                  <a:cubicBezTo>
                    <a:pt x="170" y="45"/>
                    <a:pt x="167" y="42"/>
                    <a:pt x="167" y="36"/>
                  </a:cubicBezTo>
                  <a:lnTo>
                    <a:pt x="167" y="36"/>
                  </a:lnTo>
                  <a:cubicBezTo>
                    <a:pt x="167" y="36"/>
                    <a:pt x="167" y="36"/>
                    <a:pt x="167" y="36"/>
                  </a:cubicBezTo>
                  <a:cubicBezTo>
                    <a:pt x="167" y="60"/>
                    <a:pt x="167" y="60"/>
                    <a:pt x="167" y="71"/>
                  </a:cubicBezTo>
                  <a:cubicBezTo>
                    <a:pt x="149" y="42"/>
                    <a:pt x="141" y="33"/>
                    <a:pt x="137" y="33"/>
                  </a:cubicBezTo>
                  <a:lnTo>
                    <a:pt x="137" y="33"/>
                  </a:lnTo>
                  <a:cubicBezTo>
                    <a:pt x="134" y="33"/>
                    <a:pt x="136" y="43"/>
                    <a:pt x="137" y="50"/>
                  </a:cubicBezTo>
                  <a:lnTo>
                    <a:pt x="137" y="50"/>
                  </a:lnTo>
                  <a:cubicBezTo>
                    <a:pt x="135" y="49"/>
                    <a:pt x="133" y="48"/>
                    <a:pt x="131" y="48"/>
                  </a:cubicBezTo>
                  <a:lnTo>
                    <a:pt x="131" y="48"/>
                  </a:lnTo>
                  <a:cubicBezTo>
                    <a:pt x="135" y="56"/>
                    <a:pt x="137" y="59"/>
                    <a:pt x="138" y="59"/>
                  </a:cubicBezTo>
                  <a:cubicBezTo>
                    <a:pt x="139" y="59"/>
                    <a:pt x="138" y="55"/>
                    <a:pt x="137" y="50"/>
                  </a:cubicBezTo>
                  <a:lnTo>
                    <a:pt x="137" y="50"/>
                  </a:lnTo>
                  <a:cubicBezTo>
                    <a:pt x="146" y="59"/>
                    <a:pt x="153" y="83"/>
                    <a:pt x="143" y="83"/>
                  </a:cubicBezTo>
                  <a:cubicBezTo>
                    <a:pt x="132" y="72"/>
                    <a:pt x="124" y="69"/>
                    <a:pt x="119" y="69"/>
                  </a:cubicBezTo>
                  <a:cubicBezTo>
                    <a:pt x="112" y="69"/>
                    <a:pt x="108" y="74"/>
                    <a:pt x="105" y="74"/>
                  </a:cubicBezTo>
                  <a:cubicBezTo>
                    <a:pt x="104" y="74"/>
                    <a:pt x="104" y="74"/>
                    <a:pt x="103" y="73"/>
                  </a:cubicBezTo>
                  <a:lnTo>
                    <a:pt x="103" y="73"/>
                  </a:lnTo>
                  <a:cubicBezTo>
                    <a:pt x="112" y="88"/>
                    <a:pt x="122" y="98"/>
                    <a:pt x="131" y="107"/>
                  </a:cubicBezTo>
                  <a:cubicBezTo>
                    <a:pt x="131" y="107"/>
                    <a:pt x="122" y="107"/>
                    <a:pt x="120" y="115"/>
                  </a:cubicBezTo>
                  <a:lnTo>
                    <a:pt x="120" y="115"/>
                  </a:lnTo>
                  <a:cubicBezTo>
                    <a:pt x="119" y="115"/>
                    <a:pt x="118" y="114"/>
                    <a:pt x="117" y="114"/>
                  </a:cubicBezTo>
                  <a:lnTo>
                    <a:pt x="117" y="114"/>
                  </a:lnTo>
                  <a:cubicBezTo>
                    <a:pt x="118" y="116"/>
                    <a:pt x="118" y="117"/>
                    <a:pt x="119" y="119"/>
                  </a:cubicBezTo>
                  <a:cubicBezTo>
                    <a:pt x="111" y="115"/>
                    <a:pt x="111" y="114"/>
                    <a:pt x="114" y="114"/>
                  </a:cubicBezTo>
                  <a:cubicBezTo>
                    <a:pt x="115" y="114"/>
                    <a:pt x="116" y="114"/>
                    <a:pt x="117" y="114"/>
                  </a:cubicBezTo>
                  <a:lnTo>
                    <a:pt x="117" y="114"/>
                  </a:lnTo>
                  <a:cubicBezTo>
                    <a:pt x="109" y="93"/>
                    <a:pt x="116" y="82"/>
                    <a:pt x="72" y="60"/>
                  </a:cubicBezTo>
                  <a:lnTo>
                    <a:pt x="72" y="60"/>
                  </a:lnTo>
                  <a:cubicBezTo>
                    <a:pt x="88" y="76"/>
                    <a:pt x="99" y="98"/>
                    <a:pt x="96" y="98"/>
                  </a:cubicBezTo>
                  <a:cubicBezTo>
                    <a:pt x="96" y="98"/>
                    <a:pt x="95" y="98"/>
                    <a:pt x="95" y="98"/>
                  </a:cubicBezTo>
                  <a:lnTo>
                    <a:pt x="95" y="98"/>
                  </a:lnTo>
                  <a:cubicBezTo>
                    <a:pt x="106" y="119"/>
                    <a:pt x="118" y="155"/>
                    <a:pt x="115" y="155"/>
                  </a:cubicBezTo>
                  <a:cubicBezTo>
                    <a:pt x="114" y="155"/>
                    <a:pt x="112" y="152"/>
                    <a:pt x="107" y="143"/>
                  </a:cubicBezTo>
                  <a:lnTo>
                    <a:pt x="107" y="143"/>
                  </a:lnTo>
                  <a:cubicBezTo>
                    <a:pt x="115" y="172"/>
                    <a:pt x="117" y="179"/>
                    <a:pt x="127" y="194"/>
                  </a:cubicBezTo>
                  <a:lnTo>
                    <a:pt x="127" y="194"/>
                  </a:lnTo>
                  <a:cubicBezTo>
                    <a:pt x="124" y="192"/>
                    <a:pt x="121" y="191"/>
                    <a:pt x="119" y="191"/>
                  </a:cubicBezTo>
                  <a:cubicBezTo>
                    <a:pt x="112" y="183"/>
                    <a:pt x="109" y="179"/>
                    <a:pt x="107" y="179"/>
                  </a:cubicBezTo>
                  <a:lnTo>
                    <a:pt x="107" y="179"/>
                  </a:lnTo>
                  <a:cubicBezTo>
                    <a:pt x="103" y="179"/>
                    <a:pt x="134" y="228"/>
                    <a:pt x="164" y="274"/>
                  </a:cubicBezTo>
                  <a:lnTo>
                    <a:pt x="164" y="274"/>
                  </a:lnTo>
                  <a:cubicBezTo>
                    <a:pt x="163" y="274"/>
                    <a:pt x="162" y="273"/>
                    <a:pt x="161" y="272"/>
                  </a:cubicBezTo>
                  <a:lnTo>
                    <a:pt x="161" y="272"/>
                  </a:lnTo>
                  <a:cubicBezTo>
                    <a:pt x="203" y="334"/>
                    <a:pt x="219" y="356"/>
                    <a:pt x="219" y="356"/>
                  </a:cubicBezTo>
                  <a:cubicBezTo>
                    <a:pt x="219" y="356"/>
                    <a:pt x="192" y="316"/>
                    <a:pt x="164" y="274"/>
                  </a:cubicBezTo>
                  <a:lnTo>
                    <a:pt x="164" y="274"/>
                  </a:lnTo>
                  <a:cubicBezTo>
                    <a:pt x="179" y="282"/>
                    <a:pt x="197" y="299"/>
                    <a:pt x="203" y="310"/>
                  </a:cubicBezTo>
                  <a:cubicBezTo>
                    <a:pt x="203" y="299"/>
                    <a:pt x="193" y="242"/>
                    <a:pt x="183" y="221"/>
                  </a:cubicBezTo>
                  <a:lnTo>
                    <a:pt x="183" y="221"/>
                  </a:lnTo>
                  <a:cubicBezTo>
                    <a:pt x="192" y="233"/>
                    <a:pt x="230" y="274"/>
                    <a:pt x="238" y="274"/>
                  </a:cubicBezTo>
                  <a:cubicBezTo>
                    <a:pt x="214" y="226"/>
                    <a:pt x="226" y="250"/>
                    <a:pt x="226" y="214"/>
                  </a:cubicBezTo>
                  <a:lnTo>
                    <a:pt x="226" y="214"/>
                  </a:lnTo>
                  <a:cubicBezTo>
                    <a:pt x="230" y="216"/>
                    <a:pt x="234" y="218"/>
                    <a:pt x="236" y="220"/>
                  </a:cubicBezTo>
                  <a:lnTo>
                    <a:pt x="236" y="220"/>
                  </a:lnTo>
                  <a:cubicBezTo>
                    <a:pt x="232" y="214"/>
                    <a:pt x="230" y="204"/>
                    <a:pt x="238" y="191"/>
                  </a:cubicBezTo>
                  <a:lnTo>
                    <a:pt x="238" y="191"/>
                  </a:lnTo>
                  <a:cubicBezTo>
                    <a:pt x="259" y="226"/>
                    <a:pt x="264" y="236"/>
                    <a:pt x="266" y="236"/>
                  </a:cubicBezTo>
                  <a:cubicBezTo>
                    <a:pt x="268" y="236"/>
                    <a:pt x="266" y="225"/>
                    <a:pt x="277" y="225"/>
                  </a:cubicBezTo>
                  <a:cubicBezTo>
                    <a:pt x="280" y="225"/>
                    <a:pt x="282" y="225"/>
                    <a:pt x="286" y="226"/>
                  </a:cubicBezTo>
                  <a:cubicBezTo>
                    <a:pt x="274" y="214"/>
                    <a:pt x="274" y="202"/>
                    <a:pt x="274" y="191"/>
                  </a:cubicBezTo>
                  <a:lnTo>
                    <a:pt x="274" y="191"/>
                  </a:lnTo>
                  <a:cubicBezTo>
                    <a:pt x="286" y="191"/>
                    <a:pt x="298" y="191"/>
                    <a:pt x="310" y="202"/>
                  </a:cubicBezTo>
                  <a:cubicBezTo>
                    <a:pt x="308" y="196"/>
                    <a:pt x="308" y="192"/>
                    <a:pt x="310" y="191"/>
                  </a:cubicBezTo>
                  <a:lnTo>
                    <a:pt x="310" y="191"/>
                  </a:lnTo>
                  <a:cubicBezTo>
                    <a:pt x="310" y="191"/>
                    <a:pt x="310" y="191"/>
                    <a:pt x="310" y="191"/>
                  </a:cubicBezTo>
                  <a:cubicBezTo>
                    <a:pt x="310" y="190"/>
                    <a:pt x="310" y="190"/>
                    <a:pt x="310" y="190"/>
                  </a:cubicBezTo>
                  <a:lnTo>
                    <a:pt x="310" y="190"/>
                  </a:lnTo>
                  <a:cubicBezTo>
                    <a:pt x="310" y="190"/>
                    <a:pt x="311" y="189"/>
                    <a:pt x="312" y="189"/>
                  </a:cubicBezTo>
                  <a:cubicBezTo>
                    <a:pt x="318" y="189"/>
                    <a:pt x="331" y="202"/>
                    <a:pt x="332" y="202"/>
                  </a:cubicBezTo>
                  <a:cubicBezTo>
                    <a:pt x="333" y="202"/>
                    <a:pt x="326" y="192"/>
                    <a:pt x="298" y="158"/>
                  </a:cubicBezTo>
                  <a:lnTo>
                    <a:pt x="298" y="158"/>
                  </a:lnTo>
                  <a:cubicBezTo>
                    <a:pt x="298" y="158"/>
                    <a:pt x="298" y="158"/>
                    <a:pt x="298" y="158"/>
                  </a:cubicBezTo>
                  <a:cubicBezTo>
                    <a:pt x="300" y="158"/>
                    <a:pt x="292" y="144"/>
                    <a:pt x="299" y="144"/>
                  </a:cubicBezTo>
                  <a:cubicBezTo>
                    <a:pt x="303" y="144"/>
                    <a:pt x="313" y="150"/>
                    <a:pt x="334" y="167"/>
                  </a:cubicBezTo>
                  <a:cubicBezTo>
                    <a:pt x="325" y="150"/>
                    <a:pt x="341" y="133"/>
                    <a:pt x="359" y="133"/>
                  </a:cubicBezTo>
                  <a:cubicBezTo>
                    <a:pt x="366" y="133"/>
                    <a:pt x="374" y="136"/>
                    <a:pt x="381" y="143"/>
                  </a:cubicBezTo>
                  <a:cubicBezTo>
                    <a:pt x="334" y="60"/>
                    <a:pt x="286" y="0"/>
                    <a:pt x="238" y="0"/>
                  </a:cubicBezTo>
                  <a:close/>
                  <a:moveTo>
                    <a:pt x="161" y="346"/>
                  </a:moveTo>
                  <a:lnTo>
                    <a:pt x="161" y="346"/>
                  </a:lnTo>
                  <a:cubicBezTo>
                    <a:pt x="168" y="356"/>
                    <a:pt x="179" y="369"/>
                    <a:pt x="191" y="381"/>
                  </a:cubicBezTo>
                  <a:cubicBezTo>
                    <a:pt x="175" y="358"/>
                    <a:pt x="167" y="349"/>
                    <a:pt x="161" y="346"/>
                  </a:cubicBezTo>
                  <a:close/>
                  <a:moveTo>
                    <a:pt x="5" y="134"/>
                  </a:moveTo>
                  <a:cubicBezTo>
                    <a:pt x="1" y="134"/>
                    <a:pt x="13" y="160"/>
                    <a:pt x="18" y="172"/>
                  </a:cubicBezTo>
                  <a:lnTo>
                    <a:pt x="18" y="172"/>
                  </a:lnTo>
                  <a:cubicBezTo>
                    <a:pt x="16" y="171"/>
                    <a:pt x="14" y="169"/>
                    <a:pt x="12" y="167"/>
                  </a:cubicBezTo>
                  <a:lnTo>
                    <a:pt x="12" y="167"/>
                  </a:lnTo>
                  <a:cubicBezTo>
                    <a:pt x="18" y="176"/>
                    <a:pt x="20" y="179"/>
                    <a:pt x="20" y="179"/>
                  </a:cubicBezTo>
                  <a:cubicBezTo>
                    <a:pt x="21" y="179"/>
                    <a:pt x="20" y="177"/>
                    <a:pt x="18" y="172"/>
                  </a:cubicBezTo>
                  <a:lnTo>
                    <a:pt x="18" y="172"/>
                  </a:lnTo>
                  <a:cubicBezTo>
                    <a:pt x="45" y="197"/>
                    <a:pt x="26" y="159"/>
                    <a:pt x="60" y="226"/>
                  </a:cubicBezTo>
                  <a:cubicBezTo>
                    <a:pt x="29" y="193"/>
                    <a:pt x="16" y="180"/>
                    <a:pt x="14" y="180"/>
                  </a:cubicBezTo>
                  <a:lnTo>
                    <a:pt x="14" y="180"/>
                  </a:lnTo>
                  <a:cubicBezTo>
                    <a:pt x="10" y="180"/>
                    <a:pt x="44" y="225"/>
                    <a:pt x="73" y="260"/>
                  </a:cubicBezTo>
                  <a:lnTo>
                    <a:pt x="73" y="260"/>
                  </a:lnTo>
                  <a:cubicBezTo>
                    <a:pt x="67" y="255"/>
                    <a:pt x="60" y="247"/>
                    <a:pt x="53" y="239"/>
                  </a:cubicBezTo>
                  <a:lnTo>
                    <a:pt x="53" y="239"/>
                  </a:lnTo>
                  <a:cubicBezTo>
                    <a:pt x="60" y="252"/>
                    <a:pt x="65" y="261"/>
                    <a:pt x="62" y="261"/>
                  </a:cubicBezTo>
                  <a:cubicBezTo>
                    <a:pt x="60" y="261"/>
                    <a:pt x="56" y="258"/>
                    <a:pt x="48" y="250"/>
                  </a:cubicBezTo>
                  <a:lnTo>
                    <a:pt x="48" y="250"/>
                  </a:lnTo>
                  <a:cubicBezTo>
                    <a:pt x="60" y="274"/>
                    <a:pt x="84" y="333"/>
                    <a:pt x="84" y="333"/>
                  </a:cubicBezTo>
                  <a:cubicBezTo>
                    <a:pt x="68" y="325"/>
                    <a:pt x="54" y="319"/>
                    <a:pt x="45" y="313"/>
                  </a:cubicBezTo>
                  <a:lnTo>
                    <a:pt x="45" y="313"/>
                  </a:lnTo>
                  <a:cubicBezTo>
                    <a:pt x="44" y="316"/>
                    <a:pt x="43" y="317"/>
                    <a:pt x="42" y="317"/>
                  </a:cubicBezTo>
                  <a:cubicBezTo>
                    <a:pt x="41" y="317"/>
                    <a:pt x="39" y="315"/>
                    <a:pt x="36" y="310"/>
                  </a:cubicBezTo>
                  <a:lnTo>
                    <a:pt x="36" y="310"/>
                  </a:lnTo>
                  <a:cubicBezTo>
                    <a:pt x="47" y="331"/>
                    <a:pt x="68" y="353"/>
                    <a:pt x="89" y="384"/>
                  </a:cubicBezTo>
                  <a:lnTo>
                    <a:pt x="89" y="384"/>
                  </a:lnTo>
                  <a:cubicBezTo>
                    <a:pt x="91" y="382"/>
                    <a:pt x="91" y="373"/>
                    <a:pt x="84" y="345"/>
                  </a:cubicBezTo>
                  <a:lnTo>
                    <a:pt x="84" y="345"/>
                  </a:lnTo>
                  <a:cubicBezTo>
                    <a:pt x="99" y="350"/>
                    <a:pt x="111" y="351"/>
                    <a:pt x="120" y="351"/>
                  </a:cubicBezTo>
                  <a:cubicBezTo>
                    <a:pt x="140" y="351"/>
                    <a:pt x="148" y="344"/>
                    <a:pt x="156" y="344"/>
                  </a:cubicBezTo>
                  <a:cubicBezTo>
                    <a:pt x="157" y="344"/>
                    <a:pt x="159" y="345"/>
                    <a:pt x="161" y="346"/>
                  </a:cubicBezTo>
                  <a:lnTo>
                    <a:pt x="161" y="346"/>
                  </a:lnTo>
                  <a:cubicBezTo>
                    <a:pt x="153" y="334"/>
                    <a:pt x="148" y="325"/>
                    <a:pt x="149" y="325"/>
                  </a:cubicBezTo>
                  <a:lnTo>
                    <a:pt x="149" y="325"/>
                  </a:lnTo>
                  <a:cubicBezTo>
                    <a:pt x="151" y="325"/>
                    <a:pt x="156" y="331"/>
                    <a:pt x="167" y="345"/>
                  </a:cubicBezTo>
                  <a:cubicBezTo>
                    <a:pt x="155" y="321"/>
                    <a:pt x="143" y="298"/>
                    <a:pt x="131" y="274"/>
                  </a:cubicBezTo>
                  <a:lnTo>
                    <a:pt x="131" y="274"/>
                  </a:lnTo>
                  <a:cubicBezTo>
                    <a:pt x="135" y="278"/>
                    <a:pt x="138" y="279"/>
                    <a:pt x="140" y="279"/>
                  </a:cubicBezTo>
                  <a:cubicBezTo>
                    <a:pt x="140" y="279"/>
                    <a:pt x="140" y="279"/>
                    <a:pt x="141" y="279"/>
                  </a:cubicBezTo>
                  <a:lnTo>
                    <a:pt x="141" y="279"/>
                  </a:lnTo>
                  <a:cubicBezTo>
                    <a:pt x="144" y="283"/>
                    <a:pt x="148" y="289"/>
                    <a:pt x="155" y="298"/>
                  </a:cubicBezTo>
                  <a:cubicBezTo>
                    <a:pt x="149" y="288"/>
                    <a:pt x="146" y="281"/>
                    <a:pt x="145" y="277"/>
                  </a:cubicBezTo>
                  <a:lnTo>
                    <a:pt x="145" y="277"/>
                  </a:lnTo>
                  <a:cubicBezTo>
                    <a:pt x="147" y="278"/>
                    <a:pt x="149" y="280"/>
                    <a:pt x="149" y="280"/>
                  </a:cubicBezTo>
                  <a:cubicBezTo>
                    <a:pt x="149" y="280"/>
                    <a:pt x="148" y="279"/>
                    <a:pt x="145" y="276"/>
                  </a:cubicBezTo>
                  <a:lnTo>
                    <a:pt x="145" y="276"/>
                  </a:lnTo>
                  <a:cubicBezTo>
                    <a:pt x="145" y="276"/>
                    <a:pt x="145" y="276"/>
                    <a:pt x="145" y="277"/>
                  </a:cubicBezTo>
                  <a:lnTo>
                    <a:pt x="145" y="277"/>
                  </a:lnTo>
                  <a:cubicBezTo>
                    <a:pt x="145" y="276"/>
                    <a:pt x="144" y="275"/>
                    <a:pt x="143" y="275"/>
                  </a:cubicBezTo>
                  <a:lnTo>
                    <a:pt x="143" y="275"/>
                  </a:lnTo>
                  <a:cubicBezTo>
                    <a:pt x="143" y="274"/>
                    <a:pt x="143" y="274"/>
                    <a:pt x="143" y="274"/>
                  </a:cubicBezTo>
                  <a:cubicBezTo>
                    <a:pt x="144" y="275"/>
                    <a:pt x="145" y="275"/>
                    <a:pt x="145" y="276"/>
                  </a:cubicBezTo>
                  <a:lnTo>
                    <a:pt x="145" y="276"/>
                  </a:lnTo>
                  <a:cubicBezTo>
                    <a:pt x="144" y="271"/>
                    <a:pt x="146" y="269"/>
                    <a:pt x="150" y="269"/>
                  </a:cubicBezTo>
                  <a:cubicBezTo>
                    <a:pt x="153" y="269"/>
                    <a:pt x="157" y="270"/>
                    <a:pt x="161" y="272"/>
                  </a:cubicBezTo>
                  <a:lnTo>
                    <a:pt x="161" y="272"/>
                  </a:lnTo>
                  <a:cubicBezTo>
                    <a:pt x="141" y="243"/>
                    <a:pt x="115" y="205"/>
                    <a:pt x="81" y="156"/>
                  </a:cubicBezTo>
                  <a:lnTo>
                    <a:pt x="81" y="156"/>
                  </a:lnTo>
                  <a:cubicBezTo>
                    <a:pt x="84" y="162"/>
                    <a:pt x="84" y="167"/>
                    <a:pt x="84" y="167"/>
                  </a:cubicBezTo>
                  <a:cubicBezTo>
                    <a:pt x="84" y="167"/>
                    <a:pt x="81" y="167"/>
                    <a:pt x="79" y="166"/>
                  </a:cubicBezTo>
                  <a:lnTo>
                    <a:pt x="79" y="166"/>
                  </a:lnTo>
                  <a:cubicBezTo>
                    <a:pt x="89" y="180"/>
                    <a:pt x="95" y="188"/>
                    <a:pt x="92" y="188"/>
                  </a:cubicBezTo>
                  <a:cubicBezTo>
                    <a:pt x="92" y="188"/>
                    <a:pt x="91" y="188"/>
                    <a:pt x="91" y="188"/>
                  </a:cubicBezTo>
                  <a:lnTo>
                    <a:pt x="91" y="188"/>
                  </a:lnTo>
                  <a:cubicBezTo>
                    <a:pt x="114" y="202"/>
                    <a:pt x="104" y="251"/>
                    <a:pt x="113" y="279"/>
                  </a:cubicBezTo>
                  <a:lnTo>
                    <a:pt x="113" y="279"/>
                  </a:lnTo>
                  <a:cubicBezTo>
                    <a:pt x="94" y="256"/>
                    <a:pt x="81" y="236"/>
                    <a:pt x="60" y="206"/>
                  </a:cubicBezTo>
                  <a:lnTo>
                    <a:pt x="60" y="206"/>
                  </a:lnTo>
                  <a:cubicBezTo>
                    <a:pt x="59" y="201"/>
                    <a:pt x="58" y="195"/>
                    <a:pt x="55" y="193"/>
                  </a:cubicBezTo>
                  <a:lnTo>
                    <a:pt x="55" y="193"/>
                  </a:lnTo>
                  <a:cubicBezTo>
                    <a:pt x="57" y="196"/>
                    <a:pt x="58" y="200"/>
                    <a:pt x="59" y="206"/>
                  </a:cubicBezTo>
                  <a:lnTo>
                    <a:pt x="59" y="206"/>
                  </a:lnTo>
                  <a:cubicBezTo>
                    <a:pt x="56" y="201"/>
                    <a:pt x="52" y="196"/>
                    <a:pt x="48" y="191"/>
                  </a:cubicBezTo>
                  <a:cubicBezTo>
                    <a:pt x="48" y="194"/>
                    <a:pt x="47" y="195"/>
                    <a:pt x="46" y="195"/>
                  </a:cubicBezTo>
                  <a:cubicBezTo>
                    <a:pt x="44" y="195"/>
                    <a:pt x="42" y="191"/>
                    <a:pt x="43" y="183"/>
                  </a:cubicBezTo>
                  <a:lnTo>
                    <a:pt x="43" y="183"/>
                  </a:lnTo>
                  <a:cubicBezTo>
                    <a:pt x="44" y="185"/>
                    <a:pt x="46" y="188"/>
                    <a:pt x="48" y="191"/>
                  </a:cubicBezTo>
                  <a:cubicBezTo>
                    <a:pt x="48" y="183"/>
                    <a:pt x="47" y="178"/>
                    <a:pt x="45" y="174"/>
                  </a:cubicBezTo>
                  <a:lnTo>
                    <a:pt x="45" y="174"/>
                  </a:lnTo>
                  <a:cubicBezTo>
                    <a:pt x="44" y="177"/>
                    <a:pt x="43" y="180"/>
                    <a:pt x="43" y="183"/>
                  </a:cubicBezTo>
                  <a:lnTo>
                    <a:pt x="43" y="183"/>
                  </a:lnTo>
                  <a:cubicBezTo>
                    <a:pt x="39" y="178"/>
                    <a:pt x="36" y="173"/>
                    <a:pt x="33" y="169"/>
                  </a:cubicBezTo>
                  <a:lnTo>
                    <a:pt x="33" y="169"/>
                  </a:lnTo>
                  <a:cubicBezTo>
                    <a:pt x="37" y="173"/>
                    <a:pt x="40" y="175"/>
                    <a:pt x="43" y="175"/>
                  </a:cubicBezTo>
                  <a:cubicBezTo>
                    <a:pt x="43" y="175"/>
                    <a:pt x="44" y="174"/>
                    <a:pt x="45" y="174"/>
                  </a:cubicBezTo>
                  <a:lnTo>
                    <a:pt x="45" y="174"/>
                  </a:lnTo>
                  <a:cubicBezTo>
                    <a:pt x="45" y="174"/>
                    <a:pt x="45" y="174"/>
                    <a:pt x="45" y="174"/>
                  </a:cubicBezTo>
                  <a:lnTo>
                    <a:pt x="45" y="174"/>
                  </a:lnTo>
                  <a:cubicBezTo>
                    <a:pt x="45" y="174"/>
                    <a:pt x="45" y="174"/>
                    <a:pt x="45" y="174"/>
                  </a:cubicBezTo>
                  <a:lnTo>
                    <a:pt x="45" y="174"/>
                  </a:lnTo>
                  <a:cubicBezTo>
                    <a:pt x="45" y="174"/>
                    <a:pt x="45" y="174"/>
                    <a:pt x="45" y="174"/>
                  </a:cubicBezTo>
                  <a:lnTo>
                    <a:pt x="45" y="174"/>
                  </a:lnTo>
                  <a:cubicBezTo>
                    <a:pt x="40" y="166"/>
                    <a:pt x="32" y="163"/>
                    <a:pt x="24" y="155"/>
                  </a:cubicBezTo>
                  <a:lnTo>
                    <a:pt x="24" y="155"/>
                  </a:lnTo>
                  <a:cubicBezTo>
                    <a:pt x="25" y="156"/>
                    <a:pt x="25" y="158"/>
                    <a:pt x="26" y="159"/>
                  </a:cubicBezTo>
                  <a:lnTo>
                    <a:pt x="26" y="159"/>
                  </a:lnTo>
                  <a:cubicBezTo>
                    <a:pt x="13" y="140"/>
                    <a:pt x="7" y="134"/>
                    <a:pt x="5" y="134"/>
                  </a:cubicBezTo>
                  <a:close/>
                  <a:moveTo>
                    <a:pt x="82" y="377"/>
                  </a:moveTo>
                  <a:cubicBezTo>
                    <a:pt x="81" y="377"/>
                    <a:pt x="85" y="384"/>
                    <a:pt x="88" y="384"/>
                  </a:cubicBezTo>
                  <a:cubicBezTo>
                    <a:pt x="88" y="384"/>
                    <a:pt x="89" y="384"/>
                    <a:pt x="89" y="384"/>
                  </a:cubicBezTo>
                  <a:lnTo>
                    <a:pt x="89" y="384"/>
                  </a:lnTo>
                  <a:cubicBezTo>
                    <a:pt x="91" y="387"/>
                    <a:pt x="93" y="389"/>
                    <a:pt x="95" y="393"/>
                  </a:cubicBezTo>
                  <a:cubicBezTo>
                    <a:pt x="93" y="390"/>
                    <a:pt x="91" y="387"/>
                    <a:pt x="89" y="384"/>
                  </a:cubicBezTo>
                  <a:lnTo>
                    <a:pt x="89" y="384"/>
                  </a:lnTo>
                  <a:cubicBezTo>
                    <a:pt x="89" y="384"/>
                    <a:pt x="89" y="384"/>
                    <a:pt x="89" y="384"/>
                  </a:cubicBezTo>
                  <a:lnTo>
                    <a:pt x="89" y="384"/>
                  </a:lnTo>
                  <a:cubicBezTo>
                    <a:pt x="84" y="379"/>
                    <a:pt x="82" y="377"/>
                    <a:pt x="82" y="3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8" name="Google Shape;1338;p33"/>
            <p:cNvSpPr/>
            <p:nvPr/>
          </p:nvSpPr>
          <p:spPr>
            <a:xfrm>
              <a:off x="5841800" y="2354875"/>
              <a:ext cx="600" cy="925"/>
            </a:xfrm>
            <a:custGeom>
              <a:rect b="b" l="l" r="r" t="t"/>
              <a:pathLst>
                <a:path extrusionOk="0" h="37" w="24">
                  <a:moveTo>
                    <a:pt x="24" y="37"/>
                  </a:moveTo>
                  <a:cubicBezTo>
                    <a:pt x="24" y="37"/>
                    <a:pt x="0" y="1"/>
                    <a:pt x="24" y="37"/>
                  </a:cubicBezTo>
                  <a:cubicBezTo>
                    <a:pt x="24" y="37"/>
                    <a:pt x="24" y="25"/>
                    <a:pt x="24"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9" name="Google Shape;1339;p33"/>
            <p:cNvSpPr/>
            <p:nvPr/>
          </p:nvSpPr>
          <p:spPr>
            <a:xfrm>
              <a:off x="5843875" y="2351300"/>
              <a:ext cx="475" cy="1175"/>
            </a:xfrm>
            <a:custGeom>
              <a:rect b="b" l="l" r="r" t="t"/>
              <a:pathLst>
                <a:path extrusionOk="0" h="47" w="19">
                  <a:moveTo>
                    <a:pt x="0" y="1"/>
                  </a:moveTo>
                  <a:cubicBezTo>
                    <a:pt x="0" y="27"/>
                    <a:pt x="11" y="46"/>
                    <a:pt x="15" y="46"/>
                  </a:cubicBezTo>
                  <a:cubicBezTo>
                    <a:pt x="18" y="46"/>
                    <a:pt x="17" y="33"/>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0" name="Google Shape;1340;p33"/>
            <p:cNvSpPr/>
            <p:nvPr/>
          </p:nvSpPr>
          <p:spPr>
            <a:xfrm>
              <a:off x="5844025" y="2357525"/>
              <a:ext cx="175" cy="350"/>
            </a:xfrm>
            <a:custGeom>
              <a:rect b="b" l="l" r="r" t="t"/>
              <a:pathLst>
                <a:path extrusionOk="0" h="14" w="7">
                  <a:moveTo>
                    <a:pt x="1" y="0"/>
                  </a:moveTo>
                  <a:cubicBezTo>
                    <a:pt x="1" y="0"/>
                    <a:pt x="1" y="4"/>
                    <a:pt x="6" y="14"/>
                  </a:cubicBezTo>
                  <a:cubicBezTo>
                    <a:pt x="6" y="7"/>
                    <a:pt x="2"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1" name="Google Shape;1341;p33"/>
            <p:cNvSpPr/>
            <p:nvPr/>
          </p:nvSpPr>
          <p:spPr>
            <a:xfrm>
              <a:off x="5841500" y="2355175"/>
              <a:ext cx="600" cy="625"/>
            </a:xfrm>
            <a:custGeom>
              <a:rect b="b" l="l" r="r" t="t"/>
              <a:pathLst>
                <a:path extrusionOk="0" h="25" w="24">
                  <a:moveTo>
                    <a:pt x="24" y="25"/>
                  </a:moveTo>
                  <a:cubicBezTo>
                    <a:pt x="0" y="1"/>
                    <a:pt x="24" y="25"/>
                    <a:pt x="24" y="25"/>
                  </a:cubicBezTo>
                  <a:cubicBezTo>
                    <a:pt x="24" y="25"/>
                    <a:pt x="12" y="13"/>
                    <a:pt x="24" y="2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2" name="Google Shape;1342;p33"/>
            <p:cNvSpPr/>
            <p:nvPr/>
          </p:nvSpPr>
          <p:spPr>
            <a:xfrm>
              <a:off x="5843875" y="2357200"/>
              <a:ext cx="450" cy="450"/>
            </a:xfrm>
            <a:custGeom>
              <a:rect b="b" l="l" r="r" t="t"/>
              <a:pathLst>
                <a:path extrusionOk="0" h="18" w="18">
                  <a:moveTo>
                    <a:pt x="2" y="1"/>
                  </a:moveTo>
                  <a:cubicBezTo>
                    <a:pt x="1" y="1"/>
                    <a:pt x="0" y="1"/>
                    <a:pt x="0" y="3"/>
                  </a:cubicBezTo>
                  <a:cubicBezTo>
                    <a:pt x="0" y="3"/>
                    <a:pt x="12" y="15"/>
                    <a:pt x="12" y="15"/>
                  </a:cubicBezTo>
                  <a:cubicBezTo>
                    <a:pt x="14" y="17"/>
                    <a:pt x="15" y="17"/>
                    <a:pt x="15" y="17"/>
                  </a:cubicBezTo>
                  <a:cubicBezTo>
                    <a:pt x="17" y="17"/>
                    <a:pt x="6" y="1"/>
                    <a:pt x="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3" name="Google Shape;1343;p33"/>
            <p:cNvSpPr/>
            <p:nvPr/>
          </p:nvSpPr>
          <p:spPr>
            <a:xfrm>
              <a:off x="5842825" y="2355125"/>
              <a:ext cx="175" cy="375"/>
            </a:xfrm>
            <a:custGeom>
              <a:rect b="b" l="l" r="r" t="t"/>
              <a:pathLst>
                <a:path extrusionOk="0" h="15" w="7">
                  <a:moveTo>
                    <a:pt x="2" y="1"/>
                  </a:moveTo>
                  <a:cubicBezTo>
                    <a:pt x="1" y="1"/>
                    <a:pt x="2" y="5"/>
                    <a:pt x="7" y="15"/>
                  </a:cubicBezTo>
                  <a:cubicBezTo>
                    <a:pt x="7" y="8"/>
                    <a:pt x="3" y="1"/>
                    <a:pt x="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4" name="Google Shape;1344;p33"/>
            <p:cNvSpPr/>
            <p:nvPr/>
          </p:nvSpPr>
          <p:spPr>
            <a:xfrm>
              <a:off x="5842075" y="2354300"/>
              <a:ext cx="25" cy="300"/>
            </a:xfrm>
            <a:custGeom>
              <a:rect b="b" l="l" r="r" t="t"/>
              <a:pathLst>
                <a:path extrusionOk="0" h="12" w="1">
                  <a:moveTo>
                    <a:pt x="1" y="0"/>
                  </a:moveTo>
                  <a:cubicBezTo>
                    <a:pt x="1" y="0"/>
                    <a:pt x="1" y="12"/>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5" name="Google Shape;1345;p33"/>
            <p:cNvSpPr/>
            <p:nvPr/>
          </p:nvSpPr>
          <p:spPr>
            <a:xfrm>
              <a:off x="5841800" y="2353700"/>
              <a:ext cx="300" cy="325"/>
            </a:xfrm>
            <a:custGeom>
              <a:rect b="b" l="l" r="r" t="t"/>
              <a:pathLst>
                <a:path extrusionOk="0" h="13" w="12">
                  <a:moveTo>
                    <a:pt x="0" y="0"/>
                  </a:moveTo>
                  <a:cubicBezTo>
                    <a:pt x="0" y="12"/>
                    <a:pt x="0" y="12"/>
                    <a:pt x="12" y="12"/>
                  </a:cubicBezTo>
                  <a:cubicBezTo>
                    <a:pt x="12" y="12"/>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6" name="Google Shape;1346;p33"/>
            <p:cNvSpPr/>
            <p:nvPr/>
          </p:nvSpPr>
          <p:spPr>
            <a:xfrm>
              <a:off x="5851250" y="2351525"/>
              <a:ext cx="350" cy="200"/>
            </a:xfrm>
            <a:custGeom>
              <a:rect b="b" l="l" r="r" t="t"/>
              <a:pathLst>
                <a:path extrusionOk="0" h="8" w="14">
                  <a:moveTo>
                    <a:pt x="1" y="0"/>
                  </a:moveTo>
                  <a:cubicBezTo>
                    <a:pt x="0" y="0"/>
                    <a:pt x="1" y="1"/>
                    <a:pt x="3" y="4"/>
                  </a:cubicBezTo>
                  <a:cubicBezTo>
                    <a:pt x="8" y="6"/>
                    <a:pt x="10" y="7"/>
                    <a:pt x="11" y="7"/>
                  </a:cubicBezTo>
                  <a:cubicBezTo>
                    <a:pt x="13" y="7"/>
                    <a:pt x="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7" name="Google Shape;1347;p33"/>
            <p:cNvSpPr/>
            <p:nvPr/>
          </p:nvSpPr>
          <p:spPr>
            <a:xfrm>
              <a:off x="5851025" y="2350725"/>
              <a:ext cx="500" cy="625"/>
            </a:xfrm>
            <a:custGeom>
              <a:rect b="b" l="l" r="r" t="t"/>
              <a:pathLst>
                <a:path extrusionOk="0" h="25" w="20">
                  <a:moveTo>
                    <a:pt x="0" y="0"/>
                  </a:moveTo>
                  <a:cubicBezTo>
                    <a:pt x="14" y="18"/>
                    <a:pt x="19" y="24"/>
                    <a:pt x="19" y="24"/>
                  </a:cubicBezTo>
                  <a:cubicBezTo>
                    <a:pt x="20" y="24"/>
                    <a:pt x="8" y="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8" name="Google Shape;1348;p33"/>
            <p:cNvSpPr/>
            <p:nvPr/>
          </p:nvSpPr>
          <p:spPr>
            <a:xfrm>
              <a:off x="5851025" y="2350725"/>
              <a:ext cx="325" cy="600"/>
            </a:xfrm>
            <a:custGeom>
              <a:rect b="b" l="l" r="r" t="t"/>
              <a:pathLst>
                <a:path extrusionOk="0" h="24" w="13">
                  <a:moveTo>
                    <a:pt x="0" y="0"/>
                  </a:moveTo>
                  <a:cubicBezTo>
                    <a:pt x="0" y="12"/>
                    <a:pt x="12" y="24"/>
                    <a:pt x="12" y="24"/>
                  </a:cubicBezTo>
                  <a:cubicBezTo>
                    <a:pt x="12" y="24"/>
                    <a:pt x="12" y="2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9" name="Google Shape;1349;p33"/>
            <p:cNvSpPr/>
            <p:nvPr/>
          </p:nvSpPr>
          <p:spPr>
            <a:xfrm>
              <a:off x="5843575" y="2349825"/>
              <a:ext cx="625" cy="625"/>
            </a:xfrm>
            <a:custGeom>
              <a:rect b="b" l="l" r="r" t="t"/>
              <a:pathLst>
                <a:path extrusionOk="0" h="25" w="25">
                  <a:moveTo>
                    <a:pt x="1" y="0"/>
                  </a:moveTo>
                  <a:cubicBezTo>
                    <a:pt x="24" y="24"/>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0" name="Google Shape;1350;p33"/>
            <p:cNvSpPr/>
            <p:nvPr/>
          </p:nvSpPr>
          <p:spPr>
            <a:xfrm>
              <a:off x="5844025" y="2349000"/>
              <a:ext cx="175" cy="250"/>
            </a:xfrm>
            <a:custGeom>
              <a:rect b="b" l="l" r="r" t="t"/>
              <a:pathLst>
                <a:path extrusionOk="0" h="10" w="7">
                  <a:moveTo>
                    <a:pt x="2" y="1"/>
                  </a:moveTo>
                  <a:cubicBezTo>
                    <a:pt x="0" y="1"/>
                    <a:pt x="0" y="4"/>
                    <a:pt x="6" y="10"/>
                  </a:cubicBezTo>
                  <a:cubicBezTo>
                    <a:pt x="6" y="4"/>
                    <a:pt x="3" y="1"/>
                    <a:pt x="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1" name="Google Shape;1351;p33"/>
            <p:cNvSpPr/>
            <p:nvPr/>
          </p:nvSpPr>
          <p:spPr>
            <a:xfrm>
              <a:off x="5819625" y="2330250"/>
              <a:ext cx="150" cy="250"/>
            </a:xfrm>
            <a:custGeom>
              <a:rect b="b" l="l" r="r" t="t"/>
              <a:pathLst>
                <a:path extrusionOk="0" h="10" w="6">
                  <a:moveTo>
                    <a:pt x="2" y="1"/>
                  </a:moveTo>
                  <a:cubicBezTo>
                    <a:pt x="0" y="1"/>
                    <a:pt x="0" y="4"/>
                    <a:pt x="6" y="10"/>
                  </a:cubicBezTo>
                  <a:cubicBezTo>
                    <a:pt x="6" y="4"/>
                    <a:pt x="3" y="1"/>
                    <a:pt x="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2" name="Google Shape;1352;p33"/>
            <p:cNvSpPr/>
            <p:nvPr/>
          </p:nvSpPr>
          <p:spPr>
            <a:xfrm>
              <a:off x="5819775" y="2330175"/>
              <a:ext cx="675" cy="300"/>
            </a:xfrm>
            <a:custGeom>
              <a:rect b="b" l="l" r="r" t="t"/>
              <a:pathLst>
                <a:path extrusionOk="0" h="12" w="27">
                  <a:moveTo>
                    <a:pt x="0" y="1"/>
                  </a:moveTo>
                  <a:lnTo>
                    <a:pt x="0" y="1"/>
                  </a:lnTo>
                  <a:cubicBezTo>
                    <a:pt x="0" y="1"/>
                    <a:pt x="0" y="1"/>
                    <a:pt x="0" y="1"/>
                  </a:cubicBezTo>
                  <a:lnTo>
                    <a:pt x="0" y="1"/>
                  </a:lnTo>
                  <a:cubicBezTo>
                    <a:pt x="16" y="9"/>
                    <a:pt x="22" y="11"/>
                    <a:pt x="24" y="11"/>
                  </a:cubicBezTo>
                  <a:cubicBezTo>
                    <a:pt x="26" y="11"/>
                    <a:pt x="8"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3" name="Google Shape;1353;p33"/>
            <p:cNvSpPr/>
            <p:nvPr/>
          </p:nvSpPr>
          <p:spPr>
            <a:xfrm>
              <a:off x="5819775" y="2330175"/>
              <a:ext cx="300" cy="25"/>
            </a:xfrm>
            <a:custGeom>
              <a:rect b="b" l="l" r="r" t="t"/>
              <a:pathLst>
                <a:path extrusionOk="0" h="1" w="12">
                  <a:moveTo>
                    <a:pt x="12" y="1"/>
                  </a:moveTo>
                  <a:cubicBezTo>
                    <a:pt x="0" y="1"/>
                    <a:pt x="0" y="1"/>
                    <a:pt x="0" y="1"/>
                  </a:cubicBezTo>
                  <a:cubicBezTo>
                    <a:pt x="0"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4" name="Google Shape;1354;p33"/>
            <p:cNvSpPr/>
            <p:nvPr/>
          </p:nvSpPr>
          <p:spPr>
            <a:xfrm>
              <a:off x="5818575" y="2329275"/>
              <a:ext cx="625" cy="625"/>
            </a:xfrm>
            <a:custGeom>
              <a:rect b="b" l="l" r="r" t="t"/>
              <a:pathLst>
                <a:path extrusionOk="0" h="25" w="25">
                  <a:moveTo>
                    <a:pt x="24" y="25"/>
                  </a:moveTo>
                  <a:cubicBezTo>
                    <a:pt x="24" y="25"/>
                    <a:pt x="0" y="1"/>
                    <a:pt x="24" y="2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5" name="Google Shape;1355;p33"/>
            <p:cNvSpPr/>
            <p:nvPr/>
          </p:nvSpPr>
          <p:spPr>
            <a:xfrm>
              <a:off x="5819175" y="2329875"/>
              <a:ext cx="600" cy="25"/>
            </a:xfrm>
            <a:custGeom>
              <a:rect b="b" l="l" r="r" t="t"/>
              <a:pathLst>
                <a:path extrusionOk="0" h="1" w="24">
                  <a:moveTo>
                    <a:pt x="0" y="1"/>
                  </a:moveTo>
                  <a:cubicBezTo>
                    <a:pt x="12" y="1"/>
                    <a:pt x="24" y="1"/>
                    <a:pt x="0" y="1"/>
                  </a:cubicBezTo>
                  <a:cubicBezTo>
                    <a:pt x="12"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6" name="Google Shape;1356;p33"/>
            <p:cNvSpPr/>
            <p:nvPr/>
          </p:nvSpPr>
          <p:spPr>
            <a:xfrm>
              <a:off x="5818875" y="2329575"/>
              <a:ext cx="325" cy="325"/>
            </a:xfrm>
            <a:custGeom>
              <a:rect b="b" l="l" r="r" t="t"/>
              <a:pathLst>
                <a:path extrusionOk="0" h="13" w="13">
                  <a:moveTo>
                    <a:pt x="12" y="13"/>
                  </a:moveTo>
                  <a:cubicBezTo>
                    <a:pt x="0" y="1"/>
                    <a:pt x="12" y="13"/>
                    <a:pt x="12"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7" name="Google Shape;1357;p33"/>
            <p:cNvSpPr/>
            <p:nvPr/>
          </p:nvSpPr>
          <p:spPr>
            <a:xfrm>
              <a:off x="5816775" y="2327800"/>
              <a:ext cx="400" cy="250"/>
            </a:xfrm>
            <a:custGeom>
              <a:rect b="b" l="l" r="r" t="t"/>
              <a:pathLst>
                <a:path extrusionOk="0" h="10" w="16">
                  <a:moveTo>
                    <a:pt x="1" y="0"/>
                  </a:moveTo>
                  <a:lnTo>
                    <a:pt x="1" y="0"/>
                  </a:lnTo>
                  <a:cubicBezTo>
                    <a:pt x="7" y="6"/>
                    <a:pt x="13" y="9"/>
                    <a:pt x="14" y="9"/>
                  </a:cubicBezTo>
                  <a:cubicBezTo>
                    <a:pt x="16" y="9"/>
                    <a:pt x="13" y="6"/>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8" name="Google Shape;1358;p33"/>
            <p:cNvSpPr/>
            <p:nvPr/>
          </p:nvSpPr>
          <p:spPr>
            <a:xfrm>
              <a:off x="5816775" y="2327800"/>
              <a:ext cx="2425" cy="1800"/>
            </a:xfrm>
            <a:custGeom>
              <a:rect b="b" l="l" r="r" t="t"/>
              <a:pathLst>
                <a:path extrusionOk="0" h="72" w="97">
                  <a:moveTo>
                    <a:pt x="1" y="0"/>
                  </a:moveTo>
                  <a:lnTo>
                    <a:pt x="1" y="0"/>
                  </a:lnTo>
                  <a:cubicBezTo>
                    <a:pt x="11" y="31"/>
                    <a:pt x="30" y="44"/>
                    <a:pt x="57" y="47"/>
                  </a:cubicBezTo>
                  <a:lnTo>
                    <a:pt x="57" y="47"/>
                  </a:lnTo>
                  <a:cubicBezTo>
                    <a:pt x="57" y="47"/>
                    <a:pt x="57" y="47"/>
                    <a:pt x="57" y="47"/>
                  </a:cubicBezTo>
                  <a:lnTo>
                    <a:pt x="57" y="47"/>
                  </a:lnTo>
                  <a:cubicBezTo>
                    <a:pt x="58" y="47"/>
                    <a:pt x="59" y="47"/>
                    <a:pt x="59" y="47"/>
                  </a:cubicBezTo>
                  <a:lnTo>
                    <a:pt x="59" y="47"/>
                  </a:lnTo>
                  <a:cubicBezTo>
                    <a:pt x="58" y="47"/>
                    <a:pt x="58" y="47"/>
                    <a:pt x="57" y="47"/>
                  </a:cubicBezTo>
                  <a:lnTo>
                    <a:pt x="57" y="47"/>
                  </a:lnTo>
                  <a:cubicBezTo>
                    <a:pt x="57" y="47"/>
                    <a:pt x="57" y="47"/>
                    <a:pt x="57" y="47"/>
                  </a:cubicBezTo>
                  <a:lnTo>
                    <a:pt x="57" y="47"/>
                  </a:lnTo>
                  <a:cubicBezTo>
                    <a:pt x="53" y="46"/>
                    <a:pt x="50" y="43"/>
                    <a:pt x="49" y="39"/>
                  </a:cubicBezTo>
                  <a:lnTo>
                    <a:pt x="49" y="39"/>
                  </a:lnTo>
                  <a:cubicBezTo>
                    <a:pt x="52" y="42"/>
                    <a:pt x="56" y="45"/>
                    <a:pt x="59" y="47"/>
                  </a:cubicBezTo>
                  <a:lnTo>
                    <a:pt x="59" y="47"/>
                  </a:lnTo>
                  <a:cubicBezTo>
                    <a:pt x="59" y="47"/>
                    <a:pt x="59" y="47"/>
                    <a:pt x="59" y="47"/>
                  </a:cubicBezTo>
                  <a:lnTo>
                    <a:pt x="59" y="47"/>
                  </a:lnTo>
                  <a:cubicBezTo>
                    <a:pt x="59" y="47"/>
                    <a:pt x="59" y="47"/>
                    <a:pt x="59" y="47"/>
                  </a:cubicBezTo>
                  <a:lnTo>
                    <a:pt x="59" y="47"/>
                  </a:lnTo>
                  <a:cubicBezTo>
                    <a:pt x="59" y="47"/>
                    <a:pt x="59" y="47"/>
                    <a:pt x="59" y="47"/>
                  </a:cubicBezTo>
                  <a:lnTo>
                    <a:pt x="59" y="47"/>
                  </a:lnTo>
                  <a:cubicBezTo>
                    <a:pt x="59" y="47"/>
                    <a:pt x="59" y="47"/>
                    <a:pt x="59" y="47"/>
                  </a:cubicBezTo>
                  <a:lnTo>
                    <a:pt x="59" y="47"/>
                  </a:lnTo>
                  <a:cubicBezTo>
                    <a:pt x="57" y="45"/>
                    <a:pt x="54" y="41"/>
                    <a:pt x="49" y="36"/>
                  </a:cubicBezTo>
                  <a:lnTo>
                    <a:pt x="49" y="36"/>
                  </a:lnTo>
                  <a:cubicBezTo>
                    <a:pt x="49" y="37"/>
                    <a:pt x="49" y="38"/>
                    <a:pt x="49" y="39"/>
                  </a:cubicBezTo>
                  <a:lnTo>
                    <a:pt x="49" y="39"/>
                  </a:lnTo>
                  <a:cubicBezTo>
                    <a:pt x="35" y="27"/>
                    <a:pt x="19" y="14"/>
                    <a:pt x="1" y="0"/>
                  </a:cubicBezTo>
                  <a:close/>
                  <a:moveTo>
                    <a:pt x="61" y="48"/>
                  </a:moveTo>
                  <a:cubicBezTo>
                    <a:pt x="64" y="48"/>
                    <a:pt x="68" y="48"/>
                    <a:pt x="72" y="48"/>
                  </a:cubicBezTo>
                  <a:cubicBezTo>
                    <a:pt x="68" y="48"/>
                    <a:pt x="64" y="48"/>
                    <a:pt x="61" y="48"/>
                  </a:cubicBezTo>
                  <a:close/>
                  <a:moveTo>
                    <a:pt x="57" y="47"/>
                  </a:moveTo>
                  <a:cubicBezTo>
                    <a:pt x="58" y="49"/>
                    <a:pt x="63" y="54"/>
                    <a:pt x="64" y="54"/>
                  </a:cubicBezTo>
                  <a:cubicBezTo>
                    <a:pt x="65" y="54"/>
                    <a:pt x="64" y="52"/>
                    <a:pt x="60" y="48"/>
                  </a:cubicBezTo>
                  <a:lnTo>
                    <a:pt x="60" y="48"/>
                  </a:lnTo>
                  <a:cubicBezTo>
                    <a:pt x="77" y="62"/>
                    <a:pt x="90" y="72"/>
                    <a:pt x="96" y="72"/>
                  </a:cubicBezTo>
                  <a:cubicBezTo>
                    <a:pt x="74" y="56"/>
                    <a:pt x="64" y="50"/>
                    <a:pt x="60" y="47"/>
                  </a:cubicBezTo>
                  <a:lnTo>
                    <a:pt x="60" y="47"/>
                  </a:lnTo>
                  <a:cubicBezTo>
                    <a:pt x="60" y="47"/>
                    <a:pt x="60" y="47"/>
                    <a:pt x="60" y="47"/>
                  </a:cubicBezTo>
                  <a:lnTo>
                    <a:pt x="60" y="47"/>
                  </a:lnTo>
                  <a:cubicBezTo>
                    <a:pt x="60" y="47"/>
                    <a:pt x="60" y="47"/>
                    <a:pt x="61" y="48"/>
                  </a:cubicBezTo>
                  <a:lnTo>
                    <a:pt x="61" y="48"/>
                  </a:lnTo>
                  <a:cubicBezTo>
                    <a:pt x="60" y="47"/>
                    <a:pt x="60" y="47"/>
                    <a:pt x="59" y="47"/>
                  </a:cubicBezTo>
                  <a:lnTo>
                    <a:pt x="59" y="47"/>
                  </a:lnTo>
                  <a:cubicBezTo>
                    <a:pt x="60" y="47"/>
                    <a:pt x="60" y="47"/>
                    <a:pt x="60" y="47"/>
                  </a:cubicBezTo>
                  <a:lnTo>
                    <a:pt x="60" y="47"/>
                  </a:lnTo>
                  <a:cubicBezTo>
                    <a:pt x="60" y="47"/>
                    <a:pt x="60" y="47"/>
                    <a:pt x="59" y="47"/>
                  </a:cubicBezTo>
                  <a:lnTo>
                    <a:pt x="59" y="47"/>
                  </a:lnTo>
                  <a:cubicBezTo>
                    <a:pt x="59" y="47"/>
                    <a:pt x="59" y="47"/>
                    <a:pt x="59" y="47"/>
                  </a:cubicBezTo>
                  <a:lnTo>
                    <a:pt x="59" y="47"/>
                  </a:lnTo>
                  <a:cubicBezTo>
                    <a:pt x="59" y="47"/>
                    <a:pt x="59" y="47"/>
                    <a:pt x="59" y="47"/>
                  </a:cubicBezTo>
                  <a:lnTo>
                    <a:pt x="59" y="47"/>
                  </a:lnTo>
                  <a:cubicBezTo>
                    <a:pt x="59" y="47"/>
                    <a:pt x="58" y="47"/>
                    <a:pt x="57" y="4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9" name="Google Shape;1359;p33"/>
            <p:cNvSpPr/>
            <p:nvPr/>
          </p:nvSpPr>
          <p:spPr>
            <a:xfrm>
              <a:off x="5819175" y="2329575"/>
              <a:ext cx="550" cy="175"/>
            </a:xfrm>
            <a:custGeom>
              <a:rect b="b" l="l" r="r" t="t"/>
              <a:pathLst>
                <a:path extrusionOk="0" h="7" w="22">
                  <a:moveTo>
                    <a:pt x="0" y="1"/>
                  </a:moveTo>
                  <a:lnTo>
                    <a:pt x="0" y="1"/>
                  </a:lnTo>
                  <a:cubicBezTo>
                    <a:pt x="12" y="5"/>
                    <a:pt x="17" y="6"/>
                    <a:pt x="19" y="6"/>
                  </a:cubicBezTo>
                  <a:cubicBezTo>
                    <a:pt x="21" y="6"/>
                    <a:pt x="8"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0" name="Google Shape;1360;p33"/>
            <p:cNvSpPr/>
            <p:nvPr/>
          </p:nvSpPr>
          <p:spPr>
            <a:xfrm>
              <a:off x="5819175" y="2329575"/>
              <a:ext cx="600" cy="325"/>
            </a:xfrm>
            <a:custGeom>
              <a:rect b="b" l="l" r="r" t="t"/>
              <a:pathLst>
                <a:path extrusionOk="0" h="13" w="24">
                  <a:moveTo>
                    <a:pt x="0" y="1"/>
                  </a:moveTo>
                  <a:lnTo>
                    <a:pt x="0" y="1"/>
                  </a:lnTo>
                  <a:cubicBezTo>
                    <a:pt x="0" y="1"/>
                    <a:pt x="5" y="1"/>
                    <a:pt x="12" y="4"/>
                  </a:cubicBezTo>
                  <a:lnTo>
                    <a:pt x="12" y="4"/>
                  </a:lnTo>
                  <a:cubicBezTo>
                    <a:pt x="8" y="2"/>
                    <a:pt x="4" y="1"/>
                    <a:pt x="0" y="1"/>
                  </a:cubicBezTo>
                  <a:close/>
                  <a:moveTo>
                    <a:pt x="12" y="4"/>
                  </a:moveTo>
                  <a:cubicBezTo>
                    <a:pt x="19" y="8"/>
                    <a:pt x="24" y="13"/>
                    <a:pt x="24" y="13"/>
                  </a:cubicBezTo>
                  <a:lnTo>
                    <a:pt x="24" y="13"/>
                  </a:lnTo>
                  <a:cubicBezTo>
                    <a:pt x="20" y="9"/>
                    <a:pt x="16" y="6"/>
                    <a:pt x="12" y="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1" name="Google Shape;1361;p33"/>
            <p:cNvSpPr/>
            <p:nvPr/>
          </p:nvSpPr>
          <p:spPr>
            <a:xfrm>
              <a:off x="5817600" y="2328850"/>
              <a:ext cx="400" cy="450"/>
            </a:xfrm>
            <a:custGeom>
              <a:rect b="b" l="l" r="r" t="t"/>
              <a:pathLst>
                <a:path extrusionOk="0" h="18" w="16">
                  <a:moveTo>
                    <a:pt x="2" y="0"/>
                  </a:moveTo>
                  <a:cubicBezTo>
                    <a:pt x="1" y="0"/>
                    <a:pt x="4" y="6"/>
                    <a:pt x="16" y="18"/>
                  </a:cubicBezTo>
                  <a:cubicBezTo>
                    <a:pt x="10" y="6"/>
                    <a:pt x="4" y="0"/>
                    <a:pt x="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2" name="Google Shape;1362;p33"/>
            <p:cNvSpPr/>
            <p:nvPr/>
          </p:nvSpPr>
          <p:spPr>
            <a:xfrm>
              <a:off x="5819175" y="2329575"/>
              <a:ext cx="900" cy="325"/>
            </a:xfrm>
            <a:custGeom>
              <a:rect b="b" l="l" r="r" t="t"/>
              <a:pathLst>
                <a:path extrusionOk="0" h="13" w="36">
                  <a:moveTo>
                    <a:pt x="12" y="1"/>
                  </a:moveTo>
                  <a:cubicBezTo>
                    <a:pt x="12" y="1"/>
                    <a:pt x="36" y="13"/>
                    <a:pt x="12" y="1"/>
                  </a:cubicBezTo>
                  <a:cubicBezTo>
                    <a:pt x="12" y="1"/>
                    <a:pt x="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3" name="Google Shape;1363;p33"/>
            <p:cNvSpPr/>
            <p:nvPr/>
          </p:nvSpPr>
          <p:spPr>
            <a:xfrm>
              <a:off x="5819775" y="2329575"/>
              <a:ext cx="0" cy="325"/>
            </a:xfrm>
            <a:custGeom>
              <a:rect b="b" l="l" r="r" t="t"/>
              <a:pathLst>
                <a:path extrusionOk="0" h="13" w="0">
                  <a:moveTo>
                    <a:pt x="0" y="1"/>
                  </a:moveTo>
                  <a:cubicBezTo>
                    <a:pt x="0" y="13"/>
                    <a:pt x="0" y="13"/>
                    <a:pt x="0" y="13"/>
                  </a:cubicBezTo>
                  <a:cubicBezTo>
                    <a:pt x="0" y="13"/>
                    <a:pt x="0" y="13"/>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4" name="Google Shape;1364;p33"/>
            <p:cNvSpPr/>
            <p:nvPr/>
          </p:nvSpPr>
          <p:spPr>
            <a:xfrm>
              <a:off x="5819775" y="2329575"/>
              <a:ext cx="0" cy="25"/>
            </a:xfrm>
            <a:custGeom>
              <a:rect b="b" l="l" r="r" t="t"/>
              <a:pathLst>
                <a:path extrusionOk="0" h="1" w="0">
                  <a:moveTo>
                    <a:pt x="0" y="1"/>
                  </a:moveTo>
                  <a:cubicBezTo>
                    <a:pt x="0" y="1"/>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5" name="Google Shape;1365;p33"/>
            <p:cNvSpPr/>
            <p:nvPr/>
          </p:nvSpPr>
          <p:spPr>
            <a:xfrm>
              <a:off x="5819300" y="2329500"/>
              <a:ext cx="525" cy="200"/>
            </a:xfrm>
            <a:custGeom>
              <a:rect b="b" l="l" r="r" t="t"/>
              <a:pathLst>
                <a:path extrusionOk="0" h="8" w="21">
                  <a:moveTo>
                    <a:pt x="1" y="0"/>
                  </a:moveTo>
                  <a:cubicBezTo>
                    <a:pt x="1" y="0"/>
                    <a:pt x="2" y="1"/>
                    <a:pt x="7" y="4"/>
                  </a:cubicBezTo>
                  <a:cubicBezTo>
                    <a:pt x="15" y="6"/>
                    <a:pt x="18" y="7"/>
                    <a:pt x="19" y="7"/>
                  </a:cubicBezTo>
                  <a:cubicBezTo>
                    <a:pt x="21" y="7"/>
                    <a:pt x="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6" name="Google Shape;1366;p33"/>
            <p:cNvSpPr/>
            <p:nvPr/>
          </p:nvSpPr>
          <p:spPr>
            <a:xfrm>
              <a:off x="5817675" y="2321250"/>
              <a:ext cx="325" cy="325"/>
            </a:xfrm>
            <a:custGeom>
              <a:rect b="b" l="l" r="r" t="t"/>
              <a:pathLst>
                <a:path extrusionOk="0" h="13" w="13">
                  <a:moveTo>
                    <a:pt x="1" y="0"/>
                  </a:moveTo>
                  <a:cubicBezTo>
                    <a:pt x="1" y="0"/>
                    <a:pt x="1" y="0"/>
                    <a:pt x="13"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7" name="Google Shape;1367;p33"/>
            <p:cNvSpPr/>
            <p:nvPr/>
          </p:nvSpPr>
          <p:spPr>
            <a:xfrm>
              <a:off x="5817775" y="2326550"/>
              <a:ext cx="525" cy="375"/>
            </a:xfrm>
            <a:custGeom>
              <a:rect b="b" l="l" r="r" t="t"/>
              <a:pathLst>
                <a:path extrusionOk="0" h="15" w="21">
                  <a:moveTo>
                    <a:pt x="2" y="1"/>
                  </a:moveTo>
                  <a:cubicBezTo>
                    <a:pt x="1" y="1"/>
                    <a:pt x="5" y="5"/>
                    <a:pt x="20" y="15"/>
                  </a:cubicBezTo>
                  <a:cubicBezTo>
                    <a:pt x="14" y="8"/>
                    <a:pt x="3" y="1"/>
                    <a:pt x="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8" name="Google Shape;1368;p33"/>
            <p:cNvSpPr/>
            <p:nvPr/>
          </p:nvSpPr>
          <p:spPr>
            <a:xfrm>
              <a:off x="5818875" y="2324825"/>
              <a:ext cx="325" cy="25"/>
            </a:xfrm>
            <a:custGeom>
              <a:rect b="b" l="l" r="r" t="t"/>
              <a:pathLst>
                <a:path extrusionOk="0" h="1" w="13">
                  <a:moveTo>
                    <a:pt x="12" y="0"/>
                  </a:moveTo>
                  <a:lnTo>
                    <a:pt x="12" y="0"/>
                  </a:lnTo>
                  <a:cubicBezTo>
                    <a:pt x="0"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9" name="Google Shape;1369;p33"/>
            <p:cNvSpPr/>
            <p:nvPr/>
          </p:nvSpPr>
          <p:spPr>
            <a:xfrm>
              <a:off x="5815650" y="2319175"/>
              <a:ext cx="8900" cy="10550"/>
            </a:xfrm>
            <a:custGeom>
              <a:rect b="b" l="l" r="r" t="t"/>
              <a:pathLst>
                <a:path extrusionOk="0" h="422" w="356">
                  <a:moveTo>
                    <a:pt x="210" y="20"/>
                  </a:moveTo>
                  <a:cubicBezTo>
                    <a:pt x="213" y="21"/>
                    <a:pt x="218" y="22"/>
                    <a:pt x="225" y="24"/>
                  </a:cubicBezTo>
                  <a:cubicBezTo>
                    <a:pt x="219" y="22"/>
                    <a:pt x="214" y="21"/>
                    <a:pt x="210" y="20"/>
                  </a:cubicBezTo>
                  <a:close/>
                  <a:moveTo>
                    <a:pt x="153" y="24"/>
                  </a:moveTo>
                  <a:cubicBezTo>
                    <a:pt x="154" y="26"/>
                    <a:pt x="155" y="28"/>
                    <a:pt x="157" y="29"/>
                  </a:cubicBezTo>
                  <a:lnTo>
                    <a:pt x="157" y="29"/>
                  </a:lnTo>
                  <a:cubicBezTo>
                    <a:pt x="156" y="28"/>
                    <a:pt x="154" y="26"/>
                    <a:pt x="153" y="24"/>
                  </a:cubicBezTo>
                  <a:close/>
                  <a:moveTo>
                    <a:pt x="117" y="60"/>
                  </a:moveTo>
                  <a:cubicBezTo>
                    <a:pt x="117" y="65"/>
                    <a:pt x="120" y="68"/>
                    <a:pt x="121" y="68"/>
                  </a:cubicBezTo>
                  <a:lnTo>
                    <a:pt x="121" y="68"/>
                  </a:lnTo>
                  <a:cubicBezTo>
                    <a:pt x="119" y="66"/>
                    <a:pt x="117" y="63"/>
                    <a:pt x="117" y="60"/>
                  </a:cubicBezTo>
                  <a:close/>
                  <a:moveTo>
                    <a:pt x="109" y="194"/>
                  </a:moveTo>
                  <a:lnTo>
                    <a:pt x="109" y="194"/>
                  </a:lnTo>
                  <a:cubicBezTo>
                    <a:pt x="115" y="194"/>
                    <a:pt x="135" y="213"/>
                    <a:pt x="165" y="250"/>
                  </a:cubicBezTo>
                  <a:cubicBezTo>
                    <a:pt x="153" y="238"/>
                    <a:pt x="129" y="214"/>
                    <a:pt x="117" y="214"/>
                  </a:cubicBezTo>
                  <a:cubicBezTo>
                    <a:pt x="108" y="201"/>
                    <a:pt x="106" y="194"/>
                    <a:pt x="109" y="194"/>
                  </a:cubicBezTo>
                  <a:close/>
                  <a:moveTo>
                    <a:pt x="22" y="214"/>
                  </a:moveTo>
                  <a:lnTo>
                    <a:pt x="22" y="214"/>
                  </a:lnTo>
                  <a:cubicBezTo>
                    <a:pt x="25" y="220"/>
                    <a:pt x="28" y="224"/>
                    <a:pt x="30" y="227"/>
                  </a:cubicBezTo>
                  <a:lnTo>
                    <a:pt x="30" y="227"/>
                  </a:lnTo>
                  <a:cubicBezTo>
                    <a:pt x="19" y="221"/>
                    <a:pt x="12" y="219"/>
                    <a:pt x="8" y="219"/>
                  </a:cubicBezTo>
                  <a:cubicBezTo>
                    <a:pt x="1" y="219"/>
                    <a:pt x="3" y="226"/>
                    <a:pt x="10" y="226"/>
                  </a:cubicBezTo>
                  <a:cubicBezTo>
                    <a:pt x="10" y="230"/>
                    <a:pt x="19" y="238"/>
                    <a:pt x="29" y="245"/>
                  </a:cubicBezTo>
                  <a:lnTo>
                    <a:pt x="29" y="245"/>
                  </a:lnTo>
                  <a:cubicBezTo>
                    <a:pt x="42" y="258"/>
                    <a:pt x="49" y="265"/>
                    <a:pt x="55" y="270"/>
                  </a:cubicBezTo>
                  <a:lnTo>
                    <a:pt x="55" y="270"/>
                  </a:lnTo>
                  <a:cubicBezTo>
                    <a:pt x="53" y="265"/>
                    <a:pt x="54" y="258"/>
                    <a:pt x="58" y="250"/>
                  </a:cubicBezTo>
                  <a:cubicBezTo>
                    <a:pt x="46" y="242"/>
                    <a:pt x="42" y="238"/>
                    <a:pt x="42" y="238"/>
                  </a:cubicBezTo>
                  <a:lnTo>
                    <a:pt x="42" y="238"/>
                  </a:lnTo>
                  <a:cubicBezTo>
                    <a:pt x="43" y="238"/>
                    <a:pt x="49" y="242"/>
                    <a:pt x="58" y="248"/>
                  </a:cubicBezTo>
                  <a:lnTo>
                    <a:pt x="58" y="248"/>
                  </a:lnTo>
                  <a:cubicBezTo>
                    <a:pt x="57" y="242"/>
                    <a:pt x="52" y="239"/>
                    <a:pt x="46" y="235"/>
                  </a:cubicBezTo>
                  <a:lnTo>
                    <a:pt x="46" y="235"/>
                  </a:lnTo>
                  <a:cubicBezTo>
                    <a:pt x="46" y="236"/>
                    <a:pt x="46" y="237"/>
                    <a:pt x="46" y="238"/>
                  </a:cubicBezTo>
                  <a:cubicBezTo>
                    <a:pt x="43" y="236"/>
                    <a:pt x="41" y="235"/>
                    <a:pt x="39" y="233"/>
                  </a:cubicBezTo>
                  <a:lnTo>
                    <a:pt x="39" y="233"/>
                  </a:lnTo>
                  <a:cubicBezTo>
                    <a:pt x="39" y="234"/>
                    <a:pt x="39" y="234"/>
                    <a:pt x="38" y="234"/>
                  </a:cubicBezTo>
                  <a:cubicBezTo>
                    <a:pt x="37" y="234"/>
                    <a:pt x="34" y="232"/>
                    <a:pt x="30" y="227"/>
                  </a:cubicBezTo>
                  <a:lnTo>
                    <a:pt x="30" y="227"/>
                  </a:lnTo>
                  <a:cubicBezTo>
                    <a:pt x="33" y="229"/>
                    <a:pt x="36" y="231"/>
                    <a:pt x="39" y="233"/>
                  </a:cubicBezTo>
                  <a:lnTo>
                    <a:pt x="39" y="233"/>
                  </a:lnTo>
                  <a:cubicBezTo>
                    <a:pt x="39" y="232"/>
                    <a:pt x="37" y="230"/>
                    <a:pt x="34" y="226"/>
                  </a:cubicBezTo>
                  <a:lnTo>
                    <a:pt x="34" y="226"/>
                  </a:lnTo>
                  <a:cubicBezTo>
                    <a:pt x="38" y="230"/>
                    <a:pt x="42" y="233"/>
                    <a:pt x="46" y="235"/>
                  </a:cubicBezTo>
                  <a:lnTo>
                    <a:pt x="46" y="235"/>
                  </a:lnTo>
                  <a:cubicBezTo>
                    <a:pt x="44" y="226"/>
                    <a:pt x="33" y="225"/>
                    <a:pt x="22" y="214"/>
                  </a:cubicBezTo>
                  <a:close/>
                  <a:moveTo>
                    <a:pt x="55" y="270"/>
                  </a:moveTo>
                  <a:cubicBezTo>
                    <a:pt x="57" y="277"/>
                    <a:pt x="64" y="282"/>
                    <a:pt x="76" y="287"/>
                  </a:cubicBezTo>
                  <a:lnTo>
                    <a:pt x="76" y="287"/>
                  </a:lnTo>
                  <a:cubicBezTo>
                    <a:pt x="67" y="281"/>
                    <a:pt x="63" y="278"/>
                    <a:pt x="55" y="270"/>
                  </a:cubicBezTo>
                  <a:close/>
                  <a:moveTo>
                    <a:pt x="165" y="286"/>
                  </a:moveTo>
                  <a:cubicBezTo>
                    <a:pt x="170" y="291"/>
                    <a:pt x="170" y="293"/>
                    <a:pt x="168" y="293"/>
                  </a:cubicBezTo>
                  <a:cubicBezTo>
                    <a:pt x="167" y="293"/>
                    <a:pt x="165" y="293"/>
                    <a:pt x="164" y="292"/>
                  </a:cubicBezTo>
                  <a:lnTo>
                    <a:pt x="164" y="292"/>
                  </a:lnTo>
                  <a:cubicBezTo>
                    <a:pt x="165" y="294"/>
                    <a:pt x="165" y="296"/>
                    <a:pt x="165" y="298"/>
                  </a:cubicBezTo>
                  <a:cubicBezTo>
                    <a:pt x="165" y="298"/>
                    <a:pt x="163" y="296"/>
                    <a:pt x="162" y="294"/>
                  </a:cubicBezTo>
                  <a:lnTo>
                    <a:pt x="162" y="294"/>
                  </a:lnTo>
                  <a:cubicBezTo>
                    <a:pt x="162" y="293"/>
                    <a:pt x="162" y="292"/>
                    <a:pt x="162" y="292"/>
                  </a:cubicBezTo>
                  <a:lnTo>
                    <a:pt x="162" y="292"/>
                  </a:lnTo>
                  <a:cubicBezTo>
                    <a:pt x="163" y="292"/>
                    <a:pt x="163" y="292"/>
                    <a:pt x="164" y="292"/>
                  </a:cubicBezTo>
                  <a:lnTo>
                    <a:pt x="164" y="292"/>
                  </a:lnTo>
                  <a:cubicBezTo>
                    <a:pt x="163" y="290"/>
                    <a:pt x="162" y="289"/>
                    <a:pt x="160" y="288"/>
                  </a:cubicBezTo>
                  <a:lnTo>
                    <a:pt x="160" y="288"/>
                  </a:lnTo>
                  <a:cubicBezTo>
                    <a:pt x="161" y="289"/>
                    <a:pt x="162" y="290"/>
                    <a:pt x="162" y="292"/>
                  </a:cubicBezTo>
                  <a:lnTo>
                    <a:pt x="162" y="292"/>
                  </a:lnTo>
                  <a:cubicBezTo>
                    <a:pt x="161" y="292"/>
                    <a:pt x="161" y="291"/>
                    <a:pt x="160" y="291"/>
                  </a:cubicBezTo>
                  <a:lnTo>
                    <a:pt x="160" y="291"/>
                  </a:lnTo>
                  <a:cubicBezTo>
                    <a:pt x="160" y="290"/>
                    <a:pt x="160" y="289"/>
                    <a:pt x="160" y="288"/>
                  </a:cubicBezTo>
                  <a:lnTo>
                    <a:pt x="160" y="288"/>
                  </a:lnTo>
                  <a:cubicBezTo>
                    <a:pt x="160" y="288"/>
                    <a:pt x="160" y="288"/>
                    <a:pt x="160" y="288"/>
                  </a:cubicBezTo>
                  <a:lnTo>
                    <a:pt x="160" y="288"/>
                  </a:lnTo>
                  <a:cubicBezTo>
                    <a:pt x="160" y="288"/>
                    <a:pt x="160" y="288"/>
                    <a:pt x="160" y="288"/>
                  </a:cubicBezTo>
                  <a:lnTo>
                    <a:pt x="160" y="288"/>
                  </a:lnTo>
                  <a:cubicBezTo>
                    <a:pt x="160" y="287"/>
                    <a:pt x="162" y="286"/>
                    <a:pt x="165" y="286"/>
                  </a:cubicBezTo>
                  <a:close/>
                  <a:moveTo>
                    <a:pt x="206" y="286"/>
                  </a:moveTo>
                  <a:cubicBezTo>
                    <a:pt x="215" y="293"/>
                    <a:pt x="226" y="298"/>
                    <a:pt x="236" y="298"/>
                  </a:cubicBezTo>
                  <a:cubicBezTo>
                    <a:pt x="229" y="294"/>
                    <a:pt x="217" y="289"/>
                    <a:pt x="206" y="286"/>
                  </a:cubicBezTo>
                  <a:close/>
                  <a:moveTo>
                    <a:pt x="186" y="313"/>
                  </a:moveTo>
                  <a:cubicBezTo>
                    <a:pt x="190" y="316"/>
                    <a:pt x="193" y="322"/>
                    <a:pt x="201" y="322"/>
                  </a:cubicBezTo>
                  <a:cubicBezTo>
                    <a:pt x="197" y="318"/>
                    <a:pt x="191" y="315"/>
                    <a:pt x="186" y="313"/>
                  </a:cubicBezTo>
                  <a:close/>
                  <a:moveTo>
                    <a:pt x="70" y="357"/>
                  </a:moveTo>
                  <a:cubicBezTo>
                    <a:pt x="77" y="360"/>
                    <a:pt x="84" y="363"/>
                    <a:pt x="90" y="366"/>
                  </a:cubicBezTo>
                  <a:lnTo>
                    <a:pt x="90" y="366"/>
                  </a:lnTo>
                  <a:cubicBezTo>
                    <a:pt x="82" y="357"/>
                    <a:pt x="80" y="357"/>
                    <a:pt x="70" y="357"/>
                  </a:cubicBezTo>
                  <a:close/>
                  <a:moveTo>
                    <a:pt x="165" y="0"/>
                  </a:moveTo>
                  <a:lnTo>
                    <a:pt x="165" y="0"/>
                  </a:lnTo>
                  <a:cubicBezTo>
                    <a:pt x="174" y="19"/>
                    <a:pt x="184" y="30"/>
                    <a:pt x="187" y="40"/>
                  </a:cubicBezTo>
                  <a:lnTo>
                    <a:pt x="187" y="40"/>
                  </a:lnTo>
                  <a:cubicBezTo>
                    <a:pt x="185" y="36"/>
                    <a:pt x="181" y="36"/>
                    <a:pt x="175" y="36"/>
                  </a:cubicBezTo>
                  <a:cubicBezTo>
                    <a:pt x="169" y="36"/>
                    <a:pt x="162" y="36"/>
                    <a:pt x="157" y="29"/>
                  </a:cubicBezTo>
                  <a:lnTo>
                    <a:pt x="157" y="29"/>
                  </a:lnTo>
                  <a:cubicBezTo>
                    <a:pt x="170" y="51"/>
                    <a:pt x="170" y="57"/>
                    <a:pt x="167" y="58"/>
                  </a:cubicBezTo>
                  <a:lnTo>
                    <a:pt x="167" y="58"/>
                  </a:lnTo>
                  <a:cubicBezTo>
                    <a:pt x="162" y="55"/>
                    <a:pt x="159" y="54"/>
                    <a:pt x="159" y="54"/>
                  </a:cubicBezTo>
                  <a:lnTo>
                    <a:pt x="159" y="54"/>
                  </a:lnTo>
                  <a:cubicBezTo>
                    <a:pt x="157" y="54"/>
                    <a:pt x="163" y="58"/>
                    <a:pt x="166" y="58"/>
                  </a:cubicBezTo>
                  <a:cubicBezTo>
                    <a:pt x="166" y="58"/>
                    <a:pt x="167" y="58"/>
                    <a:pt x="167" y="58"/>
                  </a:cubicBezTo>
                  <a:lnTo>
                    <a:pt x="167" y="58"/>
                  </a:lnTo>
                  <a:cubicBezTo>
                    <a:pt x="172" y="60"/>
                    <a:pt x="179" y="65"/>
                    <a:pt x="189" y="72"/>
                  </a:cubicBezTo>
                  <a:cubicBezTo>
                    <a:pt x="171" y="66"/>
                    <a:pt x="159" y="66"/>
                    <a:pt x="149" y="66"/>
                  </a:cubicBezTo>
                  <a:cubicBezTo>
                    <a:pt x="138" y="66"/>
                    <a:pt x="129" y="66"/>
                    <a:pt x="117" y="60"/>
                  </a:cubicBezTo>
                  <a:lnTo>
                    <a:pt x="117" y="60"/>
                  </a:lnTo>
                  <a:cubicBezTo>
                    <a:pt x="117" y="60"/>
                    <a:pt x="117" y="60"/>
                    <a:pt x="117" y="60"/>
                  </a:cubicBezTo>
                  <a:lnTo>
                    <a:pt x="117" y="60"/>
                  </a:lnTo>
                  <a:cubicBezTo>
                    <a:pt x="123" y="66"/>
                    <a:pt x="123" y="69"/>
                    <a:pt x="122" y="69"/>
                  </a:cubicBezTo>
                  <a:cubicBezTo>
                    <a:pt x="122" y="69"/>
                    <a:pt x="121" y="68"/>
                    <a:pt x="121" y="68"/>
                  </a:cubicBezTo>
                  <a:lnTo>
                    <a:pt x="121" y="68"/>
                  </a:lnTo>
                  <a:cubicBezTo>
                    <a:pt x="128" y="77"/>
                    <a:pt x="141" y="83"/>
                    <a:pt x="141" y="83"/>
                  </a:cubicBezTo>
                  <a:cubicBezTo>
                    <a:pt x="129" y="83"/>
                    <a:pt x="94" y="72"/>
                    <a:pt x="82" y="72"/>
                  </a:cubicBezTo>
                  <a:lnTo>
                    <a:pt x="82" y="72"/>
                  </a:lnTo>
                  <a:cubicBezTo>
                    <a:pt x="94" y="83"/>
                    <a:pt x="94" y="72"/>
                    <a:pt x="105" y="95"/>
                  </a:cubicBezTo>
                  <a:lnTo>
                    <a:pt x="82" y="95"/>
                  </a:lnTo>
                  <a:cubicBezTo>
                    <a:pt x="82" y="95"/>
                    <a:pt x="86" y="102"/>
                    <a:pt x="90" y="108"/>
                  </a:cubicBezTo>
                  <a:lnTo>
                    <a:pt x="90" y="108"/>
                  </a:lnTo>
                  <a:cubicBezTo>
                    <a:pt x="84" y="110"/>
                    <a:pt x="77" y="117"/>
                    <a:pt x="71" y="118"/>
                  </a:cubicBezTo>
                  <a:lnTo>
                    <a:pt x="71" y="118"/>
                  </a:lnTo>
                  <a:cubicBezTo>
                    <a:pt x="66" y="114"/>
                    <a:pt x="61" y="111"/>
                    <a:pt x="58" y="107"/>
                  </a:cubicBezTo>
                  <a:lnTo>
                    <a:pt x="58" y="107"/>
                  </a:lnTo>
                  <a:cubicBezTo>
                    <a:pt x="62" y="115"/>
                    <a:pt x="66" y="118"/>
                    <a:pt x="70" y="118"/>
                  </a:cubicBezTo>
                  <a:cubicBezTo>
                    <a:pt x="70" y="118"/>
                    <a:pt x="70" y="118"/>
                    <a:pt x="71" y="118"/>
                  </a:cubicBezTo>
                  <a:lnTo>
                    <a:pt x="71" y="118"/>
                  </a:lnTo>
                  <a:cubicBezTo>
                    <a:pt x="83" y="126"/>
                    <a:pt x="97" y="135"/>
                    <a:pt x="105" y="143"/>
                  </a:cubicBezTo>
                  <a:cubicBezTo>
                    <a:pt x="94" y="131"/>
                    <a:pt x="34" y="119"/>
                    <a:pt x="34" y="119"/>
                  </a:cubicBezTo>
                  <a:lnTo>
                    <a:pt x="34" y="119"/>
                  </a:lnTo>
                  <a:cubicBezTo>
                    <a:pt x="69" y="133"/>
                    <a:pt x="75" y="139"/>
                    <a:pt x="70" y="139"/>
                  </a:cubicBezTo>
                  <a:cubicBezTo>
                    <a:pt x="66" y="139"/>
                    <a:pt x="56" y="136"/>
                    <a:pt x="46" y="131"/>
                  </a:cubicBezTo>
                  <a:lnTo>
                    <a:pt x="46" y="131"/>
                  </a:lnTo>
                  <a:cubicBezTo>
                    <a:pt x="37" y="131"/>
                    <a:pt x="52" y="144"/>
                    <a:pt x="70" y="155"/>
                  </a:cubicBezTo>
                  <a:lnTo>
                    <a:pt x="70" y="155"/>
                  </a:lnTo>
                  <a:cubicBezTo>
                    <a:pt x="70" y="161"/>
                    <a:pt x="71" y="166"/>
                    <a:pt x="74" y="171"/>
                  </a:cubicBezTo>
                  <a:lnTo>
                    <a:pt x="74" y="171"/>
                  </a:lnTo>
                  <a:cubicBezTo>
                    <a:pt x="73" y="170"/>
                    <a:pt x="72" y="169"/>
                    <a:pt x="70" y="167"/>
                  </a:cubicBezTo>
                  <a:lnTo>
                    <a:pt x="70" y="167"/>
                  </a:lnTo>
                  <a:cubicBezTo>
                    <a:pt x="71" y="168"/>
                    <a:pt x="71" y="170"/>
                    <a:pt x="72" y="172"/>
                  </a:cubicBezTo>
                  <a:lnTo>
                    <a:pt x="72" y="172"/>
                  </a:lnTo>
                  <a:cubicBezTo>
                    <a:pt x="63" y="166"/>
                    <a:pt x="36" y="143"/>
                    <a:pt x="35" y="143"/>
                  </a:cubicBezTo>
                  <a:lnTo>
                    <a:pt x="35" y="143"/>
                  </a:lnTo>
                  <a:cubicBezTo>
                    <a:pt x="35" y="143"/>
                    <a:pt x="45" y="151"/>
                    <a:pt x="76" y="178"/>
                  </a:cubicBezTo>
                  <a:lnTo>
                    <a:pt x="76" y="178"/>
                  </a:lnTo>
                  <a:cubicBezTo>
                    <a:pt x="75" y="176"/>
                    <a:pt x="74" y="174"/>
                    <a:pt x="72" y="172"/>
                  </a:cubicBezTo>
                  <a:lnTo>
                    <a:pt x="72" y="172"/>
                  </a:lnTo>
                  <a:cubicBezTo>
                    <a:pt x="74" y="173"/>
                    <a:pt x="75" y="173"/>
                    <a:pt x="75" y="173"/>
                  </a:cubicBezTo>
                  <a:lnTo>
                    <a:pt x="75" y="173"/>
                  </a:lnTo>
                  <a:cubicBezTo>
                    <a:pt x="83" y="186"/>
                    <a:pt x="97" y="194"/>
                    <a:pt x="105" y="203"/>
                  </a:cubicBezTo>
                  <a:cubicBezTo>
                    <a:pt x="94" y="193"/>
                    <a:pt x="85" y="185"/>
                    <a:pt x="76" y="178"/>
                  </a:cubicBezTo>
                  <a:lnTo>
                    <a:pt x="76" y="178"/>
                  </a:lnTo>
                  <a:cubicBezTo>
                    <a:pt x="92" y="200"/>
                    <a:pt x="119" y="228"/>
                    <a:pt x="129" y="238"/>
                  </a:cubicBezTo>
                  <a:cubicBezTo>
                    <a:pt x="105" y="226"/>
                    <a:pt x="82" y="203"/>
                    <a:pt x="58" y="191"/>
                  </a:cubicBezTo>
                  <a:lnTo>
                    <a:pt x="58" y="191"/>
                  </a:lnTo>
                  <a:cubicBezTo>
                    <a:pt x="78" y="201"/>
                    <a:pt x="90" y="229"/>
                    <a:pt x="78" y="229"/>
                  </a:cubicBezTo>
                  <a:cubicBezTo>
                    <a:pt x="76" y="229"/>
                    <a:pt x="73" y="228"/>
                    <a:pt x="70" y="226"/>
                  </a:cubicBezTo>
                  <a:cubicBezTo>
                    <a:pt x="70" y="226"/>
                    <a:pt x="70" y="232"/>
                    <a:pt x="70" y="235"/>
                  </a:cubicBezTo>
                  <a:lnTo>
                    <a:pt x="70" y="235"/>
                  </a:lnTo>
                  <a:cubicBezTo>
                    <a:pt x="59" y="230"/>
                    <a:pt x="54" y="228"/>
                    <a:pt x="50" y="228"/>
                  </a:cubicBezTo>
                  <a:cubicBezTo>
                    <a:pt x="49" y="228"/>
                    <a:pt x="48" y="229"/>
                    <a:pt x="47" y="229"/>
                  </a:cubicBezTo>
                  <a:lnTo>
                    <a:pt x="47" y="229"/>
                  </a:lnTo>
                  <a:cubicBezTo>
                    <a:pt x="47" y="229"/>
                    <a:pt x="47" y="228"/>
                    <a:pt x="46" y="226"/>
                  </a:cubicBezTo>
                  <a:lnTo>
                    <a:pt x="46" y="226"/>
                  </a:lnTo>
                  <a:cubicBezTo>
                    <a:pt x="46" y="228"/>
                    <a:pt x="46" y="230"/>
                    <a:pt x="47" y="232"/>
                  </a:cubicBezTo>
                  <a:lnTo>
                    <a:pt x="47" y="232"/>
                  </a:lnTo>
                  <a:cubicBezTo>
                    <a:pt x="48" y="232"/>
                    <a:pt x="48" y="233"/>
                    <a:pt x="48" y="233"/>
                  </a:cubicBezTo>
                  <a:lnTo>
                    <a:pt x="48" y="233"/>
                  </a:lnTo>
                  <a:cubicBezTo>
                    <a:pt x="51" y="237"/>
                    <a:pt x="55" y="241"/>
                    <a:pt x="59" y="246"/>
                  </a:cubicBezTo>
                  <a:lnTo>
                    <a:pt x="59" y="246"/>
                  </a:lnTo>
                  <a:cubicBezTo>
                    <a:pt x="59" y="246"/>
                    <a:pt x="58" y="247"/>
                    <a:pt x="58" y="248"/>
                  </a:cubicBezTo>
                  <a:lnTo>
                    <a:pt x="58" y="248"/>
                  </a:lnTo>
                  <a:cubicBezTo>
                    <a:pt x="58" y="248"/>
                    <a:pt x="58" y="248"/>
                    <a:pt x="58" y="248"/>
                  </a:cubicBezTo>
                  <a:lnTo>
                    <a:pt x="58" y="248"/>
                  </a:lnTo>
                  <a:cubicBezTo>
                    <a:pt x="58" y="249"/>
                    <a:pt x="58" y="249"/>
                    <a:pt x="58" y="250"/>
                  </a:cubicBezTo>
                  <a:cubicBezTo>
                    <a:pt x="58" y="249"/>
                    <a:pt x="58" y="249"/>
                    <a:pt x="58" y="248"/>
                  </a:cubicBezTo>
                  <a:lnTo>
                    <a:pt x="58" y="248"/>
                  </a:lnTo>
                  <a:cubicBezTo>
                    <a:pt x="61" y="250"/>
                    <a:pt x="63" y="251"/>
                    <a:pt x="66" y="253"/>
                  </a:cubicBezTo>
                  <a:lnTo>
                    <a:pt x="66" y="253"/>
                  </a:lnTo>
                  <a:cubicBezTo>
                    <a:pt x="68" y="256"/>
                    <a:pt x="70" y="259"/>
                    <a:pt x="70" y="262"/>
                  </a:cubicBezTo>
                  <a:cubicBezTo>
                    <a:pt x="70" y="260"/>
                    <a:pt x="69" y="257"/>
                    <a:pt x="68" y="255"/>
                  </a:cubicBezTo>
                  <a:lnTo>
                    <a:pt x="68" y="255"/>
                  </a:lnTo>
                  <a:cubicBezTo>
                    <a:pt x="104" y="278"/>
                    <a:pt x="163" y="319"/>
                    <a:pt x="158" y="319"/>
                  </a:cubicBezTo>
                  <a:cubicBezTo>
                    <a:pt x="156" y="319"/>
                    <a:pt x="144" y="313"/>
                    <a:pt x="117" y="298"/>
                  </a:cubicBezTo>
                  <a:cubicBezTo>
                    <a:pt x="115" y="296"/>
                    <a:pt x="113" y="296"/>
                    <a:pt x="113" y="296"/>
                  </a:cubicBezTo>
                  <a:lnTo>
                    <a:pt x="113" y="296"/>
                  </a:lnTo>
                  <a:cubicBezTo>
                    <a:pt x="113" y="296"/>
                    <a:pt x="114" y="296"/>
                    <a:pt x="115" y="297"/>
                  </a:cubicBezTo>
                  <a:lnTo>
                    <a:pt x="115" y="297"/>
                  </a:lnTo>
                  <a:cubicBezTo>
                    <a:pt x="98" y="294"/>
                    <a:pt x="85" y="290"/>
                    <a:pt x="76" y="287"/>
                  </a:cubicBezTo>
                  <a:lnTo>
                    <a:pt x="76" y="287"/>
                  </a:lnTo>
                  <a:cubicBezTo>
                    <a:pt x="80" y="290"/>
                    <a:pt x="85" y="293"/>
                    <a:pt x="92" y="298"/>
                  </a:cubicBezTo>
                  <a:lnTo>
                    <a:pt x="92" y="298"/>
                  </a:lnTo>
                  <a:cubicBezTo>
                    <a:pt x="73" y="286"/>
                    <a:pt x="52" y="274"/>
                    <a:pt x="34" y="262"/>
                  </a:cubicBezTo>
                  <a:lnTo>
                    <a:pt x="34" y="262"/>
                  </a:lnTo>
                  <a:cubicBezTo>
                    <a:pt x="55" y="277"/>
                    <a:pt x="71" y="288"/>
                    <a:pt x="82" y="296"/>
                  </a:cubicBezTo>
                  <a:lnTo>
                    <a:pt x="82" y="296"/>
                  </a:lnTo>
                  <a:cubicBezTo>
                    <a:pt x="77" y="293"/>
                    <a:pt x="71" y="290"/>
                    <a:pt x="69" y="290"/>
                  </a:cubicBezTo>
                  <a:lnTo>
                    <a:pt x="69" y="290"/>
                  </a:lnTo>
                  <a:cubicBezTo>
                    <a:pt x="63" y="290"/>
                    <a:pt x="73" y="305"/>
                    <a:pt x="129" y="357"/>
                  </a:cubicBezTo>
                  <a:cubicBezTo>
                    <a:pt x="114" y="352"/>
                    <a:pt x="108" y="349"/>
                    <a:pt x="107" y="349"/>
                  </a:cubicBezTo>
                  <a:lnTo>
                    <a:pt x="107" y="349"/>
                  </a:lnTo>
                  <a:cubicBezTo>
                    <a:pt x="105" y="349"/>
                    <a:pt x="115" y="355"/>
                    <a:pt x="129" y="369"/>
                  </a:cubicBezTo>
                  <a:cubicBezTo>
                    <a:pt x="106" y="357"/>
                    <a:pt x="82" y="346"/>
                    <a:pt x="58" y="334"/>
                  </a:cubicBezTo>
                  <a:lnTo>
                    <a:pt x="58" y="334"/>
                  </a:lnTo>
                  <a:cubicBezTo>
                    <a:pt x="81" y="345"/>
                    <a:pt x="82" y="346"/>
                    <a:pt x="93" y="367"/>
                  </a:cubicBezTo>
                  <a:lnTo>
                    <a:pt x="93" y="367"/>
                  </a:lnTo>
                  <a:cubicBezTo>
                    <a:pt x="92" y="367"/>
                    <a:pt x="91" y="366"/>
                    <a:pt x="90" y="366"/>
                  </a:cubicBezTo>
                  <a:lnTo>
                    <a:pt x="90" y="366"/>
                  </a:lnTo>
                  <a:cubicBezTo>
                    <a:pt x="91" y="367"/>
                    <a:pt x="92" y="368"/>
                    <a:pt x="94" y="369"/>
                  </a:cubicBezTo>
                  <a:cubicBezTo>
                    <a:pt x="93" y="368"/>
                    <a:pt x="93" y="368"/>
                    <a:pt x="93" y="367"/>
                  </a:cubicBezTo>
                  <a:lnTo>
                    <a:pt x="93" y="367"/>
                  </a:lnTo>
                  <a:cubicBezTo>
                    <a:pt x="105" y="374"/>
                    <a:pt x="117" y="382"/>
                    <a:pt x="129" y="391"/>
                  </a:cubicBezTo>
                  <a:lnTo>
                    <a:pt x="129" y="391"/>
                  </a:lnTo>
                  <a:cubicBezTo>
                    <a:pt x="130" y="390"/>
                    <a:pt x="131" y="389"/>
                    <a:pt x="132" y="389"/>
                  </a:cubicBezTo>
                  <a:cubicBezTo>
                    <a:pt x="134" y="389"/>
                    <a:pt x="137" y="392"/>
                    <a:pt x="141" y="395"/>
                  </a:cubicBezTo>
                  <a:lnTo>
                    <a:pt x="141" y="395"/>
                  </a:lnTo>
                  <a:cubicBezTo>
                    <a:pt x="138" y="391"/>
                    <a:pt x="134" y="386"/>
                    <a:pt x="129" y="381"/>
                  </a:cubicBezTo>
                  <a:lnTo>
                    <a:pt x="129" y="381"/>
                  </a:lnTo>
                  <a:cubicBezTo>
                    <a:pt x="138" y="384"/>
                    <a:pt x="149" y="386"/>
                    <a:pt x="159" y="386"/>
                  </a:cubicBezTo>
                  <a:cubicBezTo>
                    <a:pt x="189" y="386"/>
                    <a:pt x="216" y="372"/>
                    <a:pt x="189" y="345"/>
                  </a:cubicBezTo>
                  <a:lnTo>
                    <a:pt x="189" y="345"/>
                  </a:lnTo>
                  <a:cubicBezTo>
                    <a:pt x="189" y="345"/>
                    <a:pt x="189" y="345"/>
                    <a:pt x="189" y="345"/>
                  </a:cubicBezTo>
                  <a:cubicBezTo>
                    <a:pt x="193" y="341"/>
                    <a:pt x="197" y="338"/>
                    <a:pt x="201" y="337"/>
                  </a:cubicBezTo>
                  <a:lnTo>
                    <a:pt x="201" y="337"/>
                  </a:lnTo>
                  <a:cubicBezTo>
                    <a:pt x="208" y="342"/>
                    <a:pt x="213" y="345"/>
                    <a:pt x="213" y="345"/>
                  </a:cubicBezTo>
                  <a:cubicBezTo>
                    <a:pt x="213" y="339"/>
                    <a:pt x="210" y="336"/>
                    <a:pt x="205" y="336"/>
                  </a:cubicBezTo>
                  <a:cubicBezTo>
                    <a:pt x="204" y="336"/>
                    <a:pt x="203" y="337"/>
                    <a:pt x="201" y="337"/>
                  </a:cubicBezTo>
                  <a:lnTo>
                    <a:pt x="201" y="337"/>
                  </a:lnTo>
                  <a:cubicBezTo>
                    <a:pt x="191" y="329"/>
                    <a:pt x="177" y="317"/>
                    <a:pt x="177" y="310"/>
                  </a:cubicBezTo>
                  <a:lnTo>
                    <a:pt x="177" y="310"/>
                  </a:lnTo>
                  <a:cubicBezTo>
                    <a:pt x="180" y="311"/>
                    <a:pt x="183" y="312"/>
                    <a:pt x="186" y="313"/>
                  </a:cubicBezTo>
                  <a:lnTo>
                    <a:pt x="186" y="313"/>
                  </a:lnTo>
                  <a:cubicBezTo>
                    <a:pt x="184" y="311"/>
                    <a:pt x="181" y="310"/>
                    <a:pt x="177" y="310"/>
                  </a:cubicBezTo>
                  <a:lnTo>
                    <a:pt x="177" y="310"/>
                  </a:lnTo>
                  <a:cubicBezTo>
                    <a:pt x="168" y="307"/>
                    <a:pt x="159" y="304"/>
                    <a:pt x="153" y="298"/>
                  </a:cubicBezTo>
                  <a:cubicBezTo>
                    <a:pt x="155" y="298"/>
                    <a:pt x="157" y="297"/>
                    <a:pt x="158" y="297"/>
                  </a:cubicBezTo>
                  <a:lnTo>
                    <a:pt x="158" y="297"/>
                  </a:lnTo>
                  <a:cubicBezTo>
                    <a:pt x="163" y="300"/>
                    <a:pt x="169" y="304"/>
                    <a:pt x="177" y="310"/>
                  </a:cubicBezTo>
                  <a:cubicBezTo>
                    <a:pt x="177" y="306"/>
                    <a:pt x="177" y="303"/>
                    <a:pt x="177" y="301"/>
                  </a:cubicBezTo>
                  <a:lnTo>
                    <a:pt x="177" y="301"/>
                  </a:lnTo>
                  <a:cubicBezTo>
                    <a:pt x="182" y="305"/>
                    <a:pt x="189" y="310"/>
                    <a:pt x="189" y="310"/>
                  </a:cubicBezTo>
                  <a:cubicBezTo>
                    <a:pt x="167" y="288"/>
                    <a:pt x="170" y="281"/>
                    <a:pt x="182" y="281"/>
                  </a:cubicBezTo>
                  <a:cubicBezTo>
                    <a:pt x="188" y="281"/>
                    <a:pt x="197" y="283"/>
                    <a:pt x="206" y="286"/>
                  </a:cubicBezTo>
                  <a:lnTo>
                    <a:pt x="206" y="286"/>
                  </a:lnTo>
                  <a:cubicBezTo>
                    <a:pt x="194" y="277"/>
                    <a:pt x="184" y="263"/>
                    <a:pt x="177" y="250"/>
                  </a:cubicBezTo>
                  <a:cubicBezTo>
                    <a:pt x="177" y="250"/>
                    <a:pt x="227" y="250"/>
                    <a:pt x="198" y="232"/>
                  </a:cubicBezTo>
                  <a:lnTo>
                    <a:pt x="198" y="232"/>
                  </a:lnTo>
                  <a:cubicBezTo>
                    <a:pt x="219" y="244"/>
                    <a:pt x="240" y="262"/>
                    <a:pt x="260" y="262"/>
                  </a:cubicBezTo>
                  <a:cubicBezTo>
                    <a:pt x="225" y="238"/>
                    <a:pt x="225" y="203"/>
                    <a:pt x="225" y="179"/>
                  </a:cubicBezTo>
                  <a:lnTo>
                    <a:pt x="225" y="179"/>
                  </a:lnTo>
                  <a:cubicBezTo>
                    <a:pt x="252" y="200"/>
                    <a:pt x="259" y="207"/>
                    <a:pt x="262" y="207"/>
                  </a:cubicBezTo>
                  <a:cubicBezTo>
                    <a:pt x="266" y="207"/>
                    <a:pt x="265" y="197"/>
                    <a:pt x="284" y="191"/>
                  </a:cubicBezTo>
                  <a:cubicBezTo>
                    <a:pt x="266" y="177"/>
                    <a:pt x="260" y="174"/>
                    <a:pt x="261" y="174"/>
                  </a:cubicBezTo>
                  <a:lnTo>
                    <a:pt x="261" y="174"/>
                  </a:lnTo>
                  <a:cubicBezTo>
                    <a:pt x="262" y="174"/>
                    <a:pt x="267" y="176"/>
                    <a:pt x="274" y="176"/>
                  </a:cubicBezTo>
                  <a:cubicBezTo>
                    <a:pt x="281" y="176"/>
                    <a:pt x="289" y="174"/>
                    <a:pt x="296" y="167"/>
                  </a:cubicBezTo>
                  <a:cubicBezTo>
                    <a:pt x="268" y="159"/>
                    <a:pt x="259" y="156"/>
                    <a:pt x="259" y="156"/>
                  </a:cubicBezTo>
                  <a:lnTo>
                    <a:pt x="259" y="156"/>
                  </a:lnTo>
                  <a:cubicBezTo>
                    <a:pt x="260" y="156"/>
                    <a:pt x="300" y="167"/>
                    <a:pt x="308" y="167"/>
                  </a:cubicBezTo>
                  <a:cubicBezTo>
                    <a:pt x="300" y="158"/>
                    <a:pt x="300" y="156"/>
                    <a:pt x="303" y="156"/>
                  </a:cubicBezTo>
                  <a:cubicBezTo>
                    <a:pt x="308" y="156"/>
                    <a:pt x="321" y="162"/>
                    <a:pt x="323" y="162"/>
                  </a:cubicBezTo>
                  <a:cubicBezTo>
                    <a:pt x="326" y="162"/>
                    <a:pt x="315" y="154"/>
                    <a:pt x="260" y="119"/>
                  </a:cubicBezTo>
                  <a:lnTo>
                    <a:pt x="260" y="119"/>
                  </a:lnTo>
                  <a:cubicBezTo>
                    <a:pt x="264" y="121"/>
                    <a:pt x="266" y="122"/>
                    <a:pt x="268" y="122"/>
                  </a:cubicBezTo>
                  <a:cubicBezTo>
                    <a:pt x="272" y="122"/>
                    <a:pt x="269" y="115"/>
                    <a:pt x="277" y="115"/>
                  </a:cubicBezTo>
                  <a:cubicBezTo>
                    <a:pt x="283" y="115"/>
                    <a:pt x="294" y="118"/>
                    <a:pt x="320" y="131"/>
                  </a:cubicBezTo>
                  <a:cubicBezTo>
                    <a:pt x="299" y="111"/>
                    <a:pt x="314" y="81"/>
                    <a:pt x="342" y="81"/>
                  </a:cubicBezTo>
                  <a:cubicBezTo>
                    <a:pt x="346" y="81"/>
                    <a:pt x="351" y="82"/>
                    <a:pt x="356" y="83"/>
                  </a:cubicBezTo>
                  <a:cubicBezTo>
                    <a:pt x="311" y="57"/>
                    <a:pt x="213" y="23"/>
                    <a:pt x="202" y="18"/>
                  </a:cubicBezTo>
                  <a:lnTo>
                    <a:pt x="202" y="18"/>
                  </a:lnTo>
                  <a:cubicBezTo>
                    <a:pt x="204" y="19"/>
                    <a:pt x="207" y="19"/>
                    <a:pt x="210" y="20"/>
                  </a:cubicBezTo>
                  <a:lnTo>
                    <a:pt x="210" y="20"/>
                  </a:lnTo>
                  <a:cubicBezTo>
                    <a:pt x="204" y="18"/>
                    <a:pt x="201" y="17"/>
                    <a:pt x="201" y="17"/>
                  </a:cubicBezTo>
                  <a:lnTo>
                    <a:pt x="201" y="17"/>
                  </a:lnTo>
                  <a:cubicBezTo>
                    <a:pt x="200" y="17"/>
                    <a:pt x="201" y="18"/>
                    <a:pt x="202" y="18"/>
                  </a:cubicBezTo>
                  <a:lnTo>
                    <a:pt x="202" y="18"/>
                  </a:lnTo>
                  <a:cubicBezTo>
                    <a:pt x="187" y="16"/>
                    <a:pt x="182" y="17"/>
                    <a:pt x="165" y="0"/>
                  </a:cubicBezTo>
                  <a:close/>
                  <a:moveTo>
                    <a:pt x="129" y="391"/>
                  </a:moveTo>
                  <a:lnTo>
                    <a:pt x="129" y="391"/>
                  </a:lnTo>
                  <a:cubicBezTo>
                    <a:pt x="129" y="392"/>
                    <a:pt x="129" y="392"/>
                    <a:pt x="129" y="393"/>
                  </a:cubicBezTo>
                  <a:cubicBezTo>
                    <a:pt x="136" y="400"/>
                    <a:pt x="143" y="403"/>
                    <a:pt x="150" y="406"/>
                  </a:cubicBezTo>
                  <a:lnTo>
                    <a:pt x="150" y="406"/>
                  </a:lnTo>
                  <a:cubicBezTo>
                    <a:pt x="143" y="401"/>
                    <a:pt x="136" y="396"/>
                    <a:pt x="129" y="391"/>
                  </a:cubicBezTo>
                  <a:close/>
                  <a:moveTo>
                    <a:pt x="141" y="395"/>
                  </a:moveTo>
                  <a:cubicBezTo>
                    <a:pt x="146" y="400"/>
                    <a:pt x="150" y="405"/>
                    <a:pt x="153" y="408"/>
                  </a:cubicBezTo>
                  <a:lnTo>
                    <a:pt x="153" y="408"/>
                  </a:lnTo>
                  <a:cubicBezTo>
                    <a:pt x="152" y="407"/>
                    <a:pt x="151" y="407"/>
                    <a:pt x="150" y="406"/>
                  </a:cubicBezTo>
                  <a:lnTo>
                    <a:pt x="150" y="406"/>
                  </a:lnTo>
                  <a:cubicBezTo>
                    <a:pt x="152" y="407"/>
                    <a:pt x="153" y="409"/>
                    <a:pt x="155" y="410"/>
                  </a:cubicBezTo>
                  <a:lnTo>
                    <a:pt x="155" y="410"/>
                  </a:lnTo>
                  <a:cubicBezTo>
                    <a:pt x="155" y="409"/>
                    <a:pt x="154" y="409"/>
                    <a:pt x="153" y="408"/>
                  </a:cubicBezTo>
                  <a:lnTo>
                    <a:pt x="153" y="408"/>
                  </a:lnTo>
                  <a:cubicBezTo>
                    <a:pt x="155" y="409"/>
                    <a:pt x="156" y="410"/>
                    <a:pt x="158" y="411"/>
                  </a:cubicBezTo>
                  <a:lnTo>
                    <a:pt x="158" y="411"/>
                  </a:lnTo>
                  <a:cubicBezTo>
                    <a:pt x="153" y="406"/>
                    <a:pt x="147" y="399"/>
                    <a:pt x="141" y="395"/>
                  </a:cubicBezTo>
                  <a:close/>
                  <a:moveTo>
                    <a:pt x="155" y="410"/>
                  </a:moveTo>
                  <a:cubicBezTo>
                    <a:pt x="163" y="418"/>
                    <a:pt x="166" y="421"/>
                    <a:pt x="166" y="421"/>
                  </a:cubicBezTo>
                  <a:cubicBezTo>
                    <a:pt x="167" y="421"/>
                    <a:pt x="164" y="418"/>
                    <a:pt x="160" y="414"/>
                  </a:cubicBezTo>
                  <a:lnTo>
                    <a:pt x="160" y="414"/>
                  </a:lnTo>
                  <a:cubicBezTo>
                    <a:pt x="162" y="415"/>
                    <a:pt x="163" y="416"/>
                    <a:pt x="165" y="417"/>
                  </a:cubicBezTo>
                  <a:cubicBezTo>
                    <a:pt x="163" y="414"/>
                    <a:pt x="160" y="413"/>
                    <a:pt x="158" y="411"/>
                  </a:cubicBezTo>
                  <a:lnTo>
                    <a:pt x="158" y="411"/>
                  </a:lnTo>
                  <a:cubicBezTo>
                    <a:pt x="159" y="412"/>
                    <a:pt x="160" y="413"/>
                    <a:pt x="160" y="414"/>
                  </a:cubicBezTo>
                  <a:lnTo>
                    <a:pt x="160" y="414"/>
                  </a:lnTo>
                  <a:cubicBezTo>
                    <a:pt x="159" y="412"/>
                    <a:pt x="157" y="411"/>
                    <a:pt x="155" y="4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0" name="Google Shape;1370;p33"/>
            <p:cNvSpPr/>
            <p:nvPr/>
          </p:nvSpPr>
          <p:spPr>
            <a:xfrm>
              <a:off x="5819175" y="2324825"/>
              <a:ext cx="325" cy="325"/>
            </a:xfrm>
            <a:custGeom>
              <a:rect b="b" l="l" r="r" t="t"/>
              <a:pathLst>
                <a:path extrusionOk="0" h="13" w="13">
                  <a:moveTo>
                    <a:pt x="0" y="0"/>
                  </a:moveTo>
                  <a:cubicBezTo>
                    <a:pt x="0" y="0"/>
                    <a:pt x="12" y="12"/>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1" name="Google Shape;1371;p33"/>
            <p:cNvSpPr/>
            <p:nvPr/>
          </p:nvSpPr>
          <p:spPr>
            <a:xfrm>
              <a:off x="5820650" y="2327500"/>
              <a:ext cx="525" cy="375"/>
            </a:xfrm>
            <a:custGeom>
              <a:rect b="b" l="l" r="r" t="t"/>
              <a:pathLst>
                <a:path extrusionOk="0" h="15" w="21">
                  <a:moveTo>
                    <a:pt x="1" y="0"/>
                  </a:moveTo>
                  <a:cubicBezTo>
                    <a:pt x="8" y="7"/>
                    <a:pt x="18" y="14"/>
                    <a:pt x="20" y="14"/>
                  </a:cubicBezTo>
                  <a:cubicBezTo>
                    <a:pt x="20" y="14"/>
                    <a:pt x="16" y="11"/>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2" name="Google Shape;1372;p33"/>
            <p:cNvSpPr/>
            <p:nvPr/>
          </p:nvSpPr>
          <p:spPr>
            <a:xfrm>
              <a:off x="5818275" y="2324225"/>
              <a:ext cx="325" cy="325"/>
            </a:xfrm>
            <a:custGeom>
              <a:rect b="b" l="l" r="r" t="t"/>
              <a:pathLst>
                <a:path extrusionOk="0" h="13" w="13">
                  <a:moveTo>
                    <a:pt x="0" y="12"/>
                  </a:moveTo>
                  <a:cubicBezTo>
                    <a:pt x="0" y="12"/>
                    <a:pt x="12" y="12"/>
                    <a:pt x="0" y="12"/>
                  </a:cubicBezTo>
                  <a:cubicBezTo>
                    <a:pt x="0" y="1"/>
                    <a:pt x="0" y="1"/>
                    <a:pt x="0"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3" name="Google Shape;1373;p33"/>
            <p:cNvSpPr/>
            <p:nvPr/>
          </p:nvSpPr>
          <p:spPr>
            <a:xfrm>
              <a:off x="5817375" y="2323325"/>
              <a:ext cx="175" cy="250"/>
            </a:xfrm>
            <a:custGeom>
              <a:rect b="b" l="l" r="r" t="t"/>
              <a:pathLst>
                <a:path extrusionOk="0" h="10" w="7">
                  <a:moveTo>
                    <a:pt x="1" y="1"/>
                  </a:moveTo>
                  <a:lnTo>
                    <a:pt x="1" y="1"/>
                  </a:lnTo>
                  <a:cubicBezTo>
                    <a:pt x="1" y="7"/>
                    <a:pt x="4" y="10"/>
                    <a:pt x="5" y="10"/>
                  </a:cubicBezTo>
                  <a:cubicBezTo>
                    <a:pt x="7" y="10"/>
                    <a:pt x="7" y="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4" name="Google Shape;1374;p33"/>
            <p:cNvSpPr/>
            <p:nvPr/>
          </p:nvSpPr>
          <p:spPr>
            <a:xfrm>
              <a:off x="5815900" y="2325125"/>
              <a:ext cx="625" cy="325"/>
            </a:xfrm>
            <a:custGeom>
              <a:rect b="b" l="l" r="r" t="t"/>
              <a:pathLst>
                <a:path extrusionOk="0" h="13" w="25">
                  <a:moveTo>
                    <a:pt x="0" y="0"/>
                  </a:moveTo>
                  <a:cubicBezTo>
                    <a:pt x="24" y="12"/>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5" name="Google Shape;1375;p33"/>
            <p:cNvSpPr/>
            <p:nvPr/>
          </p:nvSpPr>
          <p:spPr>
            <a:xfrm>
              <a:off x="5820650" y="2325125"/>
              <a:ext cx="1225" cy="625"/>
            </a:xfrm>
            <a:custGeom>
              <a:rect b="b" l="l" r="r" t="t"/>
              <a:pathLst>
                <a:path extrusionOk="0" h="25" w="49">
                  <a:moveTo>
                    <a:pt x="48" y="24"/>
                  </a:moveTo>
                  <a:cubicBezTo>
                    <a:pt x="48" y="24"/>
                    <a:pt x="48" y="24"/>
                    <a:pt x="48" y="24"/>
                  </a:cubicBezTo>
                  <a:cubicBezTo>
                    <a:pt x="25" y="12"/>
                    <a:pt x="1" y="0"/>
                    <a:pt x="48" y="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6" name="Google Shape;1376;p33"/>
            <p:cNvSpPr/>
            <p:nvPr/>
          </p:nvSpPr>
          <p:spPr>
            <a:xfrm>
              <a:off x="5817675" y="2320950"/>
              <a:ext cx="325" cy="325"/>
            </a:xfrm>
            <a:custGeom>
              <a:rect b="b" l="l" r="r" t="t"/>
              <a:pathLst>
                <a:path extrusionOk="0" h="13" w="13">
                  <a:moveTo>
                    <a:pt x="1" y="1"/>
                  </a:moveTo>
                  <a:lnTo>
                    <a:pt x="1" y="1"/>
                  </a:lnTo>
                  <a:cubicBezTo>
                    <a:pt x="1" y="12"/>
                    <a:pt x="13" y="12"/>
                    <a:pt x="13" y="12"/>
                  </a:cubicBezTo>
                  <a:cubicBezTo>
                    <a:pt x="10" y="9"/>
                    <a:pt x="6" y="6"/>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7" name="Google Shape;1377;p33"/>
            <p:cNvSpPr/>
            <p:nvPr/>
          </p:nvSpPr>
          <p:spPr>
            <a:xfrm>
              <a:off x="5817075" y="2327625"/>
              <a:ext cx="1175" cy="375"/>
            </a:xfrm>
            <a:custGeom>
              <a:rect b="b" l="l" r="r" t="t"/>
              <a:pathLst>
                <a:path extrusionOk="0" h="15" w="47">
                  <a:moveTo>
                    <a:pt x="3" y="1"/>
                  </a:moveTo>
                  <a:cubicBezTo>
                    <a:pt x="1" y="1"/>
                    <a:pt x="3" y="2"/>
                    <a:pt x="13" y="7"/>
                  </a:cubicBezTo>
                  <a:cubicBezTo>
                    <a:pt x="30" y="12"/>
                    <a:pt x="38" y="14"/>
                    <a:pt x="41" y="14"/>
                  </a:cubicBezTo>
                  <a:cubicBezTo>
                    <a:pt x="47" y="14"/>
                    <a:pt x="9" y="1"/>
                    <a:pt x="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8" name="Google Shape;1378;p33"/>
            <p:cNvSpPr/>
            <p:nvPr/>
          </p:nvSpPr>
          <p:spPr>
            <a:xfrm>
              <a:off x="5819475" y="2328700"/>
              <a:ext cx="175" cy="250"/>
            </a:xfrm>
            <a:custGeom>
              <a:rect b="b" l="l" r="r" t="t"/>
              <a:pathLst>
                <a:path extrusionOk="0" h="10" w="7">
                  <a:moveTo>
                    <a:pt x="0" y="0"/>
                  </a:moveTo>
                  <a:lnTo>
                    <a:pt x="0" y="0"/>
                  </a:lnTo>
                  <a:cubicBezTo>
                    <a:pt x="0" y="6"/>
                    <a:pt x="3" y="9"/>
                    <a:pt x="5" y="9"/>
                  </a:cubicBezTo>
                  <a:cubicBezTo>
                    <a:pt x="6" y="9"/>
                    <a:pt x="6" y="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9" name="Google Shape;1379;p33"/>
            <p:cNvSpPr/>
            <p:nvPr/>
          </p:nvSpPr>
          <p:spPr>
            <a:xfrm>
              <a:off x="5817000" y="2326375"/>
              <a:ext cx="400" cy="250"/>
            </a:xfrm>
            <a:custGeom>
              <a:rect b="b" l="l" r="r" t="t"/>
              <a:pathLst>
                <a:path extrusionOk="0" h="10" w="16">
                  <a:moveTo>
                    <a:pt x="1" y="1"/>
                  </a:moveTo>
                  <a:cubicBezTo>
                    <a:pt x="1" y="1"/>
                    <a:pt x="4" y="4"/>
                    <a:pt x="4" y="10"/>
                  </a:cubicBezTo>
                  <a:lnTo>
                    <a:pt x="16" y="10"/>
                  </a:lnTo>
                  <a:cubicBezTo>
                    <a:pt x="4" y="4"/>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0" name="Google Shape;1380;p33"/>
            <p:cNvSpPr/>
            <p:nvPr/>
          </p:nvSpPr>
          <p:spPr>
            <a:xfrm>
              <a:off x="5815900" y="2326100"/>
              <a:ext cx="1825" cy="1375"/>
            </a:xfrm>
            <a:custGeom>
              <a:rect b="b" l="l" r="r" t="t"/>
              <a:pathLst>
                <a:path extrusionOk="0" h="55" w="73">
                  <a:moveTo>
                    <a:pt x="35" y="1"/>
                  </a:moveTo>
                  <a:cubicBezTo>
                    <a:pt x="28" y="1"/>
                    <a:pt x="17" y="3"/>
                    <a:pt x="0" y="9"/>
                  </a:cubicBezTo>
                  <a:cubicBezTo>
                    <a:pt x="0" y="9"/>
                    <a:pt x="65" y="54"/>
                    <a:pt x="70" y="54"/>
                  </a:cubicBezTo>
                  <a:cubicBezTo>
                    <a:pt x="72" y="54"/>
                    <a:pt x="67" y="48"/>
                    <a:pt x="48" y="33"/>
                  </a:cubicBezTo>
                  <a:lnTo>
                    <a:pt x="48" y="33"/>
                  </a:lnTo>
                  <a:cubicBezTo>
                    <a:pt x="48" y="33"/>
                    <a:pt x="48" y="33"/>
                    <a:pt x="48" y="33"/>
                  </a:cubicBezTo>
                  <a:cubicBezTo>
                    <a:pt x="39" y="24"/>
                    <a:pt x="57" y="1"/>
                    <a:pt x="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1" name="Google Shape;1381;p33"/>
            <p:cNvSpPr/>
            <p:nvPr/>
          </p:nvSpPr>
          <p:spPr>
            <a:xfrm>
              <a:off x="5819475" y="2329000"/>
              <a:ext cx="300" cy="0"/>
            </a:xfrm>
            <a:custGeom>
              <a:rect b="b" l="l" r="r" t="t"/>
              <a:pathLst>
                <a:path extrusionOk="0" h="0" w="12">
                  <a:moveTo>
                    <a:pt x="0" y="0"/>
                  </a:moveTo>
                  <a:lnTo>
                    <a:pt x="0" y="0"/>
                  </a:ln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2" name="Google Shape;1382;p33"/>
            <p:cNvSpPr/>
            <p:nvPr/>
          </p:nvSpPr>
          <p:spPr>
            <a:xfrm>
              <a:off x="5816775" y="2324600"/>
              <a:ext cx="625" cy="250"/>
            </a:xfrm>
            <a:custGeom>
              <a:rect b="b" l="l" r="r" t="t"/>
              <a:pathLst>
                <a:path extrusionOk="0" h="10" w="25">
                  <a:moveTo>
                    <a:pt x="7" y="0"/>
                  </a:moveTo>
                  <a:cubicBezTo>
                    <a:pt x="1" y="0"/>
                    <a:pt x="1" y="3"/>
                    <a:pt x="25" y="9"/>
                  </a:cubicBezTo>
                  <a:cubicBezTo>
                    <a:pt x="25" y="3"/>
                    <a:pt x="13" y="0"/>
                    <a:pt x="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3" name="Google Shape;1383;p33"/>
            <p:cNvSpPr/>
            <p:nvPr/>
          </p:nvSpPr>
          <p:spPr>
            <a:xfrm>
              <a:off x="5816500" y="2325725"/>
              <a:ext cx="500" cy="350"/>
            </a:xfrm>
            <a:custGeom>
              <a:rect b="b" l="l" r="r" t="t"/>
              <a:pathLst>
                <a:path extrusionOk="0" h="14" w="20">
                  <a:moveTo>
                    <a:pt x="0" y="0"/>
                  </a:moveTo>
                  <a:lnTo>
                    <a:pt x="0" y="0"/>
                  </a:lnTo>
                  <a:cubicBezTo>
                    <a:pt x="10" y="10"/>
                    <a:pt x="16" y="14"/>
                    <a:pt x="17" y="14"/>
                  </a:cubicBezTo>
                  <a:cubicBezTo>
                    <a:pt x="20" y="14"/>
                    <a:pt x="14" y="7"/>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4" name="Google Shape;1384;p33"/>
            <p:cNvSpPr/>
            <p:nvPr/>
          </p:nvSpPr>
          <p:spPr>
            <a:xfrm>
              <a:off x="5816200" y="2325425"/>
              <a:ext cx="900" cy="600"/>
            </a:xfrm>
            <a:custGeom>
              <a:rect b="b" l="l" r="r" t="t"/>
              <a:pathLst>
                <a:path extrusionOk="0" h="24" w="36">
                  <a:moveTo>
                    <a:pt x="0" y="0"/>
                  </a:moveTo>
                  <a:cubicBezTo>
                    <a:pt x="36" y="24"/>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5" name="Google Shape;1385;p33"/>
            <p:cNvSpPr/>
            <p:nvPr/>
          </p:nvSpPr>
          <p:spPr>
            <a:xfrm>
              <a:off x="5819475" y="2329275"/>
              <a:ext cx="300" cy="325"/>
            </a:xfrm>
            <a:custGeom>
              <a:rect b="b" l="l" r="r" t="t"/>
              <a:pathLst>
                <a:path extrusionOk="0" h="13" w="12">
                  <a:moveTo>
                    <a:pt x="12" y="13"/>
                  </a:moveTo>
                  <a:cubicBezTo>
                    <a:pt x="12" y="13"/>
                    <a:pt x="0" y="1"/>
                    <a:pt x="12"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6" name="Google Shape;1386;p33"/>
            <p:cNvSpPr/>
            <p:nvPr/>
          </p:nvSpPr>
          <p:spPr>
            <a:xfrm>
              <a:off x="5817075" y="2328100"/>
              <a:ext cx="625" cy="625"/>
            </a:xfrm>
            <a:custGeom>
              <a:rect b="b" l="l" r="r" t="t"/>
              <a:pathLst>
                <a:path extrusionOk="0" h="25" w="25">
                  <a:moveTo>
                    <a:pt x="1" y="0"/>
                  </a:moveTo>
                  <a:cubicBezTo>
                    <a:pt x="25" y="24"/>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7" name="Google Shape;1387;p33"/>
            <p:cNvSpPr/>
            <p:nvPr/>
          </p:nvSpPr>
          <p:spPr>
            <a:xfrm>
              <a:off x="5819475" y="2328925"/>
              <a:ext cx="625" cy="450"/>
            </a:xfrm>
            <a:custGeom>
              <a:rect b="b" l="l" r="r" t="t"/>
              <a:pathLst>
                <a:path extrusionOk="0" h="18" w="25">
                  <a:moveTo>
                    <a:pt x="2" y="1"/>
                  </a:moveTo>
                  <a:cubicBezTo>
                    <a:pt x="1" y="1"/>
                    <a:pt x="0" y="1"/>
                    <a:pt x="0" y="3"/>
                  </a:cubicBezTo>
                  <a:cubicBezTo>
                    <a:pt x="0" y="3"/>
                    <a:pt x="24" y="15"/>
                    <a:pt x="12" y="15"/>
                  </a:cubicBezTo>
                  <a:cubicBezTo>
                    <a:pt x="15" y="17"/>
                    <a:pt x="18" y="17"/>
                    <a:pt x="19" y="17"/>
                  </a:cubicBezTo>
                  <a:cubicBezTo>
                    <a:pt x="25" y="17"/>
                    <a:pt x="8" y="1"/>
                    <a:pt x="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8" name="Google Shape;1388;p33"/>
            <p:cNvSpPr/>
            <p:nvPr/>
          </p:nvSpPr>
          <p:spPr>
            <a:xfrm>
              <a:off x="5817675" y="2327425"/>
              <a:ext cx="450" cy="175"/>
            </a:xfrm>
            <a:custGeom>
              <a:rect b="b" l="l" r="r" t="t"/>
              <a:pathLst>
                <a:path extrusionOk="0" h="7" w="18">
                  <a:moveTo>
                    <a:pt x="8" y="0"/>
                  </a:moveTo>
                  <a:cubicBezTo>
                    <a:pt x="6" y="0"/>
                    <a:pt x="3" y="1"/>
                    <a:pt x="1" y="3"/>
                  </a:cubicBezTo>
                  <a:cubicBezTo>
                    <a:pt x="6" y="6"/>
                    <a:pt x="9" y="7"/>
                    <a:pt x="11" y="7"/>
                  </a:cubicBezTo>
                  <a:cubicBezTo>
                    <a:pt x="17" y="7"/>
                    <a:pt x="14" y="0"/>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9" name="Google Shape;1389;p33"/>
            <p:cNvSpPr/>
            <p:nvPr/>
          </p:nvSpPr>
          <p:spPr>
            <a:xfrm>
              <a:off x="5815900" y="2326900"/>
              <a:ext cx="1200" cy="325"/>
            </a:xfrm>
            <a:custGeom>
              <a:rect b="b" l="l" r="r" t="t"/>
              <a:pathLst>
                <a:path extrusionOk="0" h="13" w="48">
                  <a:moveTo>
                    <a:pt x="48" y="13"/>
                  </a:moveTo>
                  <a:cubicBezTo>
                    <a:pt x="0" y="1"/>
                    <a:pt x="48" y="13"/>
                    <a:pt x="48" y="13"/>
                  </a:cubicBezTo>
                  <a:cubicBezTo>
                    <a:pt x="48" y="13"/>
                    <a:pt x="48" y="13"/>
                    <a:pt x="48"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0" name="Google Shape;1390;p33"/>
            <p:cNvSpPr/>
            <p:nvPr/>
          </p:nvSpPr>
          <p:spPr>
            <a:xfrm>
              <a:off x="5824525" y="2321250"/>
              <a:ext cx="325" cy="25"/>
            </a:xfrm>
            <a:custGeom>
              <a:rect b="b" l="l" r="r" t="t"/>
              <a:pathLst>
                <a:path extrusionOk="0" h="1" w="13">
                  <a:moveTo>
                    <a:pt x="12" y="0"/>
                  </a:moveTo>
                  <a:cubicBezTo>
                    <a:pt x="12" y="0"/>
                    <a:pt x="12" y="0"/>
                    <a:pt x="12" y="0"/>
                  </a:cubicBezTo>
                  <a:cubicBezTo>
                    <a:pt x="1" y="0"/>
                    <a:pt x="1"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1" name="Google Shape;1391;p33"/>
            <p:cNvSpPr/>
            <p:nvPr/>
          </p:nvSpPr>
          <p:spPr>
            <a:xfrm>
              <a:off x="5823925" y="2320650"/>
              <a:ext cx="525" cy="375"/>
            </a:xfrm>
            <a:custGeom>
              <a:rect b="b" l="l" r="r" t="t"/>
              <a:pathLst>
                <a:path extrusionOk="0" h="15" w="21">
                  <a:moveTo>
                    <a:pt x="1" y="1"/>
                  </a:moveTo>
                  <a:cubicBezTo>
                    <a:pt x="8" y="8"/>
                    <a:pt x="18" y="14"/>
                    <a:pt x="19" y="14"/>
                  </a:cubicBezTo>
                  <a:cubicBezTo>
                    <a:pt x="20" y="14"/>
                    <a:pt x="16" y="1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2" name="Google Shape;1392;p33"/>
            <p:cNvSpPr/>
            <p:nvPr/>
          </p:nvSpPr>
          <p:spPr>
            <a:xfrm>
              <a:off x="5824225" y="2320950"/>
              <a:ext cx="325" cy="25"/>
            </a:xfrm>
            <a:custGeom>
              <a:rect b="b" l="l" r="r" t="t"/>
              <a:pathLst>
                <a:path extrusionOk="0" h="1" w="13">
                  <a:moveTo>
                    <a:pt x="13" y="1"/>
                  </a:moveTo>
                  <a:cubicBezTo>
                    <a:pt x="13" y="1"/>
                    <a:pt x="1"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3" name="Google Shape;1393;p33"/>
            <p:cNvSpPr/>
            <p:nvPr/>
          </p:nvSpPr>
          <p:spPr>
            <a:xfrm>
              <a:off x="5824525" y="2320950"/>
              <a:ext cx="325" cy="25"/>
            </a:xfrm>
            <a:custGeom>
              <a:rect b="b" l="l" r="r" t="t"/>
              <a:pathLst>
                <a:path extrusionOk="0" h="1" w="13">
                  <a:moveTo>
                    <a:pt x="1" y="1"/>
                  </a:moveTo>
                  <a:cubicBezTo>
                    <a:pt x="12" y="1"/>
                    <a:pt x="12"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4" name="Google Shape;1394;p33"/>
            <p:cNvSpPr/>
            <p:nvPr/>
          </p:nvSpPr>
          <p:spPr>
            <a:xfrm>
              <a:off x="5816775" y="2322150"/>
              <a:ext cx="325" cy="350"/>
            </a:xfrm>
            <a:custGeom>
              <a:rect b="b" l="l" r="r" t="t"/>
              <a:pathLst>
                <a:path extrusionOk="0" h="14" w="13">
                  <a:moveTo>
                    <a:pt x="1" y="0"/>
                  </a:moveTo>
                  <a:cubicBezTo>
                    <a:pt x="1" y="7"/>
                    <a:pt x="9" y="14"/>
                    <a:pt x="11" y="14"/>
                  </a:cubicBezTo>
                  <a:cubicBezTo>
                    <a:pt x="13" y="14"/>
                    <a:pt x="11" y="1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5" name="Google Shape;1395;p33"/>
            <p:cNvSpPr/>
            <p:nvPr/>
          </p:nvSpPr>
          <p:spPr>
            <a:xfrm>
              <a:off x="5816775" y="2322150"/>
              <a:ext cx="325" cy="325"/>
            </a:xfrm>
            <a:custGeom>
              <a:rect b="b" l="l" r="r" t="t"/>
              <a:pathLst>
                <a:path extrusionOk="0" h="13" w="13">
                  <a:moveTo>
                    <a:pt x="1" y="0"/>
                  </a:moveTo>
                  <a:cubicBezTo>
                    <a:pt x="1" y="0"/>
                    <a:pt x="1" y="12"/>
                    <a:pt x="13" y="12"/>
                  </a:cubicBezTo>
                  <a:cubicBezTo>
                    <a:pt x="13" y="12"/>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6" name="Google Shape;1396;p33"/>
            <p:cNvSpPr/>
            <p:nvPr/>
          </p:nvSpPr>
          <p:spPr>
            <a:xfrm>
              <a:off x="5817075" y="2321250"/>
              <a:ext cx="625" cy="325"/>
            </a:xfrm>
            <a:custGeom>
              <a:rect b="b" l="l" r="r" t="t"/>
              <a:pathLst>
                <a:path extrusionOk="0" h="13" w="25">
                  <a:moveTo>
                    <a:pt x="1" y="0"/>
                  </a:moveTo>
                  <a:cubicBezTo>
                    <a:pt x="1" y="0"/>
                    <a:pt x="1" y="0"/>
                    <a:pt x="1" y="0"/>
                  </a:cubicBezTo>
                  <a:cubicBezTo>
                    <a:pt x="1" y="0"/>
                    <a:pt x="25" y="1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7" name="Google Shape;1397;p33"/>
            <p:cNvSpPr/>
            <p:nvPr/>
          </p:nvSpPr>
          <p:spPr>
            <a:xfrm>
              <a:off x="5817075" y="2321250"/>
              <a:ext cx="625" cy="625"/>
            </a:xfrm>
            <a:custGeom>
              <a:rect b="b" l="l" r="r" t="t"/>
              <a:pathLst>
                <a:path extrusionOk="0" h="25" w="25">
                  <a:moveTo>
                    <a:pt x="1" y="0"/>
                  </a:moveTo>
                  <a:cubicBezTo>
                    <a:pt x="1" y="0"/>
                    <a:pt x="25" y="24"/>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8" name="Google Shape;1398;p33"/>
            <p:cNvSpPr/>
            <p:nvPr/>
          </p:nvSpPr>
          <p:spPr>
            <a:xfrm>
              <a:off x="5776000" y="2302200"/>
              <a:ext cx="625" cy="325"/>
            </a:xfrm>
            <a:custGeom>
              <a:rect b="b" l="l" r="r" t="t"/>
              <a:pathLst>
                <a:path extrusionOk="0" h="13" w="25">
                  <a:moveTo>
                    <a:pt x="1" y="0"/>
                  </a:moveTo>
                  <a:cubicBezTo>
                    <a:pt x="1" y="0"/>
                    <a:pt x="13" y="12"/>
                    <a:pt x="25" y="12"/>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9" name="Google Shape;1399;p33"/>
            <p:cNvSpPr/>
            <p:nvPr/>
          </p:nvSpPr>
          <p:spPr>
            <a:xfrm>
              <a:off x="5775125" y="2306375"/>
              <a:ext cx="600" cy="325"/>
            </a:xfrm>
            <a:custGeom>
              <a:rect b="b" l="l" r="r" t="t"/>
              <a:pathLst>
                <a:path extrusionOk="0" h="13" w="24">
                  <a:moveTo>
                    <a:pt x="0" y="0"/>
                  </a:moveTo>
                  <a:cubicBezTo>
                    <a:pt x="24" y="12"/>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0" name="Google Shape;1400;p33"/>
            <p:cNvSpPr/>
            <p:nvPr/>
          </p:nvSpPr>
          <p:spPr>
            <a:xfrm>
              <a:off x="5775125" y="2303275"/>
              <a:ext cx="1500" cy="425"/>
            </a:xfrm>
            <a:custGeom>
              <a:rect b="b" l="l" r="r" t="t"/>
              <a:pathLst>
                <a:path extrusionOk="0" h="17" w="60">
                  <a:moveTo>
                    <a:pt x="33" y="0"/>
                  </a:moveTo>
                  <a:cubicBezTo>
                    <a:pt x="25" y="0"/>
                    <a:pt x="14" y="2"/>
                    <a:pt x="0" y="5"/>
                  </a:cubicBezTo>
                  <a:cubicBezTo>
                    <a:pt x="24" y="5"/>
                    <a:pt x="48" y="5"/>
                    <a:pt x="60" y="17"/>
                  </a:cubicBezTo>
                  <a:cubicBezTo>
                    <a:pt x="60" y="9"/>
                    <a:pt x="54" y="0"/>
                    <a:pt x="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1" name="Google Shape;1401;p33"/>
            <p:cNvSpPr/>
            <p:nvPr/>
          </p:nvSpPr>
          <p:spPr>
            <a:xfrm>
              <a:off x="5775700" y="2306825"/>
              <a:ext cx="2025" cy="1475"/>
            </a:xfrm>
            <a:custGeom>
              <a:rect b="b" l="l" r="r" t="t"/>
              <a:pathLst>
                <a:path extrusionOk="0" h="59" w="81">
                  <a:moveTo>
                    <a:pt x="48" y="1"/>
                  </a:moveTo>
                  <a:cubicBezTo>
                    <a:pt x="40" y="1"/>
                    <a:pt x="26" y="8"/>
                    <a:pt x="1" y="30"/>
                  </a:cubicBezTo>
                  <a:cubicBezTo>
                    <a:pt x="13" y="42"/>
                    <a:pt x="37" y="54"/>
                    <a:pt x="49" y="54"/>
                  </a:cubicBezTo>
                  <a:cubicBezTo>
                    <a:pt x="59" y="57"/>
                    <a:pt x="66" y="58"/>
                    <a:pt x="70" y="58"/>
                  </a:cubicBezTo>
                  <a:cubicBezTo>
                    <a:pt x="80" y="58"/>
                    <a:pt x="70" y="50"/>
                    <a:pt x="37" y="42"/>
                  </a:cubicBezTo>
                  <a:lnTo>
                    <a:pt x="37" y="42"/>
                  </a:lnTo>
                  <a:cubicBezTo>
                    <a:pt x="37" y="42"/>
                    <a:pt x="37" y="42"/>
                    <a:pt x="37" y="42"/>
                  </a:cubicBezTo>
                  <a:cubicBezTo>
                    <a:pt x="45" y="42"/>
                    <a:pt x="65"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2" name="Google Shape;1402;p33"/>
            <p:cNvSpPr/>
            <p:nvPr/>
          </p:nvSpPr>
          <p:spPr>
            <a:xfrm>
              <a:off x="5776600" y="2307850"/>
              <a:ext cx="325" cy="25"/>
            </a:xfrm>
            <a:custGeom>
              <a:rect b="b" l="l" r="r" t="t"/>
              <a:pathLst>
                <a:path extrusionOk="0" h="1" w="13">
                  <a:moveTo>
                    <a:pt x="1" y="1"/>
                  </a:moveTo>
                  <a:cubicBezTo>
                    <a:pt x="1" y="1"/>
                    <a:pt x="1" y="1"/>
                    <a:pt x="1" y="1"/>
                  </a:cubicBezTo>
                  <a:cubicBezTo>
                    <a:pt x="13"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3" name="Google Shape;1403;p33"/>
            <p:cNvSpPr/>
            <p:nvPr/>
          </p:nvSpPr>
          <p:spPr>
            <a:xfrm>
              <a:off x="5780475" y="2305550"/>
              <a:ext cx="925" cy="250"/>
            </a:xfrm>
            <a:custGeom>
              <a:rect b="b" l="l" r="r" t="t"/>
              <a:pathLst>
                <a:path extrusionOk="0" h="10" w="37">
                  <a:moveTo>
                    <a:pt x="5" y="0"/>
                  </a:moveTo>
                  <a:cubicBezTo>
                    <a:pt x="0" y="0"/>
                    <a:pt x="6" y="3"/>
                    <a:pt x="36" y="9"/>
                  </a:cubicBezTo>
                  <a:cubicBezTo>
                    <a:pt x="24" y="3"/>
                    <a:pt x="9"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4" name="Google Shape;1404;p33"/>
            <p:cNvSpPr/>
            <p:nvPr/>
          </p:nvSpPr>
          <p:spPr>
            <a:xfrm>
              <a:off x="5776525" y="2307325"/>
              <a:ext cx="400" cy="250"/>
            </a:xfrm>
            <a:custGeom>
              <a:rect b="b" l="l" r="r" t="t"/>
              <a:pathLst>
                <a:path extrusionOk="0" h="10" w="16">
                  <a:moveTo>
                    <a:pt x="2" y="1"/>
                  </a:moveTo>
                  <a:cubicBezTo>
                    <a:pt x="1" y="1"/>
                    <a:pt x="4" y="4"/>
                    <a:pt x="16" y="10"/>
                  </a:cubicBezTo>
                  <a:cubicBezTo>
                    <a:pt x="10" y="4"/>
                    <a:pt x="4" y="1"/>
                    <a:pt x="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5" name="Google Shape;1405;p33"/>
            <p:cNvSpPr/>
            <p:nvPr/>
          </p:nvSpPr>
          <p:spPr>
            <a:xfrm>
              <a:off x="5776300" y="2304575"/>
              <a:ext cx="325" cy="25"/>
            </a:xfrm>
            <a:custGeom>
              <a:rect b="b" l="l" r="r" t="t"/>
              <a:pathLst>
                <a:path extrusionOk="0" h="1" w="13">
                  <a:moveTo>
                    <a:pt x="1" y="1"/>
                  </a:moveTo>
                  <a:cubicBezTo>
                    <a:pt x="13" y="1"/>
                    <a:pt x="13"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6" name="Google Shape;1406;p33"/>
            <p:cNvSpPr/>
            <p:nvPr/>
          </p:nvSpPr>
          <p:spPr>
            <a:xfrm>
              <a:off x="5777500" y="2307550"/>
              <a:ext cx="1500" cy="325"/>
            </a:xfrm>
            <a:custGeom>
              <a:rect b="b" l="l" r="r" t="t"/>
              <a:pathLst>
                <a:path extrusionOk="0" h="13" w="60">
                  <a:moveTo>
                    <a:pt x="0" y="1"/>
                  </a:moveTo>
                  <a:cubicBezTo>
                    <a:pt x="0" y="1"/>
                    <a:pt x="60" y="13"/>
                    <a:pt x="0" y="1"/>
                  </a:cubicBezTo>
                  <a:cubicBezTo>
                    <a:pt x="12"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7" name="Google Shape;1407;p33"/>
            <p:cNvSpPr/>
            <p:nvPr/>
          </p:nvSpPr>
          <p:spPr>
            <a:xfrm>
              <a:off x="5777200" y="2305175"/>
              <a:ext cx="325" cy="25"/>
            </a:xfrm>
            <a:custGeom>
              <a:rect b="b" l="l" r="r" t="t"/>
              <a:pathLst>
                <a:path extrusionOk="0" h="1" w="13">
                  <a:moveTo>
                    <a:pt x="12" y="1"/>
                  </a:moveTo>
                  <a:cubicBezTo>
                    <a:pt x="12" y="1"/>
                    <a:pt x="12" y="1"/>
                    <a:pt x="12" y="1"/>
                  </a:cubicBezTo>
                  <a:cubicBezTo>
                    <a:pt x="12" y="1"/>
                    <a:pt x="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8" name="Google Shape;1408;p33"/>
            <p:cNvSpPr/>
            <p:nvPr/>
          </p:nvSpPr>
          <p:spPr>
            <a:xfrm>
              <a:off x="5775400" y="2306675"/>
              <a:ext cx="825" cy="275"/>
            </a:xfrm>
            <a:custGeom>
              <a:rect b="b" l="l" r="r" t="t"/>
              <a:pathLst>
                <a:path extrusionOk="0" h="11" w="33">
                  <a:moveTo>
                    <a:pt x="1" y="0"/>
                  </a:moveTo>
                  <a:lnTo>
                    <a:pt x="1" y="0"/>
                  </a:lnTo>
                  <a:cubicBezTo>
                    <a:pt x="21" y="8"/>
                    <a:pt x="29" y="11"/>
                    <a:pt x="30" y="11"/>
                  </a:cubicBezTo>
                  <a:cubicBezTo>
                    <a:pt x="33" y="11"/>
                    <a:pt x="9"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9" name="Google Shape;1409;p33"/>
            <p:cNvSpPr/>
            <p:nvPr/>
          </p:nvSpPr>
          <p:spPr>
            <a:xfrm>
              <a:off x="5776000" y="2306950"/>
              <a:ext cx="625" cy="250"/>
            </a:xfrm>
            <a:custGeom>
              <a:rect b="b" l="l" r="r" t="t"/>
              <a:pathLst>
                <a:path extrusionOk="0" h="10" w="25">
                  <a:moveTo>
                    <a:pt x="1" y="1"/>
                  </a:moveTo>
                  <a:cubicBezTo>
                    <a:pt x="13" y="7"/>
                    <a:pt x="22" y="10"/>
                    <a:pt x="23" y="10"/>
                  </a:cubicBezTo>
                  <a:cubicBezTo>
                    <a:pt x="25" y="10"/>
                    <a:pt x="19" y="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0" name="Google Shape;1410;p33"/>
            <p:cNvSpPr/>
            <p:nvPr/>
          </p:nvSpPr>
          <p:spPr>
            <a:xfrm>
              <a:off x="5776300" y="2302200"/>
              <a:ext cx="925" cy="325"/>
            </a:xfrm>
            <a:custGeom>
              <a:rect b="b" l="l" r="r" t="t"/>
              <a:pathLst>
                <a:path extrusionOk="0" h="13" w="37">
                  <a:moveTo>
                    <a:pt x="1" y="0"/>
                  </a:moveTo>
                  <a:cubicBezTo>
                    <a:pt x="36" y="12"/>
                    <a:pt x="1" y="0"/>
                    <a:pt x="1" y="0"/>
                  </a:cubicBezTo>
                  <a:cubicBezTo>
                    <a:pt x="13" y="12"/>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1" name="Google Shape;1411;p33"/>
            <p:cNvSpPr/>
            <p:nvPr/>
          </p:nvSpPr>
          <p:spPr>
            <a:xfrm>
              <a:off x="5776600" y="2304875"/>
              <a:ext cx="325" cy="25"/>
            </a:xfrm>
            <a:custGeom>
              <a:rect b="b" l="l" r="r" t="t"/>
              <a:pathLst>
                <a:path extrusionOk="0" h="1" w="13">
                  <a:moveTo>
                    <a:pt x="1" y="1"/>
                  </a:moveTo>
                  <a:cubicBezTo>
                    <a:pt x="1"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2" name="Google Shape;1412;p33"/>
            <p:cNvSpPr/>
            <p:nvPr/>
          </p:nvSpPr>
          <p:spPr>
            <a:xfrm>
              <a:off x="5780475" y="2308150"/>
              <a:ext cx="2700" cy="925"/>
            </a:xfrm>
            <a:custGeom>
              <a:rect b="b" l="l" r="r" t="t"/>
              <a:pathLst>
                <a:path extrusionOk="0" h="37" w="108">
                  <a:moveTo>
                    <a:pt x="0" y="1"/>
                  </a:moveTo>
                  <a:lnTo>
                    <a:pt x="0" y="1"/>
                  </a:lnTo>
                  <a:cubicBezTo>
                    <a:pt x="24" y="24"/>
                    <a:pt x="60" y="36"/>
                    <a:pt x="108" y="36"/>
                  </a:cubicBezTo>
                  <a:cubicBezTo>
                    <a:pt x="92" y="36"/>
                    <a:pt x="86" y="31"/>
                    <a:pt x="92" y="31"/>
                  </a:cubicBezTo>
                  <a:lnTo>
                    <a:pt x="92" y="31"/>
                  </a:lnTo>
                  <a:cubicBezTo>
                    <a:pt x="61" y="21"/>
                    <a:pt x="31" y="11"/>
                    <a:pt x="0" y="1"/>
                  </a:cubicBezTo>
                  <a:close/>
                  <a:moveTo>
                    <a:pt x="92" y="31"/>
                  </a:moveTo>
                  <a:lnTo>
                    <a:pt x="92" y="31"/>
                  </a:lnTo>
                  <a:cubicBezTo>
                    <a:pt x="97" y="33"/>
                    <a:pt x="102" y="35"/>
                    <a:pt x="108" y="36"/>
                  </a:cubicBezTo>
                  <a:cubicBezTo>
                    <a:pt x="100" y="32"/>
                    <a:pt x="94" y="31"/>
                    <a:pt x="92" y="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3" name="Google Shape;1413;p33"/>
            <p:cNvSpPr/>
            <p:nvPr/>
          </p:nvSpPr>
          <p:spPr>
            <a:xfrm>
              <a:off x="5777200" y="2302200"/>
              <a:ext cx="325" cy="325"/>
            </a:xfrm>
            <a:custGeom>
              <a:rect b="b" l="l" r="r" t="t"/>
              <a:pathLst>
                <a:path extrusionOk="0" h="13" w="13">
                  <a:moveTo>
                    <a:pt x="0" y="0"/>
                  </a:moveTo>
                  <a:cubicBezTo>
                    <a:pt x="0" y="0"/>
                    <a:pt x="12" y="12"/>
                    <a:pt x="0" y="0"/>
                  </a:cubicBezTo>
                  <a:cubicBezTo>
                    <a:pt x="0" y="0"/>
                    <a:pt x="12" y="1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4" name="Google Shape;1414;p33"/>
            <p:cNvSpPr/>
            <p:nvPr/>
          </p:nvSpPr>
          <p:spPr>
            <a:xfrm>
              <a:off x="5779275" y="2306675"/>
              <a:ext cx="325" cy="300"/>
            </a:xfrm>
            <a:custGeom>
              <a:rect b="b" l="l" r="r" t="t"/>
              <a:pathLst>
                <a:path extrusionOk="0" h="12" w="13">
                  <a:moveTo>
                    <a:pt x="13" y="12"/>
                  </a:moveTo>
                  <a:cubicBezTo>
                    <a:pt x="13" y="12"/>
                    <a:pt x="13" y="12"/>
                    <a:pt x="1" y="0"/>
                  </a:cubicBezTo>
                  <a:cubicBezTo>
                    <a:pt x="13" y="12"/>
                    <a:pt x="13" y="12"/>
                    <a:pt x="13"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5" name="Google Shape;1415;p33"/>
            <p:cNvSpPr/>
            <p:nvPr/>
          </p:nvSpPr>
          <p:spPr>
            <a:xfrm>
              <a:off x="5779575" y="2307250"/>
              <a:ext cx="825" cy="300"/>
            </a:xfrm>
            <a:custGeom>
              <a:rect b="b" l="l" r="r" t="t"/>
              <a:pathLst>
                <a:path extrusionOk="0" h="12" w="33">
                  <a:moveTo>
                    <a:pt x="1" y="1"/>
                  </a:moveTo>
                  <a:lnTo>
                    <a:pt x="1" y="1"/>
                  </a:lnTo>
                  <a:cubicBezTo>
                    <a:pt x="21" y="9"/>
                    <a:pt x="28" y="11"/>
                    <a:pt x="30" y="11"/>
                  </a:cubicBezTo>
                  <a:cubicBezTo>
                    <a:pt x="32" y="11"/>
                    <a:pt x="9"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6" name="Google Shape;1416;p33"/>
            <p:cNvSpPr/>
            <p:nvPr/>
          </p:nvSpPr>
          <p:spPr>
            <a:xfrm>
              <a:off x="5776000" y="2307850"/>
              <a:ext cx="1225" cy="625"/>
            </a:xfrm>
            <a:custGeom>
              <a:rect b="b" l="l" r="r" t="t"/>
              <a:pathLst>
                <a:path extrusionOk="0" h="25" w="49">
                  <a:moveTo>
                    <a:pt x="25" y="13"/>
                  </a:moveTo>
                  <a:cubicBezTo>
                    <a:pt x="1" y="1"/>
                    <a:pt x="48" y="24"/>
                    <a:pt x="25" y="13"/>
                  </a:cubicBezTo>
                  <a:cubicBezTo>
                    <a:pt x="13" y="13"/>
                    <a:pt x="25" y="13"/>
                    <a:pt x="25"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7" name="Google Shape;1417;p33"/>
            <p:cNvSpPr/>
            <p:nvPr/>
          </p:nvSpPr>
          <p:spPr>
            <a:xfrm>
              <a:off x="5775325" y="2305925"/>
              <a:ext cx="500" cy="175"/>
            </a:xfrm>
            <a:custGeom>
              <a:rect b="b" l="l" r="r" t="t"/>
              <a:pathLst>
                <a:path extrusionOk="0" h="7" w="20">
                  <a:moveTo>
                    <a:pt x="4" y="1"/>
                  </a:moveTo>
                  <a:cubicBezTo>
                    <a:pt x="1" y="1"/>
                    <a:pt x="0" y="2"/>
                    <a:pt x="4" y="6"/>
                  </a:cubicBezTo>
                  <a:cubicBezTo>
                    <a:pt x="20" y="6"/>
                    <a:pt x="9" y="1"/>
                    <a:pt x="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8" name="Google Shape;1418;p33"/>
            <p:cNvSpPr/>
            <p:nvPr/>
          </p:nvSpPr>
          <p:spPr>
            <a:xfrm>
              <a:off x="5782550" y="2300700"/>
              <a:ext cx="1225" cy="25"/>
            </a:xfrm>
            <a:custGeom>
              <a:rect b="b" l="l" r="r" t="t"/>
              <a:pathLst>
                <a:path extrusionOk="0" h="1" w="49">
                  <a:moveTo>
                    <a:pt x="25" y="1"/>
                  </a:moveTo>
                  <a:cubicBezTo>
                    <a:pt x="48" y="1"/>
                    <a:pt x="1"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9" name="Google Shape;1419;p33"/>
            <p:cNvSpPr/>
            <p:nvPr/>
          </p:nvSpPr>
          <p:spPr>
            <a:xfrm>
              <a:off x="5782250" y="2300425"/>
              <a:ext cx="1825" cy="600"/>
            </a:xfrm>
            <a:custGeom>
              <a:rect b="b" l="l" r="r" t="t"/>
              <a:pathLst>
                <a:path extrusionOk="0" h="24" w="73">
                  <a:moveTo>
                    <a:pt x="1" y="0"/>
                  </a:moveTo>
                  <a:cubicBezTo>
                    <a:pt x="72" y="24"/>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0" name="Google Shape;1420;p33"/>
            <p:cNvSpPr/>
            <p:nvPr/>
          </p:nvSpPr>
          <p:spPr>
            <a:xfrm>
              <a:off x="5775350" y="2303425"/>
              <a:ext cx="575" cy="275"/>
            </a:xfrm>
            <a:custGeom>
              <a:rect b="b" l="l" r="r" t="t"/>
              <a:pathLst>
                <a:path extrusionOk="0" h="11" w="23">
                  <a:moveTo>
                    <a:pt x="2" y="0"/>
                  </a:moveTo>
                  <a:cubicBezTo>
                    <a:pt x="0" y="0"/>
                    <a:pt x="3" y="3"/>
                    <a:pt x="15" y="11"/>
                  </a:cubicBezTo>
                  <a:cubicBezTo>
                    <a:pt x="23" y="11"/>
                    <a:pt x="4" y="0"/>
                    <a:pt x="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1" name="Google Shape;1421;p33"/>
            <p:cNvSpPr/>
            <p:nvPr/>
          </p:nvSpPr>
          <p:spPr>
            <a:xfrm>
              <a:off x="5775400" y="2302500"/>
              <a:ext cx="325" cy="325"/>
            </a:xfrm>
            <a:custGeom>
              <a:rect b="b" l="l" r="r" t="t"/>
              <a:pathLst>
                <a:path extrusionOk="0" h="13" w="13">
                  <a:moveTo>
                    <a:pt x="13" y="0"/>
                  </a:moveTo>
                  <a:cubicBezTo>
                    <a:pt x="13" y="12"/>
                    <a:pt x="13" y="0"/>
                    <a:pt x="13" y="0"/>
                  </a:cubicBez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2" name="Google Shape;1422;p33"/>
            <p:cNvSpPr/>
            <p:nvPr/>
          </p:nvSpPr>
          <p:spPr>
            <a:xfrm>
              <a:off x="5787025" y="2565925"/>
              <a:ext cx="3000" cy="2400"/>
            </a:xfrm>
            <a:custGeom>
              <a:rect b="b" l="l" r="r" t="t"/>
              <a:pathLst>
                <a:path extrusionOk="0" h="96" w="120">
                  <a:moveTo>
                    <a:pt x="60" y="0"/>
                  </a:moveTo>
                  <a:cubicBezTo>
                    <a:pt x="0" y="24"/>
                    <a:pt x="0" y="60"/>
                    <a:pt x="60" y="96"/>
                  </a:cubicBezTo>
                  <a:cubicBezTo>
                    <a:pt x="119" y="60"/>
                    <a:pt x="119" y="24"/>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3" name="Google Shape;1423;p33"/>
            <p:cNvSpPr/>
            <p:nvPr/>
          </p:nvSpPr>
          <p:spPr>
            <a:xfrm>
              <a:off x="5685525" y="2514500"/>
              <a:ext cx="267600" cy="61925"/>
            </a:xfrm>
            <a:custGeom>
              <a:rect b="b" l="l" r="r" t="t"/>
              <a:pathLst>
                <a:path extrusionOk="0" h="2477" w="10704">
                  <a:moveTo>
                    <a:pt x="9799" y="57"/>
                  </a:moveTo>
                  <a:cubicBezTo>
                    <a:pt x="9774" y="57"/>
                    <a:pt x="9743" y="61"/>
                    <a:pt x="9712" y="66"/>
                  </a:cubicBezTo>
                  <a:lnTo>
                    <a:pt x="9712" y="66"/>
                  </a:lnTo>
                  <a:cubicBezTo>
                    <a:pt x="9747" y="61"/>
                    <a:pt x="9779" y="57"/>
                    <a:pt x="9799" y="57"/>
                  </a:cubicBezTo>
                  <a:close/>
                  <a:moveTo>
                    <a:pt x="9712" y="66"/>
                  </a:moveTo>
                  <a:cubicBezTo>
                    <a:pt x="9675" y="71"/>
                    <a:pt x="9635" y="77"/>
                    <a:pt x="9600" y="80"/>
                  </a:cubicBezTo>
                  <a:lnTo>
                    <a:pt x="9600" y="80"/>
                  </a:lnTo>
                  <a:cubicBezTo>
                    <a:pt x="9633" y="79"/>
                    <a:pt x="9673" y="72"/>
                    <a:pt x="9712" y="66"/>
                  </a:cubicBezTo>
                  <a:close/>
                  <a:moveTo>
                    <a:pt x="9466" y="69"/>
                  </a:moveTo>
                  <a:lnTo>
                    <a:pt x="9466" y="69"/>
                  </a:lnTo>
                  <a:cubicBezTo>
                    <a:pt x="9496" y="75"/>
                    <a:pt x="9415" y="75"/>
                    <a:pt x="9375" y="75"/>
                  </a:cubicBezTo>
                  <a:cubicBezTo>
                    <a:pt x="9335" y="75"/>
                    <a:pt x="9335" y="75"/>
                    <a:pt x="9525" y="81"/>
                  </a:cubicBezTo>
                  <a:cubicBezTo>
                    <a:pt x="9561" y="81"/>
                    <a:pt x="9478" y="69"/>
                    <a:pt x="9466" y="69"/>
                  </a:cubicBezTo>
                  <a:close/>
                  <a:moveTo>
                    <a:pt x="9600" y="80"/>
                  </a:moveTo>
                  <a:cubicBezTo>
                    <a:pt x="9595" y="81"/>
                    <a:pt x="9590" y="81"/>
                    <a:pt x="9585" y="81"/>
                  </a:cubicBezTo>
                  <a:cubicBezTo>
                    <a:pt x="9586" y="81"/>
                    <a:pt x="9586" y="81"/>
                    <a:pt x="9587" y="82"/>
                  </a:cubicBezTo>
                  <a:lnTo>
                    <a:pt x="9587" y="82"/>
                  </a:lnTo>
                  <a:cubicBezTo>
                    <a:pt x="9591" y="81"/>
                    <a:pt x="9596" y="81"/>
                    <a:pt x="9600" y="80"/>
                  </a:cubicBezTo>
                  <a:close/>
                  <a:moveTo>
                    <a:pt x="9752" y="81"/>
                  </a:moveTo>
                  <a:lnTo>
                    <a:pt x="9752" y="81"/>
                  </a:lnTo>
                  <a:cubicBezTo>
                    <a:pt x="9752" y="81"/>
                    <a:pt x="9752" y="81"/>
                    <a:pt x="9752" y="82"/>
                  </a:cubicBezTo>
                  <a:lnTo>
                    <a:pt x="9752" y="82"/>
                  </a:lnTo>
                  <a:cubicBezTo>
                    <a:pt x="9751" y="82"/>
                    <a:pt x="9750" y="82"/>
                    <a:pt x="9750" y="82"/>
                  </a:cubicBezTo>
                  <a:lnTo>
                    <a:pt x="9750" y="82"/>
                  </a:lnTo>
                  <a:cubicBezTo>
                    <a:pt x="9750" y="82"/>
                    <a:pt x="9751" y="81"/>
                    <a:pt x="9752" y="81"/>
                  </a:cubicBezTo>
                  <a:close/>
                  <a:moveTo>
                    <a:pt x="9439" y="92"/>
                  </a:moveTo>
                  <a:cubicBezTo>
                    <a:pt x="9416" y="92"/>
                    <a:pt x="9388" y="93"/>
                    <a:pt x="9359" y="93"/>
                  </a:cubicBezTo>
                  <a:cubicBezTo>
                    <a:pt x="9386" y="93"/>
                    <a:pt x="9413" y="93"/>
                    <a:pt x="9439" y="92"/>
                  </a:cubicBezTo>
                  <a:close/>
                  <a:moveTo>
                    <a:pt x="9490" y="93"/>
                  </a:moveTo>
                  <a:cubicBezTo>
                    <a:pt x="9478" y="99"/>
                    <a:pt x="9481" y="99"/>
                    <a:pt x="9487" y="99"/>
                  </a:cubicBezTo>
                  <a:cubicBezTo>
                    <a:pt x="9490" y="99"/>
                    <a:pt x="9493" y="99"/>
                    <a:pt x="9496" y="100"/>
                  </a:cubicBezTo>
                  <a:lnTo>
                    <a:pt x="9496" y="100"/>
                  </a:lnTo>
                  <a:cubicBezTo>
                    <a:pt x="9490" y="93"/>
                    <a:pt x="9490" y="93"/>
                    <a:pt x="9490" y="93"/>
                  </a:cubicBezTo>
                  <a:close/>
                  <a:moveTo>
                    <a:pt x="9779" y="90"/>
                  </a:moveTo>
                  <a:cubicBezTo>
                    <a:pt x="9784" y="90"/>
                    <a:pt x="9790" y="91"/>
                    <a:pt x="9799" y="93"/>
                  </a:cubicBezTo>
                  <a:cubicBezTo>
                    <a:pt x="9796" y="99"/>
                    <a:pt x="9790" y="101"/>
                    <a:pt x="9785" y="101"/>
                  </a:cubicBezTo>
                  <a:cubicBezTo>
                    <a:pt x="9773" y="101"/>
                    <a:pt x="9761" y="90"/>
                    <a:pt x="9779" y="90"/>
                  </a:cubicBezTo>
                  <a:close/>
                  <a:moveTo>
                    <a:pt x="9529" y="96"/>
                  </a:moveTo>
                  <a:cubicBezTo>
                    <a:pt x="9528" y="97"/>
                    <a:pt x="9523" y="100"/>
                    <a:pt x="9513" y="105"/>
                  </a:cubicBezTo>
                  <a:cubicBezTo>
                    <a:pt x="9497" y="105"/>
                    <a:pt x="9515" y="100"/>
                    <a:pt x="9529" y="96"/>
                  </a:cubicBezTo>
                  <a:close/>
                  <a:moveTo>
                    <a:pt x="9459" y="126"/>
                  </a:moveTo>
                  <a:cubicBezTo>
                    <a:pt x="9457" y="127"/>
                    <a:pt x="9456" y="128"/>
                    <a:pt x="9454" y="129"/>
                  </a:cubicBezTo>
                  <a:cubicBezTo>
                    <a:pt x="9456" y="128"/>
                    <a:pt x="9457" y="127"/>
                    <a:pt x="9459" y="126"/>
                  </a:cubicBezTo>
                  <a:close/>
                  <a:moveTo>
                    <a:pt x="1167" y="285"/>
                  </a:moveTo>
                  <a:lnTo>
                    <a:pt x="1167" y="285"/>
                  </a:lnTo>
                  <a:cubicBezTo>
                    <a:pt x="1148" y="288"/>
                    <a:pt x="1141" y="289"/>
                    <a:pt x="1140" y="289"/>
                  </a:cubicBezTo>
                  <a:cubicBezTo>
                    <a:pt x="1139" y="289"/>
                    <a:pt x="1152" y="287"/>
                    <a:pt x="1167" y="285"/>
                  </a:cubicBezTo>
                  <a:close/>
                  <a:moveTo>
                    <a:pt x="893" y="283"/>
                  </a:moveTo>
                  <a:cubicBezTo>
                    <a:pt x="901" y="291"/>
                    <a:pt x="901" y="294"/>
                    <a:pt x="899" y="294"/>
                  </a:cubicBezTo>
                  <a:cubicBezTo>
                    <a:pt x="893" y="294"/>
                    <a:pt x="877" y="283"/>
                    <a:pt x="893" y="283"/>
                  </a:cubicBezTo>
                  <a:close/>
                  <a:moveTo>
                    <a:pt x="1036" y="283"/>
                  </a:moveTo>
                  <a:cubicBezTo>
                    <a:pt x="1012" y="288"/>
                    <a:pt x="982" y="292"/>
                    <a:pt x="948" y="295"/>
                  </a:cubicBezTo>
                  <a:lnTo>
                    <a:pt x="948" y="295"/>
                  </a:lnTo>
                  <a:cubicBezTo>
                    <a:pt x="985" y="295"/>
                    <a:pt x="1020" y="293"/>
                    <a:pt x="1048" y="283"/>
                  </a:cubicBezTo>
                  <a:close/>
                  <a:moveTo>
                    <a:pt x="9799" y="1879"/>
                  </a:moveTo>
                  <a:cubicBezTo>
                    <a:pt x="9792" y="1881"/>
                    <a:pt x="9785" y="1883"/>
                    <a:pt x="9780" y="1885"/>
                  </a:cubicBezTo>
                  <a:cubicBezTo>
                    <a:pt x="9782" y="1883"/>
                    <a:pt x="9784" y="1882"/>
                    <a:pt x="9786" y="1880"/>
                  </a:cubicBezTo>
                  <a:lnTo>
                    <a:pt x="9786" y="1880"/>
                  </a:lnTo>
                  <a:cubicBezTo>
                    <a:pt x="9785" y="1880"/>
                    <a:pt x="9784" y="1880"/>
                    <a:pt x="9783" y="1880"/>
                  </a:cubicBezTo>
                  <a:lnTo>
                    <a:pt x="9783" y="1880"/>
                  </a:lnTo>
                  <a:cubicBezTo>
                    <a:pt x="9785" y="1880"/>
                    <a:pt x="9786" y="1879"/>
                    <a:pt x="9787" y="1879"/>
                  </a:cubicBezTo>
                  <a:lnTo>
                    <a:pt x="9787" y="1879"/>
                  </a:lnTo>
                  <a:cubicBezTo>
                    <a:pt x="9787" y="1879"/>
                    <a:pt x="9786" y="1879"/>
                    <a:pt x="9786" y="1880"/>
                  </a:cubicBezTo>
                  <a:lnTo>
                    <a:pt x="9786" y="1880"/>
                  </a:lnTo>
                  <a:cubicBezTo>
                    <a:pt x="9790" y="1880"/>
                    <a:pt x="9795" y="1879"/>
                    <a:pt x="9799" y="1879"/>
                  </a:cubicBezTo>
                  <a:close/>
                  <a:moveTo>
                    <a:pt x="8597" y="1879"/>
                  </a:moveTo>
                  <a:lnTo>
                    <a:pt x="8597" y="1879"/>
                  </a:lnTo>
                  <a:cubicBezTo>
                    <a:pt x="8589" y="1881"/>
                    <a:pt x="8583" y="1883"/>
                    <a:pt x="8577" y="1885"/>
                  </a:cubicBezTo>
                  <a:lnTo>
                    <a:pt x="8577" y="1885"/>
                  </a:lnTo>
                  <a:cubicBezTo>
                    <a:pt x="8579" y="1883"/>
                    <a:pt x="8582" y="1882"/>
                    <a:pt x="8584" y="1880"/>
                  </a:cubicBezTo>
                  <a:lnTo>
                    <a:pt x="8584" y="1880"/>
                  </a:lnTo>
                  <a:cubicBezTo>
                    <a:pt x="8583" y="1880"/>
                    <a:pt x="8582" y="1880"/>
                    <a:pt x="8582" y="1880"/>
                  </a:cubicBezTo>
                  <a:lnTo>
                    <a:pt x="8582" y="1880"/>
                  </a:lnTo>
                  <a:cubicBezTo>
                    <a:pt x="8583" y="1879"/>
                    <a:pt x="8584" y="1879"/>
                    <a:pt x="8585" y="1879"/>
                  </a:cubicBezTo>
                  <a:lnTo>
                    <a:pt x="8585" y="1879"/>
                  </a:lnTo>
                  <a:cubicBezTo>
                    <a:pt x="8584" y="1879"/>
                    <a:pt x="8584" y="1879"/>
                    <a:pt x="8584" y="1880"/>
                  </a:cubicBezTo>
                  <a:lnTo>
                    <a:pt x="8584" y="1880"/>
                  </a:lnTo>
                  <a:cubicBezTo>
                    <a:pt x="8588" y="1879"/>
                    <a:pt x="8592" y="1879"/>
                    <a:pt x="8597" y="1879"/>
                  </a:cubicBezTo>
                  <a:close/>
                  <a:moveTo>
                    <a:pt x="9323" y="1938"/>
                  </a:moveTo>
                  <a:cubicBezTo>
                    <a:pt x="9329" y="1944"/>
                    <a:pt x="9329" y="1947"/>
                    <a:pt x="9327" y="1947"/>
                  </a:cubicBezTo>
                  <a:cubicBezTo>
                    <a:pt x="9326" y="1947"/>
                    <a:pt x="9323" y="1944"/>
                    <a:pt x="9323" y="1938"/>
                  </a:cubicBezTo>
                  <a:close/>
                  <a:moveTo>
                    <a:pt x="8513" y="1998"/>
                  </a:moveTo>
                  <a:cubicBezTo>
                    <a:pt x="8522" y="1999"/>
                    <a:pt x="8530" y="2000"/>
                    <a:pt x="8536" y="2001"/>
                  </a:cubicBezTo>
                  <a:lnTo>
                    <a:pt x="8536" y="2001"/>
                  </a:lnTo>
                  <a:cubicBezTo>
                    <a:pt x="8528" y="1998"/>
                    <a:pt x="8521" y="1998"/>
                    <a:pt x="8513" y="1998"/>
                  </a:cubicBezTo>
                  <a:close/>
                  <a:moveTo>
                    <a:pt x="1282" y="2015"/>
                  </a:moveTo>
                  <a:cubicBezTo>
                    <a:pt x="1280" y="2015"/>
                    <a:pt x="1277" y="2017"/>
                    <a:pt x="1274" y="2022"/>
                  </a:cubicBezTo>
                  <a:cubicBezTo>
                    <a:pt x="1277" y="2019"/>
                    <a:pt x="1280" y="2017"/>
                    <a:pt x="1283" y="2015"/>
                  </a:cubicBezTo>
                  <a:lnTo>
                    <a:pt x="1283" y="2015"/>
                  </a:lnTo>
                  <a:cubicBezTo>
                    <a:pt x="1283" y="2015"/>
                    <a:pt x="1283" y="2015"/>
                    <a:pt x="1282" y="2015"/>
                  </a:cubicBezTo>
                  <a:close/>
                  <a:moveTo>
                    <a:pt x="9717" y="2025"/>
                  </a:moveTo>
                  <a:cubicBezTo>
                    <a:pt x="9716" y="2025"/>
                    <a:pt x="9710" y="2028"/>
                    <a:pt x="9704" y="2034"/>
                  </a:cubicBezTo>
                  <a:cubicBezTo>
                    <a:pt x="9716" y="2028"/>
                    <a:pt x="9719" y="2025"/>
                    <a:pt x="9717" y="2025"/>
                  </a:cubicBezTo>
                  <a:close/>
                  <a:moveTo>
                    <a:pt x="1274" y="2034"/>
                  </a:moveTo>
                  <a:cubicBezTo>
                    <a:pt x="1278" y="2035"/>
                    <a:pt x="1282" y="2035"/>
                    <a:pt x="1284" y="2035"/>
                  </a:cubicBezTo>
                  <a:cubicBezTo>
                    <a:pt x="1287" y="2035"/>
                    <a:pt x="1289" y="2035"/>
                    <a:pt x="1291" y="2034"/>
                  </a:cubicBezTo>
                  <a:close/>
                  <a:moveTo>
                    <a:pt x="1274" y="2050"/>
                  </a:moveTo>
                  <a:cubicBezTo>
                    <a:pt x="1225" y="2055"/>
                    <a:pt x="1212" y="2057"/>
                    <a:pt x="1214" y="2057"/>
                  </a:cubicBezTo>
                  <a:cubicBezTo>
                    <a:pt x="1217" y="2057"/>
                    <a:pt x="1252" y="2054"/>
                    <a:pt x="1266" y="2054"/>
                  </a:cubicBezTo>
                  <a:cubicBezTo>
                    <a:pt x="1267" y="2054"/>
                    <a:pt x="1267" y="2054"/>
                    <a:pt x="1268" y="2054"/>
                  </a:cubicBezTo>
                  <a:lnTo>
                    <a:pt x="1268" y="2054"/>
                  </a:lnTo>
                  <a:cubicBezTo>
                    <a:pt x="1270" y="2052"/>
                    <a:pt x="1272" y="2051"/>
                    <a:pt x="1274" y="2050"/>
                  </a:cubicBezTo>
                  <a:close/>
                  <a:moveTo>
                    <a:pt x="1268" y="2054"/>
                  </a:moveTo>
                  <a:lnTo>
                    <a:pt x="1268" y="2054"/>
                  </a:lnTo>
                  <a:cubicBezTo>
                    <a:pt x="1266" y="2055"/>
                    <a:pt x="1264" y="2056"/>
                    <a:pt x="1262" y="2057"/>
                  </a:cubicBezTo>
                  <a:cubicBezTo>
                    <a:pt x="1275" y="2055"/>
                    <a:pt x="1274" y="2054"/>
                    <a:pt x="1268" y="2054"/>
                  </a:cubicBezTo>
                  <a:close/>
                  <a:moveTo>
                    <a:pt x="1528" y="2052"/>
                  </a:moveTo>
                  <a:cubicBezTo>
                    <a:pt x="1526" y="2052"/>
                    <a:pt x="1528" y="2057"/>
                    <a:pt x="1536" y="2057"/>
                  </a:cubicBezTo>
                  <a:cubicBezTo>
                    <a:pt x="1532" y="2053"/>
                    <a:pt x="1530" y="2052"/>
                    <a:pt x="1528" y="2052"/>
                  </a:cubicBezTo>
                  <a:close/>
                  <a:moveTo>
                    <a:pt x="9713" y="2052"/>
                  </a:moveTo>
                  <a:lnTo>
                    <a:pt x="9713" y="2052"/>
                  </a:lnTo>
                  <a:cubicBezTo>
                    <a:pt x="9664" y="2059"/>
                    <a:pt x="9648" y="2062"/>
                    <a:pt x="9649" y="2062"/>
                  </a:cubicBezTo>
                  <a:cubicBezTo>
                    <a:pt x="9651" y="2062"/>
                    <a:pt x="9696" y="2055"/>
                    <a:pt x="9708" y="2055"/>
                  </a:cubicBezTo>
                  <a:lnTo>
                    <a:pt x="9708" y="2055"/>
                  </a:lnTo>
                  <a:cubicBezTo>
                    <a:pt x="9706" y="2056"/>
                    <a:pt x="9705" y="2056"/>
                    <a:pt x="9704" y="2057"/>
                  </a:cubicBezTo>
                  <a:cubicBezTo>
                    <a:pt x="9711" y="2056"/>
                    <a:pt x="9712" y="2055"/>
                    <a:pt x="9709" y="2055"/>
                  </a:cubicBezTo>
                  <a:cubicBezTo>
                    <a:pt x="9709" y="2055"/>
                    <a:pt x="9708" y="2055"/>
                    <a:pt x="9708" y="2055"/>
                  </a:cubicBezTo>
                  <a:lnTo>
                    <a:pt x="9708" y="2055"/>
                  </a:lnTo>
                  <a:cubicBezTo>
                    <a:pt x="9710" y="2054"/>
                    <a:pt x="9711" y="2053"/>
                    <a:pt x="9713" y="2052"/>
                  </a:cubicBezTo>
                  <a:close/>
                  <a:moveTo>
                    <a:pt x="9752" y="2069"/>
                  </a:moveTo>
                  <a:lnTo>
                    <a:pt x="9752" y="2069"/>
                  </a:lnTo>
                  <a:cubicBezTo>
                    <a:pt x="9757" y="2075"/>
                    <a:pt x="9763" y="2078"/>
                    <a:pt x="9768" y="2078"/>
                  </a:cubicBezTo>
                  <a:lnTo>
                    <a:pt x="9768" y="2078"/>
                  </a:lnTo>
                  <a:cubicBezTo>
                    <a:pt x="9762" y="2076"/>
                    <a:pt x="9756" y="2074"/>
                    <a:pt x="9752" y="2069"/>
                  </a:cubicBezTo>
                  <a:close/>
                  <a:moveTo>
                    <a:pt x="8624" y="2088"/>
                  </a:moveTo>
                  <a:cubicBezTo>
                    <a:pt x="8632" y="2088"/>
                    <a:pt x="8644" y="2089"/>
                    <a:pt x="8656" y="2093"/>
                  </a:cubicBezTo>
                  <a:cubicBezTo>
                    <a:pt x="8609" y="2093"/>
                    <a:pt x="8609" y="2088"/>
                    <a:pt x="8624" y="2088"/>
                  </a:cubicBezTo>
                  <a:close/>
                  <a:moveTo>
                    <a:pt x="9208" y="2091"/>
                  </a:moveTo>
                  <a:cubicBezTo>
                    <a:pt x="9210" y="2091"/>
                    <a:pt x="9212" y="2091"/>
                    <a:pt x="9216" y="2093"/>
                  </a:cubicBezTo>
                  <a:lnTo>
                    <a:pt x="9205" y="2093"/>
                  </a:lnTo>
                  <a:cubicBezTo>
                    <a:pt x="9206" y="2092"/>
                    <a:pt x="9206" y="2091"/>
                    <a:pt x="9208" y="2091"/>
                  </a:cubicBezTo>
                  <a:close/>
                  <a:moveTo>
                    <a:pt x="1381" y="2081"/>
                  </a:moveTo>
                  <a:lnTo>
                    <a:pt x="1381" y="2081"/>
                  </a:lnTo>
                  <a:cubicBezTo>
                    <a:pt x="1500" y="2093"/>
                    <a:pt x="1453" y="2093"/>
                    <a:pt x="1429" y="2093"/>
                  </a:cubicBezTo>
                  <a:cubicBezTo>
                    <a:pt x="1423" y="2093"/>
                    <a:pt x="1423" y="2096"/>
                    <a:pt x="1419" y="2096"/>
                  </a:cubicBezTo>
                  <a:cubicBezTo>
                    <a:pt x="1414" y="2096"/>
                    <a:pt x="1405" y="2093"/>
                    <a:pt x="1381" y="2081"/>
                  </a:cubicBezTo>
                  <a:close/>
                  <a:moveTo>
                    <a:pt x="9216" y="2081"/>
                  </a:moveTo>
                  <a:cubicBezTo>
                    <a:pt x="9287" y="2093"/>
                    <a:pt x="9299" y="2096"/>
                    <a:pt x="9292" y="2096"/>
                  </a:cubicBezTo>
                  <a:cubicBezTo>
                    <a:pt x="9284" y="2096"/>
                    <a:pt x="9257" y="2093"/>
                    <a:pt x="9251" y="2093"/>
                  </a:cubicBezTo>
                  <a:cubicBezTo>
                    <a:pt x="9263" y="2093"/>
                    <a:pt x="9240" y="2093"/>
                    <a:pt x="9216" y="2081"/>
                  </a:cubicBezTo>
                  <a:close/>
                  <a:moveTo>
                    <a:pt x="9811" y="2081"/>
                  </a:moveTo>
                  <a:cubicBezTo>
                    <a:pt x="9942" y="2093"/>
                    <a:pt x="9894" y="2093"/>
                    <a:pt x="9871" y="2093"/>
                  </a:cubicBezTo>
                  <a:cubicBezTo>
                    <a:pt x="9859" y="2093"/>
                    <a:pt x="9856" y="2096"/>
                    <a:pt x="9850" y="2096"/>
                  </a:cubicBezTo>
                  <a:cubicBezTo>
                    <a:pt x="9844" y="2096"/>
                    <a:pt x="9835" y="2093"/>
                    <a:pt x="9811" y="2081"/>
                  </a:cubicBezTo>
                  <a:close/>
                  <a:moveTo>
                    <a:pt x="9371" y="2093"/>
                  </a:moveTo>
                  <a:cubicBezTo>
                    <a:pt x="9354" y="2093"/>
                    <a:pt x="9343" y="2094"/>
                    <a:pt x="9338" y="2097"/>
                  </a:cubicBezTo>
                  <a:lnTo>
                    <a:pt x="9338" y="2097"/>
                  </a:lnTo>
                  <a:cubicBezTo>
                    <a:pt x="9348" y="2096"/>
                    <a:pt x="9359" y="2093"/>
                    <a:pt x="9371" y="2093"/>
                  </a:cubicBezTo>
                  <a:close/>
                  <a:moveTo>
                    <a:pt x="1548" y="2093"/>
                  </a:moveTo>
                  <a:cubicBezTo>
                    <a:pt x="1524" y="2093"/>
                    <a:pt x="1509" y="2095"/>
                    <a:pt x="1503" y="2098"/>
                  </a:cubicBezTo>
                  <a:lnTo>
                    <a:pt x="1503" y="2098"/>
                  </a:lnTo>
                  <a:cubicBezTo>
                    <a:pt x="1518" y="2098"/>
                    <a:pt x="1533" y="2093"/>
                    <a:pt x="1548" y="2093"/>
                  </a:cubicBezTo>
                  <a:close/>
                  <a:moveTo>
                    <a:pt x="1477" y="2133"/>
                  </a:moveTo>
                  <a:lnTo>
                    <a:pt x="1477" y="2133"/>
                  </a:lnTo>
                  <a:cubicBezTo>
                    <a:pt x="1478" y="2133"/>
                    <a:pt x="1479" y="2134"/>
                    <a:pt x="1481" y="2134"/>
                  </a:cubicBezTo>
                  <a:lnTo>
                    <a:pt x="1481" y="2134"/>
                  </a:lnTo>
                  <a:cubicBezTo>
                    <a:pt x="1482" y="2136"/>
                    <a:pt x="1482" y="2138"/>
                    <a:pt x="1481" y="2138"/>
                  </a:cubicBezTo>
                  <a:cubicBezTo>
                    <a:pt x="1480" y="2138"/>
                    <a:pt x="1478" y="2136"/>
                    <a:pt x="1477" y="2133"/>
                  </a:cubicBezTo>
                  <a:close/>
                  <a:moveTo>
                    <a:pt x="1344" y="2147"/>
                  </a:moveTo>
                  <a:cubicBezTo>
                    <a:pt x="1365" y="2147"/>
                    <a:pt x="1376" y="2152"/>
                    <a:pt x="1311" y="2153"/>
                  </a:cubicBezTo>
                  <a:lnTo>
                    <a:pt x="1311" y="2153"/>
                  </a:lnTo>
                  <a:cubicBezTo>
                    <a:pt x="1317" y="2152"/>
                    <a:pt x="1325" y="2150"/>
                    <a:pt x="1328" y="2148"/>
                  </a:cubicBezTo>
                  <a:lnTo>
                    <a:pt x="1328" y="2148"/>
                  </a:lnTo>
                  <a:cubicBezTo>
                    <a:pt x="1325" y="2149"/>
                    <a:pt x="1322" y="2149"/>
                    <a:pt x="1320" y="2149"/>
                  </a:cubicBezTo>
                  <a:lnTo>
                    <a:pt x="1320" y="2149"/>
                  </a:lnTo>
                  <a:cubicBezTo>
                    <a:pt x="1325" y="2148"/>
                    <a:pt x="1328" y="2147"/>
                    <a:pt x="1328" y="2147"/>
                  </a:cubicBezTo>
                  <a:lnTo>
                    <a:pt x="1328" y="2147"/>
                  </a:lnTo>
                  <a:cubicBezTo>
                    <a:pt x="1329" y="2147"/>
                    <a:pt x="1329" y="2148"/>
                    <a:pt x="1328" y="2148"/>
                  </a:cubicBezTo>
                  <a:lnTo>
                    <a:pt x="1328" y="2148"/>
                  </a:lnTo>
                  <a:cubicBezTo>
                    <a:pt x="1333" y="2148"/>
                    <a:pt x="1339" y="2147"/>
                    <a:pt x="1344" y="2147"/>
                  </a:cubicBezTo>
                  <a:close/>
                  <a:moveTo>
                    <a:pt x="9149" y="2150"/>
                  </a:moveTo>
                  <a:cubicBezTo>
                    <a:pt x="9147" y="2151"/>
                    <a:pt x="9145" y="2152"/>
                    <a:pt x="9144" y="2153"/>
                  </a:cubicBezTo>
                  <a:cubicBezTo>
                    <a:pt x="9146" y="2152"/>
                    <a:pt x="9147" y="2151"/>
                    <a:pt x="9149" y="2150"/>
                  </a:cubicBezTo>
                  <a:close/>
                  <a:moveTo>
                    <a:pt x="9752" y="2148"/>
                  </a:moveTo>
                  <a:cubicBezTo>
                    <a:pt x="9749" y="2149"/>
                    <a:pt x="9744" y="2150"/>
                    <a:pt x="9740" y="2153"/>
                  </a:cubicBezTo>
                  <a:cubicBezTo>
                    <a:pt x="9745" y="2151"/>
                    <a:pt x="9749" y="2149"/>
                    <a:pt x="9752" y="2148"/>
                  </a:cubicBezTo>
                  <a:close/>
                  <a:moveTo>
                    <a:pt x="2084" y="2153"/>
                  </a:moveTo>
                  <a:cubicBezTo>
                    <a:pt x="2060" y="2153"/>
                    <a:pt x="2036" y="2158"/>
                    <a:pt x="2012" y="2158"/>
                  </a:cubicBezTo>
                  <a:cubicBezTo>
                    <a:pt x="2004" y="2158"/>
                    <a:pt x="1996" y="2157"/>
                    <a:pt x="1987" y="2155"/>
                  </a:cubicBezTo>
                  <a:lnTo>
                    <a:pt x="1987" y="2155"/>
                  </a:lnTo>
                  <a:cubicBezTo>
                    <a:pt x="1997" y="2154"/>
                    <a:pt x="2005" y="2153"/>
                    <a:pt x="2001" y="2153"/>
                  </a:cubicBezTo>
                  <a:close/>
                  <a:moveTo>
                    <a:pt x="9180" y="2153"/>
                  </a:moveTo>
                  <a:cubicBezTo>
                    <a:pt x="9180" y="2157"/>
                    <a:pt x="9180" y="2159"/>
                    <a:pt x="9181" y="2161"/>
                  </a:cubicBezTo>
                  <a:lnTo>
                    <a:pt x="9181" y="2161"/>
                  </a:lnTo>
                  <a:cubicBezTo>
                    <a:pt x="9190" y="2158"/>
                    <a:pt x="9187" y="2155"/>
                    <a:pt x="9180" y="2153"/>
                  </a:cubicBezTo>
                  <a:close/>
                  <a:moveTo>
                    <a:pt x="9823" y="2164"/>
                  </a:moveTo>
                  <a:lnTo>
                    <a:pt x="9823" y="2164"/>
                  </a:lnTo>
                  <a:cubicBezTo>
                    <a:pt x="9823" y="2164"/>
                    <a:pt x="9823" y="2164"/>
                    <a:pt x="9823" y="2165"/>
                  </a:cubicBezTo>
                  <a:cubicBezTo>
                    <a:pt x="9819" y="2165"/>
                    <a:pt x="9816" y="2165"/>
                    <a:pt x="9813" y="2164"/>
                  </a:cubicBezTo>
                  <a:lnTo>
                    <a:pt x="9813" y="2164"/>
                  </a:lnTo>
                  <a:cubicBezTo>
                    <a:pt x="9816" y="2164"/>
                    <a:pt x="9819" y="2164"/>
                    <a:pt x="9823" y="2164"/>
                  </a:cubicBezTo>
                  <a:close/>
                  <a:moveTo>
                    <a:pt x="1917" y="2165"/>
                  </a:moveTo>
                  <a:cubicBezTo>
                    <a:pt x="1917" y="2165"/>
                    <a:pt x="1917" y="2166"/>
                    <a:pt x="1917" y="2168"/>
                  </a:cubicBezTo>
                  <a:lnTo>
                    <a:pt x="1917" y="2168"/>
                  </a:lnTo>
                  <a:cubicBezTo>
                    <a:pt x="1925" y="2165"/>
                    <a:pt x="1933" y="2165"/>
                    <a:pt x="1941" y="2165"/>
                  </a:cubicBezTo>
                  <a:close/>
                  <a:moveTo>
                    <a:pt x="1316" y="2173"/>
                  </a:moveTo>
                  <a:cubicBezTo>
                    <a:pt x="1311" y="2174"/>
                    <a:pt x="1305" y="2175"/>
                    <a:pt x="1298" y="2176"/>
                  </a:cubicBezTo>
                  <a:cubicBezTo>
                    <a:pt x="1306" y="2176"/>
                    <a:pt x="1312" y="2175"/>
                    <a:pt x="1316" y="2173"/>
                  </a:cubicBezTo>
                  <a:close/>
                  <a:moveTo>
                    <a:pt x="1917" y="2168"/>
                  </a:moveTo>
                  <a:lnTo>
                    <a:pt x="1917" y="2168"/>
                  </a:lnTo>
                  <a:cubicBezTo>
                    <a:pt x="1913" y="2170"/>
                    <a:pt x="1909" y="2173"/>
                    <a:pt x="1905" y="2176"/>
                  </a:cubicBezTo>
                  <a:cubicBezTo>
                    <a:pt x="1913" y="2176"/>
                    <a:pt x="1915" y="2172"/>
                    <a:pt x="1917" y="2168"/>
                  </a:cubicBezTo>
                  <a:close/>
                  <a:moveTo>
                    <a:pt x="8547" y="2173"/>
                  </a:moveTo>
                  <a:cubicBezTo>
                    <a:pt x="8540" y="2173"/>
                    <a:pt x="8532" y="2175"/>
                    <a:pt x="8525" y="2176"/>
                  </a:cubicBezTo>
                  <a:lnTo>
                    <a:pt x="8537" y="2176"/>
                  </a:lnTo>
                  <a:cubicBezTo>
                    <a:pt x="8541" y="2175"/>
                    <a:pt x="8544" y="2173"/>
                    <a:pt x="8547" y="2173"/>
                  </a:cubicBezTo>
                  <a:close/>
                  <a:moveTo>
                    <a:pt x="9149" y="2173"/>
                  </a:moveTo>
                  <a:cubicBezTo>
                    <a:pt x="9144" y="2173"/>
                    <a:pt x="9139" y="2174"/>
                    <a:pt x="9132" y="2176"/>
                  </a:cubicBezTo>
                  <a:cubicBezTo>
                    <a:pt x="9140" y="2176"/>
                    <a:pt x="9148" y="2176"/>
                    <a:pt x="9149" y="2173"/>
                  </a:cubicBezTo>
                  <a:close/>
                  <a:moveTo>
                    <a:pt x="9893" y="2173"/>
                  </a:moveTo>
                  <a:cubicBezTo>
                    <a:pt x="9895" y="2173"/>
                    <a:pt x="9889" y="2174"/>
                    <a:pt x="9880" y="2176"/>
                  </a:cubicBezTo>
                  <a:lnTo>
                    <a:pt x="9882" y="2176"/>
                  </a:lnTo>
                  <a:cubicBezTo>
                    <a:pt x="9881" y="2177"/>
                    <a:pt x="9880" y="2177"/>
                    <a:pt x="9879" y="2177"/>
                  </a:cubicBezTo>
                  <a:lnTo>
                    <a:pt x="9879" y="2177"/>
                  </a:lnTo>
                  <a:cubicBezTo>
                    <a:pt x="9880" y="2177"/>
                    <a:pt x="9880" y="2177"/>
                    <a:pt x="9880" y="2176"/>
                  </a:cubicBezTo>
                  <a:lnTo>
                    <a:pt x="9871" y="2176"/>
                  </a:lnTo>
                  <a:cubicBezTo>
                    <a:pt x="9885" y="2174"/>
                    <a:pt x="9892" y="2173"/>
                    <a:pt x="9893" y="2173"/>
                  </a:cubicBezTo>
                  <a:close/>
                  <a:moveTo>
                    <a:pt x="9275" y="2176"/>
                  </a:moveTo>
                  <a:cubicBezTo>
                    <a:pt x="9270" y="2177"/>
                    <a:pt x="9266" y="2177"/>
                    <a:pt x="9261" y="2178"/>
                  </a:cubicBezTo>
                  <a:lnTo>
                    <a:pt x="9261" y="2178"/>
                  </a:lnTo>
                  <a:cubicBezTo>
                    <a:pt x="9262" y="2177"/>
                    <a:pt x="9263" y="2177"/>
                    <a:pt x="9263" y="2176"/>
                  </a:cubicBezTo>
                  <a:close/>
                  <a:moveTo>
                    <a:pt x="1346" y="2165"/>
                  </a:moveTo>
                  <a:cubicBezTo>
                    <a:pt x="1330" y="2165"/>
                    <a:pt x="1325" y="2170"/>
                    <a:pt x="1316" y="2173"/>
                  </a:cubicBezTo>
                  <a:lnTo>
                    <a:pt x="1316" y="2173"/>
                  </a:lnTo>
                  <a:cubicBezTo>
                    <a:pt x="1318" y="2173"/>
                    <a:pt x="1320" y="2173"/>
                    <a:pt x="1321" y="2173"/>
                  </a:cubicBezTo>
                  <a:cubicBezTo>
                    <a:pt x="1337" y="2173"/>
                    <a:pt x="1342" y="2180"/>
                    <a:pt x="1358" y="2180"/>
                  </a:cubicBezTo>
                  <a:cubicBezTo>
                    <a:pt x="1364" y="2180"/>
                    <a:pt x="1371" y="2179"/>
                    <a:pt x="1381" y="2176"/>
                  </a:cubicBezTo>
                  <a:cubicBezTo>
                    <a:pt x="1358" y="2176"/>
                    <a:pt x="1346" y="2176"/>
                    <a:pt x="1346" y="2165"/>
                  </a:cubicBezTo>
                  <a:close/>
                  <a:moveTo>
                    <a:pt x="9275" y="2212"/>
                  </a:moveTo>
                  <a:cubicBezTo>
                    <a:pt x="9269" y="2213"/>
                    <a:pt x="9264" y="2214"/>
                    <a:pt x="9260" y="2215"/>
                  </a:cubicBezTo>
                  <a:lnTo>
                    <a:pt x="9260" y="2215"/>
                  </a:lnTo>
                  <a:cubicBezTo>
                    <a:pt x="9268" y="2213"/>
                    <a:pt x="9275" y="2212"/>
                    <a:pt x="9275" y="2212"/>
                  </a:cubicBezTo>
                  <a:close/>
                  <a:moveTo>
                    <a:pt x="1786" y="248"/>
                  </a:moveTo>
                  <a:cubicBezTo>
                    <a:pt x="1846" y="271"/>
                    <a:pt x="1905" y="367"/>
                    <a:pt x="2036" y="367"/>
                  </a:cubicBezTo>
                  <a:cubicBezTo>
                    <a:pt x="2220" y="367"/>
                    <a:pt x="2404" y="317"/>
                    <a:pt x="2579" y="317"/>
                  </a:cubicBezTo>
                  <a:cubicBezTo>
                    <a:pt x="2597" y="317"/>
                    <a:pt x="2614" y="318"/>
                    <a:pt x="2632" y="319"/>
                  </a:cubicBezTo>
                  <a:cubicBezTo>
                    <a:pt x="2965" y="355"/>
                    <a:pt x="3298" y="355"/>
                    <a:pt x="3644" y="355"/>
                  </a:cubicBezTo>
                  <a:cubicBezTo>
                    <a:pt x="4275" y="343"/>
                    <a:pt x="4906" y="331"/>
                    <a:pt x="5537" y="331"/>
                  </a:cubicBezTo>
                  <a:cubicBezTo>
                    <a:pt x="5861" y="326"/>
                    <a:pt x="6185" y="325"/>
                    <a:pt x="6509" y="325"/>
                  </a:cubicBezTo>
                  <a:cubicBezTo>
                    <a:pt x="6996" y="325"/>
                    <a:pt x="7484" y="328"/>
                    <a:pt x="7972" y="328"/>
                  </a:cubicBezTo>
                  <a:cubicBezTo>
                    <a:pt x="8784" y="328"/>
                    <a:pt x="9597" y="319"/>
                    <a:pt x="10406" y="271"/>
                  </a:cubicBezTo>
                  <a:lnTo>
                    <a:pt x="10406" y="271"/>
                  </a:lnTo>
                  <a:cubicBezTo>
                    <a:pt x="10406" y="545"/>
                    <a:pt x="10430" y="926"/>
                    <a:pt x="10335" y="1188"/>
                  </a:cubicBezTo>
                  <a:cubicBezTo>
                    <a:pt x="10216" y="1319"/>
                    <a:pt x="10371" y="1855"/>
                    <a:pt x="10359" y="2069"/>
                  </a:cubicBezTo>
                  <a:cubicBezTo>
                    <a:pt x="10351" y="2186"/>
                    <a:pt x="10242" y="2206"/>
                    <a:pt x="10131" y="2206"/>
                  </a:cubicBezTo>
                  <a:cubicBezTo>
                    <a:pt x="10071" y="2206"/>
                    <a:pt x="10011" y="2200"/>
                    <a:pt x="9966" y="2200"/>
                  </a:cubicBezTo>
                  <a:cubicBezTo>
                    <a:pt x="10002" y="2176"/>
                    <a:pt x="10013" y="2165"/>
                    <a:pt x="9954" y="2153"/>
                  </a:cubicBezTo>
                  <a:lnTo>
                    <a:pt x="9978" y="2153"/>
                  </a:lnTo>
                  <a:cubicBezTo>
                    <a:pt x="9954" y="2153"/>
                    <a:pt x="9930" y="2141"/>
                    <a:pt x="9918" y="2129"/>
                  </a:cubicBezTo>
                  <a:lnTo>
                    <a:pt x="9942" y="2129"/>
                  </a:lnTo>
                  <a:cubicBezTo>
                    <a:pt x="9930" y="2129"/>
                    <a:pt x="9942" y="2105"/>
                    <a:pt x="9978" y="2093"/>
                  </a:cubicBezTo>
                  <a:cubicBezTo>
                    <a:pt x="9962" y="2093"/>
                    <a:pt x="9946" y="2098"/>
                    <a:pt x="9930" y="2098"/>
                  </a:cubicBezTo>
                  <a:cubicBezTo>
                    <a:pt x="9922" y="2098"/>
                    <a:pt x="9914" y="2097"/>
                    <a:pt x="9906" y="2093"/>
                  </a:cubicBezTo>
                  <a:cubicBezTo>
                    <a:pt x="9918" y="2093"/>
                    <a:pt x="9918" y="2093"/>
                    <a:pt x="9930" y="2081"/>
                  </a:cubicBezTo>
                  <a:cubicBezTo>
                    <a:pt x="9918" y="2069"/>
                    <a:pt x="9906" y="2069"/>
                    <a:pt x="9894" y="2069"/>
                  </a:cubicBezTo>
                  <a:cubicBezTo>
                    <a:pt x="9914" y="2060"/>
                    <a:pt x="9933" y="2058"/>
                    <a:pt x="9952" y="2057"/>
                  </a:cubicBezTo>
                  <a:lnTo>
                    <a:pt x="9952" y="2057"/>
                  </a:lnTo>
                  <a:cubicBezTo>
                    <a:pt x="9953" y="2059"/>
                    <a:pt x="9956" y="2061"/>
                    <a:pt x="9959" y="2061"/>
                  </a:cubicBezTo>
                  <a:cubicBezTo>
                    <a:pt x="9961" y="2061"/>
                    <a:pt x="9963" y="2060"/>
                    <a:pt x="9966" y="2057"/>
                  </a:cubicBezTo>
                  <a:cubicBezTo>
                    <a:pt x="9961" y="2055"/>
                    <a:pt x="9957" y="2054"/>
                    <a:pt x="9955" y="2054"/>
                  </a:cubicBezTo>
                  <a:cubicBezTo>
                    <a:pt x="9952" y="2054"/>
                    <a:pt x="9952" y="2055"/>
                    <a:pt x="9952" y="2057"/>
                  </a:cubicBezTo>
                  <a:lnTo>
                    <a:pt x="9952" y="2057"/>
                  </a:lnTo>
                  <a:cubicBezTo>
                    <a:pt x="9914" y="2055"/>
                    <a:pt x="9951" y="2043"/>
                    <a:pt x="9918" y="2022"/>
                  </a:cubicBezTo>
                  <a:lnTo>
                    <a:pt x="9942" y="2022"/>
                  </a:lnTo>
                  <a:cubicBezTo>
                    <a:pt x="9930" y="2022"/>
                    <a:pt x="9906" y="2022"/>
                    <a:pt x="9906" y="2010"/>
                  </a:cubicBezTo>
                  <a:cubicBezTo>
                    <a:pt x="9927" y="2010"/>
                    <a:pt x="10035" y="1983"/>
                    <a:pt x="9930" y="1983"/>
                  </a:cubicBezTo>
                  <a:cubicBezTo>
                    <a:pt x="9913" y="1983"/>
                    <a:pt x="9889" y="1984"/>
                    <a:pt x="9859" y="1986"/>
                  </a:cubicBezTo>
                  <a:cubicBezTo>
                    <a:pt x="9894" y="1974"/>
                    <a:pt x="9930" y="1974"/>
                    <a:pt x="9954" y="1950"/>
                  </a:cubicBezTo>
                  <a:cubicBezTo>
                    <a:pt x="9942" y="1944"/>
                    <a:pt x="9942" y="1944"/>
                    <a:pt x="9943" y="1944"/>
                  </a:cubicBezTo>
                  <a:cubicBezTo>
                    <a:pt x="9945" y="1944"/>
                    <a:pt x="9948" y="1944"/>
                    <a:pt x="9942" y="1938"/>
                  </a:cubicBezTo>
                  <a:lnTo>
                    <a:pt x="9894" y="1938"/>
                  </a:lnTo>
                  <a:cubicBezTo>
                    <a:pt x="9954" y="1938"/>
                    <a:pt x="9835" y="1926"/>
                    <a:pt x="9942" y="1914"/>
                  </a:cubicBezTo>
                  <a:cubicBezTo>
                    <a:pt x="9894" y="1903"/>
                    <a:pt x="9918" y="1891"/>
                    <a:pt x="9954" y="1891"/>
                  </a:cubicBezTo>
                  <a:cubicBezTo>
                    <a:pt x="9930" y="1891"/>
                    <a:pt x="9871" y="1867"/>
                    <a:pt x="9954" y="1855"/>
                  </a:cubicBezTo>
                  <a:cubicBezTo>
                    <a:pt x="9925" y="1855"/>
                    <a:pt x="9899" y="1853"/>
                    <a:pt x="9873" y="1853"/>
                  </a:cubicBezTo>
                  <a:cubicBezTo>
                    <a:pt x="9835" y="1853"/>
                    <a:pt x="9799" y="1857"/>
                    <a:pt x="9763" y="1879"/>
                  </a:cubicBezTo>
                  <a:cubicBezTo>
                    <a:pt x="9779" y="1879"/>
                    <a:pt x="9726" y="1884"/>
                    <a:pt x="9732" y="1884"/>
                  </a:cubicBezTo>
                  <a:cubicBezTo>
                    <a:pt x="9734" y="1884"/>
                    <a:pt x="9748" y="1883"/>
                    <a:pt x="9783" y="1880"/>
                  </a:cubicBezTo>
                  <a:lnTo>
                    <a:pt x="9783" y="1880"/>
                  </a:lnTo>
                  <a:cubicBezTo>
                    <a:pt x="9769" y="1885"/>
                    <a:pt x="9764" y="1888"/>
                    <a:pt x="9766" y="1888"/>
                  </a:cubicBezTo>
                  <a:cubicBezTo>
                    <a:pt x="9768" y="1888"/>
                    <a:pt x="9773" y="1887"/>
                    <a:pt x="9780" y="1885"/>
                  </a:cubicBezTo>
                  <a:lnTo>
                    <a:pt x="9780" y="1885"/>
                  </a:lnTo>
                  <a:cubicBezTo>
                    <a:pt x="9770" y="1891"/>
                    <a:pt x="9761" y="1891"/>
                    <a:pt x="9752" y="1891"/>
                  </a:cubicBezTo>
                  <a:cubicBezTo>
                    <a:pt x="9763" y="1903"/>
                    <a:pt x="9787" y="1903"/>
                    <a:pt x="9799" y="1914"/>
                  </a:cubicBezTo>
                  <a:cubicBezTo>
                    <a:pt x="9799" y="1914"/>
                    <a:pt x="9776" y="1918"/>
                    <a:pt x="9759" y="1919"/>
                  </a:cubicBezTo>
                  <a:lnTo>
                    <a:pt x="9759" y="1919"/>
                  </a:lnTo>
                  <a:cubicBezTo>
                    <a:pt x="9751" y="1917"/>
                    <a:pt x="9743" y="1914"/>
                    <a:pt x="9740" y="1914"/>
                  </a:cubicBezTo>
                  <a:lnTo>
                    <a:pt x="9740" y="1914"/>
                  </a:lnTo>
                  <a:cubicBezTo>
                    <a:pt x="9736" y="1918"/>
                    <a:pt x="9741" y="1920"/>
                    <a:pt x="9750" y="1920"/>
                  </a:cubicBezTo>
                  <a:cubicBezTo>
                    <a:pt x="9752" y="1920"/>
                    <a:pt x="9755" y="1920"/>
                    <a:pt x="9759" y="1919"/>
                  </a:cubicBezTo>
                  <a:lnTo>
                    <a:pt x="9759" y="1919"/>
                  </a:lnTo>
                  <a:cubicBezTo>
                    <a:pt x="9777" y="1926"/>
                    <a:pt x="9797" y="1938"/>
                    <a:pt x="9763" y="1938"/>
                  </a:cubicBezTo>
                  <a:lnTo>
                    <a:pt x="9799" y="1938"/>
                  </a:lnTo>
                  <a:cubicBezTo>
                    <a:pt x="9740" y="1950"/>
                    <a:pt x="9775" y="1962"/>
                    <a:pt x="9740" y="1962"/>
                  </a:cubicBezTo>
                  <a:cubicBezTo>
                    <a:pt x="9763" y="1962"/>
                    <a:pt x="9728" y="1974"/>
                    <a:pt x="9740" y="1974"/>
                  </a:cubicBezTo>
                  <a:lnTo>
                    <a:pt x="9787" y="1974"/>
                  </a:lnTo>
                  <a:cubicBezTo>
                    <a:pt x="9775" y="1974"/>
                    <a:pt x="9740" y="1974"/>
                    <a:pt x="9740" y="1986"/>
                  </a:cubicBezTo>
                  <a:lnTo>
                    <a:pt x="9752" y="1986"/>
                  </a:lnTo>
                  <a:cubicBezTo>
                    <a:pt x="9763" y="1986"/>
                    <a:pt x="9763" y="1986"/>
                    <a:pt x="9763" y="1998"/>
                  </a:cubicBezTo>
                  <a:lnTo>
                    <a:pt x="9740" y="1998"/>
                  </a:lnTo>
                  <a:cubicBezTo>
                    <a:pt x="9736" y="2002"/>
                    <a:pt x="9733" y="2004"/>
                    <a:pt x="9731" y="2006"/>
                  </a:cubicBezTo>
                  <a:lnTo>
                    <a:pt x="9731" y="2006"/>
                  </a:lnTo>
                  <a:cubicBezTo>
                    <a:pt x="9728" y="2005"/>
                    <a:pt x="9725" y="2004"/>
                    <a:pt x="9722" y="2004"/>
                  </a:cubicBezTo>
                  <a:cubicBezTo>
                    <a:pt x="9718" y="2004"/>
                    <a:pt x="9716" y="2006"/>
                    <a:pt x="9716" y="2010"/>
                  </a:cubicBezTo>
                  <a:cubicBezTo>
                    <a:pt x="9724" y="2010"/>
                    <a:pt x="9726" y="2010"/>
                    <a:pt x="9731" y="2006"/>
                  </a:cubicBezTo>
                  <a:lnTo>
                    <a:pt x="9731" y="2006"/>
                  </a:lnTo>
                  <a:cubicBezTo>
                    <a:pt x="9736" y="2008"/>
                    <a:pt x="9740" y="2010"/>
                    <a:pt x="9740" y="2010"/>
                  </a:cubicBezTo>
                  <a:cubicBezTo>
                    <a:pt x="9740" y="2010"/>
                    <a:pt x="9716" y="2010"/>
                    <a:pt x="9704" y="2034"/>
                  </a:cubicBezTo>
                  <a:cubicBezTo>
                    <a:pt x="9716" y="2022"/>
                    <a:pt x="9716" y="2022"/>
                    <a:pt x="9728" y="2022"/>
                  </a:cubicBezTo>
                  <a:cubicBezTo>
                    <a:pt x="9728" y="2022"/>
                    <a:pt x="9716" y="2034"/>
                    <a:pt x="9704" y="2034"/>
                  </a:cubicBezTo>
                  <a:lnTo>
                    <a:pt x="9775" y="2034"/>
                  </a:lnTo>
                  <a:cubicBezTo>
                    <a:pt x="9775" y="2034"/>
                    <a:pt x="9775" y="2045"/>
                    <a:pt x="9775" y="2045"/>
                  </a:cubicBezTo>
                  <a:cubicBezTo>
                    <a:pt x="9757" y="2045"/>
                    <a:pt x="9749" y="2042"/>
                    <a:pt x="9740" y="2042"/>
                  </a:cubicBezTo>
                  <a:cubicBezTo>
                    <a:pt x="9732" y="2042"/>
                    <a:pt x="9725" y="2044"/>
                    <a:pt x="9713" y="2052"/>
                  </a:cubicBezTo>
                  <a:lnTo>
                    <a:pt x="9713" y="2052"/>
                  </a:lnTo>
                  <a:cubicBezTo>
                    <a:pt x="9724" y="2050"/>
                    <a:pt x="9737" y="2048"/>
                    <a:pt x="9752" y="2045"/>
                  </a:cubicBezTo>
                  <a:lnTo>
                    <a:pt x="9752" y="2045"/>
                  </a:lnTo>
                  <a:cubicBezTo>
                    <a:pt x="9752" y="2057"/>
                    <a:pt x="9716" y="2057"/>
                    <a:pt x="9716" y="2057"/>
                  </a:cubicBezTo>
                  <a:lnTo>
                    <a:pt x="9728" y="2057"/>
                  </a:lnTo>
                  <a:cubicBezTo>
                    <a:pt x="9752" y="2057"/>
                    <a:pt x="9763" y="2069"/>
                    <a:pt x="9787" y="2069"/>
                  </a:cubicBezTo>
                  <a:cubicBezTo>
                    <a:pt x="9781" y="2075"/>
                    <a:pt x="9775" y="2078"/>
                    <a:pt x="9769" y="2078"/>
                  </a:cubicBezTo>
                  <a:cubicBezTo>
                    <a:pt x="9769" y="2078"/>
                    <a:pt x="9769" y="2078"/>
                    <a:pt x="9768" y="2078"/>
                  </a:cubicBezTo>
                  <a:lnTo>
                    <a:pt x="9768" y="2078"/>
                  </a:lnTo>
                  <a:cubicBezTo>
                    <a:pt x="9779" y="2081"/>
                    <a:pt x="9792" y="2081"/>
                    <a:pt x="9799" y="2081"/>
                  </a:cubicBezTo>
                  <a:cubicBezTo>
                    <a:pt x="9811" y="2085"/>
                    <a:pt x="9812" y="2086"/>
                    <a:pt x="9808" y="2086"/>
                  </a:cubicBezTo>
                  <a:cubicBezTo>
                    <a:pt x="9800" y="2086"/>
                    <a:pt x="9771" y="2081"/>
                    <a:pt x="9763" y="2081"/>
                  </a:cubicBezTo>
                  <a:lnTo>
                    <a:pt x="9763" y="2081"/>
                  </a:lnTo>
                  <a:cubicBezTo>
                    <a:pt x="9777" y="2090"/>
                    <a:pt x="9783" y="2092"/>
                    <a:pt x="9788" y="2092"/>
                  </a:cubicBezTo>
                  <a:cubicBezTo>
                    <a:pt x="9794" y="2092"/>
                    <a:pt x="9797" y="2090"/>
                    <a:pt x="9805" y="2090"/>
                  </a:cubicBezTo>
                  <a:cubicBezTo>
                    <a:pt x="9809" y="2090"/>
                    <a:pt x="9815" y="2090"/>
                    <a:pt x="9823" y="2093"/>
                  </a:cubicBezTo>
                  <a:lnTo>
                    <a:pt x="9811" y="2093"/>
                  </a:lnTo>
                  <a:cubicBezTo>
                    <a:pt x="9835" y="2093"/>
                    <a:pt x="9823" y="2093"/>
                    <a:pt x="9847" y="2105"/>
                  </a:cubicBezTo>
                  <a:lnTo>
                    <a:pt x="9787" y="2105"/>
                  </a:lnTo>
                  <a:cubicBezTo>
                    <a:pt x="9781" y="2111"/>
                    <a:pt x="9781" y="2111"/>
                    <a:pt x="9784" y="2111"/>
                  </a:cubicBezTo>
                  <a:cubicBezTo>
                    <a:pt x="9787" y="2111"/>
                    <a:pt x="9793" y="2111"/>
                    <a:pt x="9799" y="2117"/>
                  </a:cubicBezTo>
                  <a:lnTo>
                    <a:pt x="9775" y="2117"/>
                  </a:lnTo>
                  <a:cubicBezTo>
                    <a:pt x="9811" y="2129"/>
                    <a:pt x="9811" y="2129"/>
                    <a:pt x="9775" y="2129"/>
                  </a:cubicBezTo>
                  <a:lnTo>
                    <a:pt x="9871" y="2129"/>
                  </a:lnTo>
                  <a:cubicBezTo>
                    <a:pt x="9862" y="2129"/>
                    <a:pt x="9832" y="2130"/>
                    <a:pt x="9803" y="2132"/>
                  </a:cubicBezTo>
                  <a:lnTo>
                    <a:pt x="9803" y="2132"/>
                  </a:lnTo>
                  <a:cubicBezTo>
                    <a:pt x="9808" y="2130"/>
                    <a:pt x="9811" y="2129"/>
                    <a:pt x="9811" y="2129"/>
                  </a:cubicBezTo>
                  <a:lnTo>
                    <a:pt x="9811" y="2129"/>
                  </a:lnTo>
                  <a:cubicBezTo>
                    <a:pt x="9752" y="2133"/>
                    <a:pt x="9736" y="2134"/>
                    <a:pt x="9742" y="2134"/>
                  </a:cubicBezTo>
                  <a:cubicBezTo>
                    <a:pt x="9748" y="2134"/>
                    <a:pt x="9775" y="2133"/>
                    <a:pt x="9803" y="2132"/>
                  </a:cubicBezTo>
                  <a:lnTo>
                    <a:pt x="9803" y="2132"/>
                  </a:lnTo>
                  <a:cubicBezTo>
                    <a:pt x="9792" y="2135"/>
                    <a:pt x="9775" y="2141"/>
                    <a:pt x="9775" y="2141"/>
                  </a:cubicBezTo>
                  <a:lnTo>
                    <a:pt x="9799" y="2141"/>
                  </a:lnTo>
                  <a:cubicBezTo>
                    <a:pt x="9793" y="2147"/>
                    <a:pt x="9787" y="2147"/>
                    <a:pt x="9784" y="2147"/>
                  </a:cubicBezTo>
                  <a:cubicBezTo>
                    <a:pt x="9781" y="2147"/>
                    <a:pt x="9781" y="2147"/>
                    <a:pt x="9787" y="2153"/>
                  </a:cubicBezTo>
                  <a:lnTo>
                    <a:pt x="9906" y="2153"/>
                  </a:lnTo>
                  <a:cubicBezTo>
                    <a:pt x="9916" y="2153"/>
                    <a:pt x="9818" y="2153"/>
                    <a:pt x="9813" y="2160"/>
                  </a:cubicBezTo>
                  <a:lnTo>
                    <a:pt x="9813" y="2160"/>
                  </a:lnTo>
                  <a:cubicBezTo>
                    <a:pt x="9805" y="2159"/>
                    <a:pt x="9797" y="2159"/>
                    <a:pt x="9789" y="2159"/>
                  </a:cubicBezTo>
                  <a:lnTo>
                    <a:pt x="9789" y="2159"/>
                  </a:lnTo>
                  <a:cubicBezTo>
                    <a:pt x="9788" y="2158"/>
                    <a:pt x="9787" y="2155"/>
                    <a:pt x="9787" y="2153"/>
                  </a:cubicBezTo>
                  <a:cubicBezTo>
                    <a:pt x="9775" y="2147"/>
                    <a:pt x="9772" y="2144"/>
                    <a:pt x="9768" y="2144"/>
                  </a:cubicBezTo>
                  <a:cubicBezTo>
                    <a:pt x="9765" y="2144"/>
                    <a:pt x="9761" y="2145"/>
                    <a:pt x="9752" y="2148"/>
                  </a:cubicBezTo>
                  <a:lnTo>
                    <a:pt x="9752" y="2148"/>
                  </a:lnTo>
                  <a:cubicBezTo>
                    <a:pt x="9754" y="2148"/>
                    <a:pt x="9756" y="2148"/>
                    <a:pt x="9758" y="2148"/>
                  </a:cubicBezTo>
                  <a:cubicBezTo>
                    <a:pt x="9768" y="2148"/>
                    <a:pt x="9775" y="2153"/>
                    <a:pt x="9782" y="2159"/>
                  </a:cubicBezTo>
                  <a:lnTo>
                    <a:pt x="9782" y="2159"/>
                  </a:lnTo>
                  <a:cubicBezTo>
                    <a:pt x="9779" y="2159"/>
                    <a:pt x="9777" y="2159"/>
                    <a:pt x="9774" y="2159"/>
                  </a:cubicBezTo>
                  <a:cubicBezTo>
                    <a:pt x="9736" y="2159"/>
                    <a:pt x="9704" y="2161"/>
                    <a:pt x="9716" y="2165"/>
                  </a:cubicBezTo>
                  <a:cubicBezTo>
                    <a:pt x="9754" y="2170"/>
                    <a:pt x="9767" y="2173"/>
                    <a:pt x="9769" y="2174"/>
                  </a:cubicBezTo>
                  <a:lnTo>
                    <a:pt x="9769" y="2174"/>
                  </a:lnTo>
                  <a:cubicBezTo>
                    <a:pt x="9766" y="2174"/>
                    <a:pt x="9762" y="2173"/>
                    <a:pt x="9758" y="2173"/>
                  </a:cubicBezTo>
                  <a:cubicBezTo>
                    <a:pt x="9753" y="2173"/>
                    <a:pt x="9747" y="2174"/>
                    <a:pt x="9740" y="2176"/>
                  </a:cubicBezTo>
                  <a:lnTo>
                    <a:pt x="9752" y="2176"/>
                  </a:lnTo>
                  <a:cubicBezTo>
                    <a:pt x="9758" y="2176"/>
                    <a:pt x="9772" y="2176"/>
                    <a:pt x="9769" y="2174"/>
                  </a:cubicBezTo>
                  <a:lnTo>
                    <a:pt x="9769" y="2174"/>
                  </a:lnTo>
                  <a:cubicBezTo>
                    <a:pt x="9771" y="2175"/>
                    <a:pt x="9773" y="2176"/>
                    <a:pt x="9775" y="2176"/>
                  </a:cubicBezTo>
                  <a:lnTo>
                    <a:pt x="9787" y="2176"/>
                  </a:lnTo>
                  <a:cubicBezTo>
                    <a:pt x="9803" y="2176"/>
                    <a:pt x="9800" y="2178"/>
                    <a:pt x="9789" y="2180"/>
                  </a:cubicBezTo>
                  <a:lnTo>
                    <a:pt x="9789" y="2180"/>
                  </a:lnTo>
                  <a:cubicBezTo>
                    <a:pt x="9784" y="2178"/>
                    <a:pt x="9780" y="2176"/>
                    <a:pt x="9775" y="2176"/>
                  </a:cubicBezTo>
                  <a:lnTo>
                    <a:pt x="9775" y="2176"/>
                  </a:lnTo>
                  <a:cubicBezTo>
                    <a:pt x="9779" y="2178"/>
                    <a:pt x="9783" y="2179"/>
                    <a:pt x="9788" y="2180"/>
                  </a:cubicBezTo>
                  <a:lnTo>
                    <a:pt x="9788" y="2180"/>
                  </a:lnTo>
                  <a:cubicBezTo>
                    <a:pt x="9788" y="2180"/>
                    <a:pt x="9789" y="2180"/>
                    <a:pt x="9789" y="2180"/>
                  </a:cubicBezTo>
                  <a:lnTo>
                    <a:pt x="9789" y="2180"/>
                  </a:lnTo>
                  <a:cubicBezTo>
                    <a:pt x="9789" y="2180"/>
                    <a:pt x="9789" y="2180"/>
                    <a:pt x="9789" y="2180"/>
                  </a:cubicBezTo>
                  <a:lnTo>
                    <a:pt x="9789" y="2180"/>
                  </a:lnTo>
                  <a:cubicBezTo>
                    <a:pt x="9789" y="2180"/>
                    <a:pt x="9789" y="2180"/>
                    <a:pt x="9788" y="2180"/>
                  </a:cubicBezTo>
                  <a:lnTo>
                    <a:pt x="9788" y="2180"/>
                  </a:lnTo>
                  <a:cubicBezTo>
                    <a:pt x="9759" y="2184"/>
                    <a:pt x="9674" y="2192"/>
                    <a:pt x="9681" y="2192"/>
                  </a:cubicBezTo>
                  <a:cubicBezTo>
                    <a:pt x="9685" y="2192"/>
                    <a:pt x="9735" y="2188"/>
                    <a:pt x="9879" y="2177"/>
                  </a:cubicBezTo>
                  <a:lnTo>
                    <a:pt x="9879" y="2177"/>
                  </a:lnTo>
                  <a:cubicBezTo>
                    <a:pt x="9859" y="2181"/>
                    <a:pt x="9823" y="2188"/>
                    <a:pt x="9823" y="2188"/>
                  </a:cubicBezTo>
                  <a:lnTo>
                    <a:pt x="9847" y="2188"/>
                  </a:lnTo>
                  <a:cubicBezTo>
                    <a:pt x="9835" y="2200"/>
                    <a:pt x="9823" y="2200"/>
                    <a:pt x="9811" y="2200"/>
                  </a:cubicBezTo>
                  <a:cubicBezTo>
                    <a:pt x="9752" y="2200"/>
                    <a:pt x="9490" y="2212"/>
                    <a:pt x="9371" y="2224"/>
                  </a:cubicBezTo>
                  <a:cubicBezTo>
                    <a:pt x="9359" y="2220"/>
                    <a:pt x="9356" y="2219"/>
                    <a:pt x="9356" y="2219"/>
                  </a:cubicBezTo>
                  <a:lnTo>
                    <a:pt x="9356" y="2219"/>
                  </a:lnTo>
                  <a:cubicBezTo>
                    <a:pt x="9355" y="2219"/>
                    <a:pt x="9363" y="2224"/>
                    <a:pt x="9323" y="2224"/>
                  </a:cubicBezTo>
                  <a:cubicBezTo>
                    <a:pt x="9335" y="2212"/>
                    <a:pt x="9347" y="2212"/>
                    <a:pt x="9371" y="2212"/>
                  </a:cubicBezTo>
                  <a:lnTo>
                    <a:pt x="9359" y="2212"/>
                  </a:lnTo>
                  <a:cubicBezTo>
                    <a:pt x="9359" y="2212"/>
                    <a:pt x="9347" y="2212"/>
                    <a:pt x="9347" y="2200"/>
                  </a:cubicBezTo>
                  <a:cubicBezTo>
                    <a:pt x="9347" y="2200"/>
                    <a:pt x="9382" y="2176"/>
                    <a:pt x="9394" y="2176"/>
                  </a:cubicBezTo>
                  <a:cubicBezTo>
                    <a:pt x="9371" y="2165"/>
                    <a:pt x="9323" y="2153"/>
                    <a:pt x="9371" y="2153"/>
                  </a:cubicBezTo>
                  <a:cubicBezTo>
                    <a:pt x="9359" y="2153"/>
                    <a:pt x="9359" y="2153"/>
                    <a:pt x="9335" y="2141"/>
                  </a:cubicBezTo>
                  <a:cubicBezTo>
                    <a:pt x="9347" y="2141"/>
                    <a:pt x="9335" y="2141"/>
                    <a:pt x="9311" y="2129"/>
                  </a:cubicBezTo>
                  <a:lnTo>
                    <a:pt x="9359" y="2129"/>
                  </a:lnTo>
                  <a:cubicBezTo>
                    <a:pt x="9335" y="2113"/>
                    <a:pt x="9327" y="2103"/>
                    <a:pt x="9338" y="2097"/>
                  </a:cubicBezTo>
                  <a:lnTo>
                    <a:pt x="9338" y="2097"/>
                  </a:lnTo>
                  <a:cubicBezTo>
                    <a:pt x="9334" y="2098"/>
                    <a:pt x="9330" y="2098"/>
                    <a:pt x="9326" y="2098"/>
                  </a:cubicBezTo>
                  <a:cubicBezTo>
                    <a:pt x="9320" y="2098"/>
                    <a:pt x="9315" y="2097"/>
                    <a:pt x="9311" y="2093"/>
                  </a:cubicBezTo>
                  <a:cubicBezTo>
                    <a:pt x="9311" y="2093"/>
                    <a:pt x="9311" y="2093"/>
                    <a:pt x="9323" y="2081"/>
                  </a:cubicBezTo>
                  <a:cubicBezTo>
                    <a:pt x="9311" y="2081"/>
                    <a:pt x="9299" y="2069"/>
                    <a:pt x="9287" y="2069"/>
                  </a:cubicBezTo>
                  <a:cubicBezTo>
                    <a:pt x="9299" y="2063"/>
                    <a:pt x="9314" y="2063"/>
                    <a:pt x="9329" y="2063"/>
                  </a:cubicBezTo>
                  <a:cubicBezTo>
                    <a:pt x="9344" y="2063"/>
                    <a:pt x="9359" y="2063"/>
                    <a:pt x="9371" y="2057"/>
                  </a:cubicBezTo>
                  <a:cubicBezTo>
                    <a:pt x="9299" y="2057"/>
                    <a:pt x="9347" y="2045"/>
                    <a:pt x="9311" y="2034"/>
                  </a:cubicBezTo>
                  <a:cubicBezTo>
                    <a:pt x="9323" y="2022"/>
                    <a:pt x="9335" y="2022"/>
                    <a:pt x="9335" y="2022"/>
                  </a:cubicBezTo>
                  <a:cubicBezTo>
                    <a:pt x="9323" y="2022"/>
                    <a:pt x="9299" y="2022"/>
                    <a:pt x="9299" y="2010"/>
                  </a:cubicBezTo>
                  <a:cubicBezTo>
                    <a:pt x="9319" y="2010"/>
                    <a:pt x="9427" y="1983"/>
                    <a:pt x="9330" y="1983"/>
                  </a:cubicBezTo>
                  <a:cubicBezTo>
                    <a:pt x="9316" y="1983"/>
                    <a:pt x="9297" y="1984"/>
                    <a:pt x="9273" y="1985"/>
                  </a:cubicBezTo>
                  <a:lnTo>
                    <a:pt x="9273" y="1985"/>
                  </a:lnTo>
                  <a:cubicBezTo>
                    <a:pt x="9299" y="1983"/>
                    <a:pt x="9336" y="1971"/>
                    <a:pt x="9347" y="1950"/>
                  </a:cubicBezTo>
                  <a:cubicBezTo>
                    <a:pt x="9335" y="1950"/>
                    <a:pt x="9323" y="1950"/>
                    <a:pt x="9347" y="1938"/>
                  </a:cubicBezTo>
                  <a:lnTo>
                    <a:pt x="9299" y="1938"/>
                  </a:lnTo>
                  <a:cubicBezTo>
                    <a:pt x="9359" y="1938"/>
                    <a:pt x="9240" y="1926"/>
                    <a:pt x="9347" y="1914"/>
                  </a:cubicBezTo>
                  <a:cubicBezTo>
                    <a:pt x="9275" y="1903"/>
                    <a:pt x="9323" y="1891"/>
                    <a:pt x="9347" y="1891"/>
                  </a:cubicBezTo>
                  <a:cubicBezTo>
                    <a:pt x="9335" y="1891"/>
                    <a:pt x="9323" y="1891"/>
                    <a:pt x="9311" y="1879"/>
                  </a:cubicBezTo>
                  <a:cubicBezTo>
                    <a:pt x="9323" y="1867"/>
                    <a:pt x="9335" y="1855"/>
                    <a:pt x="9347" y="1855"/>
                  </a:cubicBezTo>
                  <a:cubicBezTo>
                    <a:pt x="9313" y="1855"/>
                    <a:pt x="9286" y="1853"/>
                    <a:pt x="9261" y="1853"/>
                  </a:cubicBezTo>
                  <a:cubicBezTo>
                    <a:pt x="9223" y="1853"/>
                    <a:pt x="9192" y="1857"/>
                    <a:pt x="9156" y="1879"/>
                  </a:cubicBezTo>
                  <a:lnTo>
                    <a:pt x="9204" y="1879"/>
                  </a:lnTo>
                  <a:cubicBezTo>
                    <a:pt x="9170" y="1887"/>
                    <a:pt x="9172" y="1896"/>
                    <a:pt x="9168" y="1896"/>
                  </a:cubicBezTo>
                  <a:cubicBezTo>
                    <a:pt x="9166" y="1896"/>
                    <a:pt x="9163" y="1894"/>
                    <a:pt x="9156" y="1891"/>
                  </a:cubicBezTo>
                  <a:lnTo>
                    <a:pt x="9144" y="1891"/>
                  </a:lnTo>
                  <a:cubicBezTo>
                    <a:pt x="9154" y="1891"/>
                    <a:pt x="9217" y="1921"/>
                    <a:pt x="9211" y="1921"/>
                  </a:cubicBezTo>
                  <a:cubicBezTo>
                    <a:pt x="9210" y="1921"/>
                    <a:pt x="9204" y="1919"/>
                    <a:pt x="9192" y="1914"/>
                  </a:cubicBezTo>
                  <a:cubicBezTo>
                    <a:pt x="9192" y="1920"/>
                    <a:pt x="9177" y="1920"/>
                    <a:pt x="9164" y="1920"/>
                  </a:cubicBezTo>
                  <a:cubicBezTo>
                    <a:pt x="9150" y="1920"/>
                    <a:pt x="9138" y="1920"/>
                    <a:pt x="9144" y="1926"/>
                  </a:cubicBezTo>
                  <a:cubicBezTo>
                    <a:pt x="9144" y="1926"/>
                    <a:pt x="9204" y="1938"/>
                    <a:pt x="9168" y="1938"/>
                  </a:cubicBezTo>
                  <a:lnTo>
                    <a:pt x="9192" y="1938"/>
                  </a:lnTo>
                  <a:cubicBezTo>
                    <a:pt x="9144" y="1962"/>
                    <a:pt x="9180" y="1962"/>
                    <a:pt x="9144" y="1962"/>
                  </a:cubicBezTo>
                  <a:cubicBezTo>
                    <a:pt x="9144" y="1962"/>
                    <a:pt x="9144" y="1974"/>
                    <a:pt x="9132" y="1974"/>
                  </a:cubicBezTo>
                  <a:lnTo>
                    <a:pt x="9180" y="1974"/>
                  </a:lnTo>
                  <a:cubicBezTo>
                    <a:pt x="9168" y="1974"/>
                    <a:pt x="9132" y="1974"/>
                    <a:pt x="9144" y="1986"/>
                  </a:cubicBezTo>
                  <a:cubicBezTo>
                    <a:pt x="9156" y="1986"/>
                    <a:pt x="9156" y="1986"/>
                    <a:pt x="9156" y="1998"/>
                  </a:cubicBezTo>
                  <a:lnTo>
                    <a:pt x="9132" y="1998"/>
                  </a:lnTo>
                  <a:cubicBezTo>
                    <a:pt x="9132" y="2003"/>
                    <a:pt x="9130" y="2006"/>
                    <a:pt x="9127" y="2007"/>
                  </a:cubicBezTo>
                  <a:lnTo>
                    <a:pt x="9127" y="2007"/>
                  </a:lnTo>
                  <a:cubicBezTo>
                    <a:pt x="9123" y="2006"/>
                    <a:pt x="9119" y="2004"/>
                    <a:pt x="9115" y="2004"/>
                  </a:cubicBezTo>
                  <a:cubicBezTo>
                    <a:pt x="9111" y="2004"/>
                    <a:pt x="9109" y="2006"/>
                    <a:pt x="9109" y="2010"/>
                  </a:cubicBezTo>
                  <a:cubicBezTo>
                    <a:pt x="9115" y="2010"/>
                    <a:pt x="9122" y="2010"/>
                    <a:pt x="9127" y="2007"/>
                  </a:cubicBezTo>
                  <a:lnTo>
                    <a:pt x="9127" y="2007"/>
                  </a:lnTo>
                  <a:cubicBezTo>
                    <a:pt x="9130" y="2009"/>
                    <a:pt x="9132" y="2010"/>
                    <a:pt x="9132" y="2010"/>
                  </a:cubicBezTo>
                  <a:cubicBezTo>
                    <a:pt x="9132" y="2010"/>
                    <a:pt x="9109" y="2010"/>
                    <a:pt x="9097" y="2034"/>
                  </a:cubicBezTo>
                  <a:cubicBezTo>
                    <a:pt x="9109" y="2028"/>
                    <a:pt x="9115" y="2025"/>
                    <a:pt x="9116" y="2025"/>
                  </a:cubicBezTo>
                  <a:lnTo>
                    <a:pt x="9116" y="2025"/>
                  </a:lnTo>
                  <a:cubicBezTo>
                    <a:pt x="9117" y="2025"/>
                    <a:pt x="9115" y="2028"/>
                    <a:pt x="9109" y="2034"/>
                  </a:cubicBezTo>
                  <a:lnTo>
                    <a:pt x="9132" y="2034"/>
                  </a:lnTo>
                  <a:cubicBezTo>
                    <a:pt x="9140" y="2034"/>
                    <a:pt x="9122" y="2039"/>
                    <a:pt x="9130" y="2039"/>
                  </a:cubicBezTo>
                  <a:cubicBezTo>
                    <a:pt x="9133" y="2039"/>
                    <a:pt x="9143" y="2038"/>
                    <a:pt x="9164" y="2034"/>
                  </a:cubicBezTo>
                  <a:lnTo>
                    <a:pt x="9164" y="2034"/>
                  </a:lnTo>
                  <a:cubicBezTo>
                    <a:pt x="9159" y="2037"/>
                    <a:pt x="9168" y="2045"/>
                    <a:pt x="9168" y="2045"/>
                  </a:cubicBezTo>
                  <a:cubicBezTo>
                    <a:pt x="9150" y="2045"/>
                    <a:pt x="9141" y="2042"/>
                    <a:pt x="9132" y="2042"/>
                  </a:cubicBezTo>
                  <a:cubicBezTo>
                    <a:pt x="9123" y="2042"/>
                    <a:pt x="9115" y="2045"/>
                    <a:pt x="9097" y="2057"/>
                  </a:cubicBezTo>
                  <a:cubicBezTo>
                    <a:pt x="9128" y="2053"/>
                    <a:pt x="9143" y="2052"/>
                    <a:pt x="9148" y="2052"/>
                  </a:cubicBezTo>
                  <a:lnTo>
                    <a:pt x="9148" y="2052"/>
                  </a:lnTo>
                  <a:cubicBezTo>
                    <a:pt x="9158" y="2052"/>
                    <a:pt x="9128" y="2057"/>
                    <a:pt x="9120" y="2057"/>
                  </a:cubicBezTo>
                  <a:cubicBezTo>
                    <a:pt x="9144" y="2057"/>
                    <a:pt x="9168" y="2069"/>
                    <a:pt x="9180" y="2069"/>
                  </a:cubicBezTo>
                  <a:cubicBezTo>
                    <a:pt x="9175" y="2074"/>
                    <a:pt x="9170" y="2077"/>
                    <a:pt x="9166" y="2078"/>
                  </a:cubicBezTo>
                  <a:lnTo>
                    <a:pt x="9166" y="2078"/>
                  </a:lnTo>
                  <a:cubicBezTo>
                    <a:pt x="9159" y="2076"/>
                    <a:pt x="9153" y="2073"/>
                    <a:pt x="9144" y="2069"/>
                  </a:cubicBezTo>
                  <a:lnTo>
                    <a:pt x="9144" y="2069"/>
                  </a:lnTo>
                  <a:cubicBezTo>
                    <a:pt x="9150" y="2075"/>
                    <a:pt x="9156" y="2078"/>
                    <a:pt x="9162" y="2078"/>
                  </a:cubicBezTo>
                  <a:cubicBezTo>
                    <a:pt x="9163" y="2078"/>
                    <a:pt x="9165" y="2078"/>
                    <a:pt x="9166" y="2078"/>
                  </a:cubicBezTo>
                  <a:lnTo>
                    <a:pt x="9166" y="2078"/>
                  </a:lnTo>
                  <a:cubicBezTo>
                    <a:pt x="9178" y="2081"/>
                    <a:pt x="9188" y="2081"/>
                    <a:pt x="9204" y="2081"/>
                  </a:cubicBezTo>
                  <a:cubicBezTo>
                    <a:pt x="9212" y="2085"/>
                    <a:pt x="9212" y="2086"/>
                    <a:pt x="9208" y="2086"/>
                  </a:cubicBezTo>
                  <a:cubicBezTo>
                    <a:pt x="9200" y="2086"/>
                    <a:pt x="9176" y="2081"/>
                    <a:pt x="9168" y="2081"/>
                  </a:cubicBezTo>
                  <a:lnTo>
                    <a:pt x="9156" y="2081"/>
                  </a:lnTo>
                  <a:cubicBezTo>
                    <a:pt x="9182" y="2094"/>
                    <a:pt x="9193" y="2098"/>
                    <a:pt x="9199" y="2098"/>
                  </a:cubicBezTo>
                  <a:cubicBezTo>
                    <a:pt x="9204" y="2098"/>
                    <a:pt x="9205" y="2095"/>
                    <a:pt x="9205" y="2093"/>
                  </a:cubicBezTo>
                  <a:lnTo>
                    <a:pt x="9205" y="2093"/>
                  </a:lnTo>
                  <a:cubicBezTo>
                    <a:pt x="9227" y="2093"/>
                    <a:pt x="9217" y="2093"/>
                    <a:pt x="9251" y="2105"/>
                  </a:cubicBezTo>
                  <a:lnTo>
                    <a:pt x="9192" y="2105"/>
                  </a:lnTo>
                  <a:cubicBezTo>
                    <a:pt x="9192" y="2105"/>
                    <a:pt x="9192" y="2105"/>
                    <a:pt x="9192" y="2117"/>
                  </a:cubicBezTo>
                  <a:lnTo>
                    <a:pt x="9156" y="2117"/>
                  </a:lnTo>
                  <a:cubicBezTo>
                    <a:pt x="9204" y="2129"/>
                    <a:pt x="9240" y="2129"/>
                    <a:pt x="9275" y="2129"/>
                  </a:cubicBezTo>
                  <a:lnTo>
                    <a:pt x="9263" y="2129"/>
                  </a:lnTo>
                  <a:cubicBezTo>
                    <a:pt x="9255" y="2129"/>
                    <a:pt x="9227" y="2130"/>
                    <a:pt x="9198" y="2131"/>
                  </a:cubicBezTo>
                  <a:lnTo>
                    <a:pt x="9198" y="2131"/>
                  </a:lnTo>
                  <a:cubicBezTo>
                    <a:pt x="9202" y="2130"/>
                    <a:pt x="9204" y="2129"/>
                    <a:pt x="9204" y="2129"/>
                  </a:cubicBezTo>
                  <a:lnTo>
                    <a:pt x="9204" y="2129"/>
                  </a:lnTo>
                  <a:cubicBezTo>
                    <a:pt x="9144" y="2133"/>
                    <a:pt x="9128" y="2134"/>
                    <a:pt x="9135" y="2134"/>
                  </a:cubicBezTo>
                  <a:cubicBezTo>
                    <a:pt x="9141" y="2134"/>
                    <a:pt x="9169" y="2133"/>
                    <a:pt x="9198" y="2131"/>
                  </a:cubicBezTo>
                  <a:lnTo>
                    <a:pt x="9198" y="2131"/>
                  </a:lnTo>
                  <a:cubicBezTo>
                    <a:pt x="9190" y="2135"/>
                    <a:pt x="9176" y="2141"/>
                    <a:pt x="9168" y="2141"/>
                  </a:cubicBezTo>
                  <a:lnTo>
                    <a:pt x="9192" y="2141"/>
                  </a:lnTo>
                  <a:cubicBezTo>
                    <a:pt x="9192" y="2145"/>
                    <a:pt x="9187" y="2148"/>
                    <a:pt x="9183" y="2150"/>
                  </a:cubicBezTo>
                  <a:lnTo>
                    <a:pt x="9183" y="2150"/>
                  </a:lnTo>
                  <a:cubicBezTo>
                    <a:pt x="9172" y="2146"/>
                    <a:pt x="9167" y="2144"/>
                    <a:pt x="9164" y="2144"/>
                  </a:cubicBezTo>
                  <a:cubicBezTo>
                    <a:pt x="9160" y="2144"/>
                    <a:pt x="9157" y="2146"/>
                    <a:pt x="9149" y="2150"/>
                  </a:cubicBezTo>
                  <a:lnTo>
                    <a:pt x="9149" y="2150"/>
                  </a:lnTo>
                  <a:cubicBezTo>
                    <a:pt x="9151" y="2150"/>
                    <a:pt x="9154" y="2149"/>
                    <a:pt x="9158" y="2149"/>
                  </a:cubicBezTo>
                  <a:cubicBezTo>
                    <a:pt x="9164" y="2149"/>
                    <a:pt x="9171" y="2150"/>
                    <a:pt x="9177" y="2152"/>
                  </a:cubicBezTo>
                  <a:lnTo>
                    <a:pt x="9177" y="2152"/>
                  </a:lnTo>
                  <a:cubicBezTo>
                    <a:pt x="9175" y="2152"/>
                    <a:pt x="9176" y="2152"/>
                    <a:pt x="9179" y="2153"/>
                  </a:cubicBezTo>
                  <a:lnTo>
                    <a:pt x="9179" y="2153"/>
                  </a:lnTo>
                  <a:cubicBezTo>
                    <a:pt x="9179" y="2153"/>
                    <a:pt x="9180" y="2153"/>
                    <a:pt x="9180" y="2153"/>
                  </a:cubicBezTo>
                  <a:lnTo>
                    <a:pt x="9180" y="2153"/>
                  </a:lnTo>
                  <a:cubicBezTo>
                    <a:pt x="9180" y="2153"/>
                    <a:pt x="9180" y="2153"/>
                    <a:pt x="9180" y="2153"/>
                  </a:cubicBezTo>
                  <a:lnTo>
                    <a:pt x="9311" y="2153"/>
                  </a:lnTo>
                  <a:cubicBezTo>
                    <a:pt x="9299" y="2159"/>
                    <a:pt x="9263" y="2159"/>
                    <a:pt x="9237" y="2159"/>
                  </a:cubicBezTo>
                  <a:cubicBezTo>
                    <a:pt x="9210" y="2159"/>
                    <a:pt x="9192" y="2159"/>
                    <a:pt x="9216" y="2165"/>
                  </a:cubicBezTo>
                  <a:cubicBezTo>
                    <a:pt x="9192" y="2165"/>
                    <a:pt x="9184" y="2165"/>
                    <a:pt x="9181" y="2161"/>
                  </a:cubicBezTo>
                  <a:lnTo>
                    <a:pt x="9181" y="2161"/>
                  </a:lnTo>
                  <a:cubicBezTo>
                    <a:pt x="9174" y="2163"/>
                    <a:pt x="9159" y="2165"/>
                    <a:pt x="9132" y="2165"/>
                  </a:cubicBezTo>
                  <a:lnTo>
                    <a:pt x="9144" y="2165"/>
                  </a:lnTo>
                  <a:cubicBezTo>
                    <a:pt x="9148" y="2169"/>
                    <a:pt x="9150" y="2171"/>
                    <a:pt x="9149" y="2173"/>
                  </a:cubicBezTo>
                  <a:lnTo>
                    <a:pt x="9149" y="2173"/>
                  </a:lnTo>
                  <a:cubicBezTo>
                    <a:pt x="9150" y="2173"/>
                    <a:pt x="9150" y="2173"/>
                    <a:pt x="9151" y="2173"/>
                  </a:cubicBezTo>
                  <a:cubicBezTo>
                    <a:pt x="9163" y="2173"/>
                    <a:pt x="9170" y="2178"/>
                    <a:pt x="9183" y="2179"/>
                  </a:cubicBezTo>
                  <a:lnTo>
                    <a:pt x="9183" y="2179"/>
                  </a:lnTo>
                  <a:cubicBezTo>
                    <a:pt x="9193" y="2178"/>
                    <a:pt x="9195" y="2176"/>
                    <a:pt x="9180" y="2176"/>
                  </a:cubicBezTo>
                  <a:lnTo>
                    <a:pt x="9216" y="2176"/>
                  </a:lnTo>
                  <a:cubicBezTo>
                    <a:pt x="9206" y="2179"/>
                    <a:pt x="9198" y="2180"/>
                    <a:pt x="9191" y="2180"/>
                  </a:cubicBezTo>
                  <a:cubicBezTo>
                    <a:pt x="9188" y="2180"/>
                    <a:pt x="9185" y="2180"/>
                    <a:pt x="9183" y="2179"/>
                  </a:cubicBezTo>
                  <a:lnTo>
                    <a:pt x="9183" y="2179"/>
                  </a:lnTo>
                  <a:cubicBezTo>
                    <a:pt x="9155" y="2184"/>
                    <a:pt x="9066" y="2192"/>
                    <a:pt x="9073" y="2192"/>
                  </a:cubicBezTo>
                  <a:cubicBezTo>
                    <a:pt x="9078" y="2192"/>
                    <a:pt x="9125" y="2189"/>
                    <a:pt x="9261" y="2178"/>
                  </a:cubicBezTo>
                  <a:lnTo>
                    <a:pt x="9261" y="2178"/>
                  </a:lnTo>
                  <a:cubicBezTo>
                    <a:pt x="9239" y="2188"/>
                    <a:pt x="9227" y="2188"/>
                    <a:pt x="9216" y="2188"/>
                  </a:cubicBezTo>
                  <a:cubicBezTo>
                    <a:pt x="9240" y="2188"/>
                    <a:pt x="9275" y="2200"/>
                    <a:pt x="9299" y="2200"/>
                  </a:cubicBezTo>
                  <a:cubicBezTo>
                    <a:pt x="9287" y="2200"/>
                    <a:pt x="9263" y="2212"/>
                    <a:pt x="9323" y="2212"/>
                  </a:cubicBezTo>
                  <a:cubicBezTo>
                    <a:pt x="9331" y="2212"/>
                    <a:pt x="9275" y="2217"/>
                    <a:pt x="9259" y="2217"/>
                  </a:cubicBezTo>
                  <a:cubicBezTo>
                    <a:pt x="9252" y="2217"/>
                    <a:pt x="9251" y="2217"/>
                    <a:pt x="9260" y="2215"/>
                  </a:cubicBezTo>
                  <a:lnTo>
                    <a:pt x="9260" y="2215"/>
                  </a:lnTo>
                  <a:cubicBezTo>
                    <a:pt x="9243" y="2218"/>
                    <a:pt x="9219" y="2224"/>
                    <a:pt x="9251" y="2224"/>
                  </a:cubicBezTo>
                  <a:cubicBezTo>
                    <a:pt x="9212" y="2224"/>
                    <a:pt x="9074" y="2235"/>
                    <a:pt x="8953" y="2235"/>
                  </a:cubicBezTo>
                  <a:cubicBezTo>
                    <a:pt x="8852" y="2235"/>
                    <a:pt x="8762" y="2227"/>
                    <a:pt x="8751" y="2200"/>
                  </a:cubicBezTo>
                  <a:lnTo>
                    <a:pt x="8763" y="2200"/>
                  </a:lnTo>
                  <a:cubicBezTo>
                    <a:pt x="8739" y="2200"/>
                    <a:pt x="8787" y="2188"/>
                    <a:pt x="8787" y="2176"/>
                  </a:cubicBezTo>
                  <a:cubicBezTo>
                    <a:pt x="8781" y="2173"/>
                    <a:pt x="8774" y="2170"/>
                    <a:pt x="8767" y="2167"/>
                  </a:cubicBezTo>
                  <a:lnTo>
                    <a:pt x="8767" y="2167"/>
                  </a:lnTo>
                  <a:cubicBezTo>
                    <a:pt x="8808" y="2168"/>
                    <a:pt x="8834" y="2168"/>
                    <a:pt x="8849" y="2168"/>
                  </a:cubicBezTo>
                  <a:cubicBezTo>
                    <a:pt x="8895" y="2168"/>
                    <a:pt x="8839" y="2166"/>
                    <a:pt x="8761" y="2164"/>
                  </a:cubicBezTo>
                  <a:lnTo>
                    <a:pt x="8761" y="2164"/>
                  </a:lnTo>
                  <a:cubicBezTo>
                    <a:pt x="8748" y="2157"/>
                    <a:pt x="8745" y="2153"/>
                    <a:pt x="8775" y="2153"/>
                  </a:cubicBezTo>
                  <a:lnTo>
                    <a:pt x="8763" y="2153"/>
                  </a:lnTo>
                  <a:cubicBezTo>
                    <a:pt x="8759" y="2149"/>
                    <a:pt x="8754" y="2147"/>
                    <a:pt x="8749" y="2147"/>
                  </a:cubicBezTo>
                  <a:cubicBezTo>
                    <a:pt x="8738" y="2147"/>
                    <a:pt x="8728" y="2153"/>
                    <a:pt x="8728" y="2153"/>
                  </a:cubicBezTo>
                  <a:cubicBezTo>
                    <a:pt x="8728" y="2141"/>
                    <a:pt x="8739" y="2141"/>
                    <a:pt x="8751" y="2141"/>
                  </a:cubicBezTo>
                  <a:cubicBezTo>
                    <a:pt x="8739" y="2141"/>
                    <a:pt x="8716" y="2141"/>
                    <a:pt x="8716" y="2129"/>
                  </a:cubicBezTo>
                  <a:lnTo>
                    <a:pt x="8716" y="2129"/>
                  </a:lnTo>
                  <a:cubicBezTo>
                    <a:pt x="8720" y="2133"/>
                    <a:pt x="8722" y="2134"/>
                    <a:pt x="8724" y="2134"/>
                  </a:cubicBezTo>
                  <a:cubicBezTo>
                    <a:pt x="8726" y="2134"/>
                    <a:pt x="8724" y="2129"/>
                    <a:pt x="8716" y="2129"/>
                  </a:cubicBezTo>
                  <a:lnTo>
                    <a:pt x="8716" y="2129"/>
                  </a:lnTo>
                  <a:cubicBezTo>
                    <a:pt x="8716" y="2129"/>
                    <a:pt x="8716" y="2129"/>
                    <a:pt x="8716" y="2129"/>
                  </a:cubicBezTo>
                  <a:lnTo>
                    <a:pt x="8704" y="2129"/>
                  </a:lnTo>
                  <a:cubicBezTo>
                    <a:pt x="8739" y="2105"/>
                    <a:pt x="8716" y="2105"/>
                    <a:pt x="8775" y="2093"/>
                  </a:cubicBezTo>
                  <a:cubicBezTo>
                    <a:pt x="8728" y="2093"/>
                    <a:pt x="8716" y="2069"/>
                    <a:pt x="8680" y="2069"/>
                  </a:cubicBezTo>
                  <a:cubicBezTo>
                    <a:pt x="8692" y="2063"/>
                    <a:pt x="8710" y="2063"/>
                    <a:pt x="8726" y="2063"/>
                  </a:cubicBezTo>
                  <a:cubicBezTo>
                    <a:pt x="8742" y="2063"/>
                    <a:pt x="8757" y="2063"/>
                    <a:pt x="8763" y="2057"/>
                  </a:cubicBezTo>
                  <a:cubicBezTo>
                    <a:pt x="8716" y="2057"/>
                    <a:pt x="8739" y="2045"/>
                    <a:pt x="8716" y="2034"/>
                  </a:cubicBezTo>
                  <a:cubicBezTo>
                    <a:pt x="8716" y="2022"/>
                    <a:pt x="8728" y="2022"/>
                    <a:pt x="8739" y="2022"/>
                  </a:cubicBezTo>
                  <a:cubicBezTo>
                    <a:pt x="8728" y="2022"/>
                    <a:pt x="8704" y="2022"/>
                    <a:pt x="8704" y="2010"/>
                  </a:cubicBezTo>
                  <a:cubicBezTo>
                    <a:pt x="8724" y="2010"/>
                    <a:pt x="8832" y="1983"/>
                    <a:pt x="8728" y="1983"/>
                  </a:cubicBezTo>
                  <a:cubicBezTo>
                    <a:pt x="8710" y="1983"/>
                    <a:pt x="8687" y="1984"/>
                    <a:pt x="8656" y="1986"/>
                  </a:cubicBezTo>
                  <a:cubicBezTo>
                    <a:pt x="8728" y="1974"/>
                    <a:pt x="8728" y="1950"/>
                    <a:pt x="8751" y="1950"/>
                  </a:cubicBezTo>
                  <a:cubicBezTo>
                    <a:pt x="8739" y="1950"/>
                    <a:pt x="8739" y="1926"/>
                    <a:pt x="8704" y="1926"/>
                  </a:cubicBezTo>
                  <a:cubicBezTo>
                    <a:pt x="8799" y="1903"/>
                    <a:pt x="8668" y="1903"/>
                    <a:pt x="8751" y="1891"/>
                  </a:cubicBezTo>
                  <a:cubicBezTo>
                    <a:pt x="8692" y="1891"/>
                    <a:pt x="8692" y="1879"/>
                    <a:pt x="8751" y="1855"/>
                  </a:cubicBezTo>
                  <a:cubicBezTo>
                    <a:pt x="8723" y="1855"/>
                    <a:pt x="8696" y="1853"/>
                    <a:pt x="8671" y="1853"/>
                  </a:cubicBezTo>
                  <a:cubicBezTo>
                    <a:pt x="8632" y="1853"/>
                    <a:pt x="8597" y="1857"/>
                    <a:pt x="8561" y="1879"/>
                  </a:cubicBezTo>
                  <a:cubicBezTo>
                    <a:pt x="8569" y="1879"/>
                    <a:pt x="8508" y="1884"/>
                    <a:pt x="8516" y="1884"/>
                  </a:cubicBezTo>
                  <a:cubicBezTo>
                    <a:pt x="8519" y="1884"/>
                    <a:pt x="8537" y="1883"/>
                    <a:pt x="8582" y="1880"/>
                  </a:cubicBezTo>
                  <a:lnTo>
                    <a:pt x="8582" y="1880"/>
                  </a:lnTo>
                  <a:cubicBezTo>
                    <a:pt x="8566" y="1885"/>
                    <a:pt x="8561" y="1888"/>
                    <a:pt x="8564" y="1888"/>
                  </a:cubicBezTo>
                  <a:cubicBezTo>
                    <a:pt x="8566" y="1888"/>
                    <a:pt x="8570" y="1887"/>
                    <a:pt x="8577" y="1885"/>
                  </a:cubicBezTo>
                  <a:lnTo>
                    <a:pt x="8577" y="1885"/>
                  </a:lnTo>
                  <a:cubicBezTo>
                    <a:pt x="8568" y="1891"/>
                    <a:pt x="8558" y="1891"/>
                    <a:pt x="8549" y="1891"/>
                  </a:cubicBezTo>
                  <a:cubicBezTo>
                    <a:pt x="8561" y="1903"/>
                    <a:pt x="8585" y="1914"/>
                    <a:pt x="8597" y="1926"/>
                  </a:cubicBezTo>
                  <a:lnTo>
                    <a:pt x="8549" y="1926"/>
                  </a:lnTo>
                  <a:cubicBezTo>
                    <a:pt x="8549" y="1926"/>
                    <a:pt x="8609" y="1938"/>
                    <a:pt x="8561" y="1938"/>
                  </a:cubicBezTo>
                  <a:lnTo>
                    <a:pt x="8597" y="1938"/>
                  </a:lnTo>
                  <a:cubicBezTo>
                    <a:pt x="8537" y="1950"/>
                    <a:pt x="8573" y="1962"/>
                    <a:pt x="8537" y="1962"/>
                  </a:cubicBezTo>
                  <a:cubicBezTo>
                    <a:pt x="8561" y="1962"/>
                    <a:pt x="8525" y="1974"/>
                    <a:pt x="8537" y="1974"/>
                  </a:cubicBezTo>
                  <a:lnTo>
                    <a:pt x="8585" y="1974"/>
                  </a:lnTo>
                  <a:cubicBezTo>
                    <a:pt x="8561" y="1974"/>
                    <a:pt x="8525" y="1974"/>
                    <a:pt x="8561" y="1986"/>
                  </a:cubicBezTo>
                  <a:lnTo>
                    <a:pt x="8537" y="1986"/>
                  </a:lnTo>
                  <a:cubicBezTo>
                    <a:pt x="8547" y="1986"/>
                    <a:pt x="8571" y="2001"/>
                    <a:pt x="8544" y="2001"/>
                  </a:cubicBezTo>
                  <a:cubicBezTo>
                    <a:pt x="8542" y="2001"/>
                    <a:pt x="8539" y="2001"/>
                    <a:pt x="8536" y="2001"/>
                  </a:cubicBezTo>
                  <a:lnTo>
                    <a:pt x="8536" y="2001"/>
                  </a:lnTo>
                  <a:cubicBezTo>
                    <a:pt x="8540" y="2003"/>
                    <a:pt x="8545" y="2005"/>
                    <a:pt x="8549" y="2010"/>
                  </a:cubicBezTo>
                  <a:cubicBezTo>
                    <a:pt x="8525" y="2010"/>
                    <a:pt x="8513" y="2010"/>
                    <a:pt x="8549" y="2022"/>
                  </a:cubicBezTo>
                  <a:cubicBezTo>
                    <a:pt x="8466" y="2022"/>
                    <a:pt x="8561" y="2034"/>
                    <a:pt x="8501" y="2034"/>
                  </a:cubicBezTo>
                  <a:lnTo>
                    <a:pt x="8573" y="2034"/>
                  </a:lnTo>
                  <a:cubicBezTo>
                    <a:pt x="8563" y="2043"/>
                    <a:pt x="8561" y="2045"/>
                    <a:pt x="8567" y="2045"/>
                  </a:cubicBezTo>
                  <a:lnTo>
                    <a:pt x="8567" y="2045"/>
                  </a:lnTo>
                  <a:cubicBezTo>
                    <a:pt x="8552" y="2045"/>
                    <a:pt x="8542" y="2042"/>
                    <a:pt x="8531" y="2042"/>
                  </a:cubicBezTo>
                  <a:cubicBezTo>
                    <a:pt x="8519" y="2042"/>
                    <a:pt x="8507" y="2045"/>
                    <a:pt x="8489" y="2057"/>
                  </a:cubicBezTo>
                  <a:lnTo>
                    <a:pt x="8501" y="2057"/>
                  </a:lnTo>
                  <a:cubicBezTo>
                    <a:pt x="8533" y="2053"/>
                    <a:pt x="8546" y="2052"/>
                    <a:pt x="8549" y="2052"/>
                  </a:cubicBezTo>
                  <a:lnTo>
                    <a:pt x="8549" y="2052"/>
                  </a:lnTo>
                  <a:cubicBezTo>
                    <a:pt x="8556" y="2052"/>
                    <a:pt x="8521" y="2057"/>
                    <a:pt x="8513" y="2057"/>
                  </a:cubicBezTo>
                  <a:cubicBezTo>
                    <a:pt x="8537" y="2057"/>
                    <a:pt x="8561" y="2069"/>
                    <a:pt x="8585" y="2069"/>
                  </a:cubicBezTo>
                  <a:lnTo>
                    <a:pt x="8537" y="2069"/>
                  </a:lnTo>
                  <a:cubicBezTo>
                    <a:pt x="8549" y="2081"/>
                    <a:pt x="8549" y="2081"/>
                    <a:pt x="8561" y="2081"/>
                  </a:cubicBezTo>
                  <a:cubicBezTo>
                    <a:pt x="8557" y="2081"/>
                    <a:pt x="8560" y="2083"/>
                    <a:pt x="8566" y="2085"/>
                  </a:cubicBezTo>
                  <a:lnTo>
                    <a:pt x="8566" y="2085"/>
                  </a:lnTo>
                  <a:cubicBezTo>
                    <a:pt x="8565" y="2084"/>
                    <a:pt x="8563" y="2082"/>
                    <a:pt x="8561" y="2081"/>
                  </a:cubicBezTo>
                  <a:lnTo>
                    <a:pt x="8561" y="2081"/>
                  </a:lnTo>
                  <a:cubicBezTo>
                    <a:pt x="8578" y="2081"/>
                    <a:pt x="8587" y="2087"/>
                    <a:pt x="8588" y="2090"/>
                  </a:cubicBezTo>
                  <a:lnTo>
                    <a:pt x="8588" y="2090"/>
                  </a:lnTo>
                  <a:cubicBezTo>
                    <a:pt x="8580" y="2088"/>
                    <a:pt x="8572" y="2086"/>
                    <a:pt x="8566" y="2085"/>
                  </a:cubicBezTo>
                  <a:lnTo>
                    <a:pt x="8566" y="2085"/>
                  </a:lnTo>
                  <a:cubicBezTo>
                    <a:pt x="8575" y="2090"/>
                    <a:pt x="8581" y="2092"/>
                    <a:pt x="8585" y="2092"/>
                  </a:cubicBezTo>
                  <a:cubicBezTo>
                    <a:pt x="8587" y="2092"/>
                    <a:pt x="8588" y="2091"/>
                    <a:pt x="8588" y="2090"/>
                  </a:cubicBezTo>
                  <a:lnTo>
                    <a:pt x="8588" y="2090"/>
                  </a:lnTo>
                  <a:cubicBezTo>
                    <a:pt x="8596" y="2092"/>
                    <a:pt x="8604" y="2093"/>
                    <a:pt x="8609" y="2093"/>
                  </a:cubicBezTo>
                  <a:lnTo>
                    <a:pt x="8597" y="2093"/>
                  </a:lnTo>
                  <a:cubicBezTo>
                    <a:pt x="8620" y="2093"/>
                    <a:pt x="8620" y="2093"/>
                    <a:pt x="8644" y="2105"/>
                  </a:cubicBezTo>
                  <a:lnTo>
                    <a:pt x="8585" y="2105"/>
                  </a:lnTo>
                  <a:cubicBezTo>
                    <a:pt x="8561" y="2117"/>
                    <a:pt x="8620" y="2129"/>
                    <a:pt x="8573" y="2129"/>
                  </a:cubicBezTo>
                  <a:lnTo>
                    <a:pt x="8668" y="2129"/>
                  </a:lnTo>
                  <a:cubicBezTo>
                    <a:pt x="8636" y="2129"/>
                    <a:pt x="8605" y="2134"/>
                    <a:pt x="8573" y="2134"/>
                  </a:cubicBezTo>
                  <a:cubicBezTo>
                    <a:pt x="8557" y="2134"/>
                    <a:pt x="8541" y="2133"/>
                    <a:pt x="8525" y="2129"/>
                  </a:cubicBezTo>
                  <a:lnTo>
                    <a:pt x="8525" y="2129"/>
                  </a:lnTo>
                  <a:cubicBezTo>
                    <a:pt x="8537" y="2135"/>
                    <a:pt x="8570" y="2135"/>
                    <a:pt x="8589" y="2135"/>
                  </a:cubicBezTo>
                  <a:cubicBezTo>
                    <a:pt x="8609" y="2135"/>
                    <a:pt x="8614" y="2135"/>
                    <a:pt x="8573" y="2141"/>
                  </a:cubicBezTo>
                  <a:cubicBezTo>
                    <a:pt x="8573" y="2141"/>
                    <a:pt x="8577" y="2143"/>
                    <a:pt x="8582" y="2144"/>
                  </a:cubicBezTo>
                  <a:lnTo>
                    <a:pt x="8582" y="2144"/>
                  </a:lnTo>
                  <a:cubicBezTo>
                    <a:pt x="8571" y="2147"/>
                    <a:pt x="8569" y="2147"/>
                    <a:pt x="8567" y="2147"/>
                  </a:cubicBezTo>
                  <a:cubicBezTo>
                    <a:pt x="8565" y="2147"/>
                    <a:pt x="8563" y="2147"/>
                    <a:pt x="8558" y="2148"/>
                  </a:cubicBezTo>
                  <a:lnTo>
                    <a:pt x="8558" y="2148"/>
                  </a:lnTo>
                  <a:cubicBezTo>
                    <a:pt x="8556" y="2147"/>
                    <a:pt x="8554" y="2147"/>
                    <a:pt x="8552" y="2147"/>
                  </a:cubicBezTo>
                  <a:cubicBezTo>
                    <a:pt x="8546" y="2147"/>
                    <a:pt x="8541" y="2149"/>
                    <a:pt x="8537" y="2153"/>
                  </a:cubicBezTo>
                  <a:cubicBezTo>
                    <a:pt x="8547" y="2150"/>
                    <a:pt x="8554" y="2149"/>
                    <a:pt x="8558" y="2148"/>
                  </a:cubicBezTo>
                  <a:lnTo>
                    <a:pt x="8558" y="2148"/>
                  </a:lnTo>
                  <a:cubicBezTo>
                    <a:pt x="8568" y="2149"/>
                    <a:pt x="8578" y="2153"/>
                    <a:pt x="8585" y="2153"/>
                  </a:cubicBezTo>
                  <a:cubicBezTo>
                    <a:pt x="8585" y="2153"/>
                    <a:pt x="8585" y="2153"/>
                    <a:pt x="8585" y="2153"/>
                  </a:cubicBezTo>
                  <a:lnTo>
                    <a:pt x="8585" y="2153"/>
                  </a:lnTo>
                  <a:cubicBezTo>
                    <a:pt x="8555" y="2153"/>
                    <a:pt x="8562" y="2153"/>
                    <a:pt x="8583" y="2154"/>
                  </a:cubicBezTo>
                  <a:lnTo>
                    <a:pt x="8583" y="2154"/>
                  </a:lnTo>
                  <a:cubicBezTo>
                    <a:pt x="8577" y="2157"/>
                    <a:pt x="8580" y="2158"/>
                    <a:pt x="8586" y="2158"/>
                  </a:cubicBezTo>
                  <a:cubicBezTo>
                    <a:pt x="8594" y="2158"/>
                    <a:pt x="8608" y="2156"/>
                    <a:pt x="8618" y="2155"/>
                  </a:cubicBezTo>
                  <a:lnTo>
                    <a:pt x="8618" y="2155"/>
                  </a:lnTo>
                  <a:cubicBezTo>
                    <a:pt x="8655" y="2156"/>
                    <a:pt x="8697" y="2159"/>
                    <a:pt x="8703" y="2163"/>
                  </a:cubicBezTo>
                  <a:lnTo>
                    <a:pt x="8703" y="2163"/>
                  </a:lnTo>
                  <a:cubicBezTo>
                    <a:pt x="8656" y="2162"/>
                    <a:pt x="8607" y="2161"/>
                    <a:pt x="8570" y="2161"/>
                  </a:cubicBezTo>
                  <a:cubicBezTo>
                    <a:pt x="8527" y="2161"/>
                    <a:pt x="8501" y="2162"/>
                    <a:pt x="8513" y="2165"/>
                  </a:cubicBezTo>
                  <a:cubicBezTo>
                    <a:pt x="8549" y="2170"/>
                    <a:pt x="8561" y="2170"/>
                    <a:pt x="8561" y="2170"/>
                  </a:cubicBezTo>
                  <a:cubicBezTo>
                    <a:pt x="8561" y="2170"/>
                    <a:pt x="8555" y="2170"/>
                    <a:pt x="8547" y="2173"/>
                  </a:cubicBezTo>
                  <a:lnTo>
                    <a:pt x="8547" y="2173"/>
                  </a:lnTo>
                  <a:cubicBezTo>
                    <a:pt x="8553" y="2172"/>
                    <a:pt x="8558" y="2172"/>
                    <a:pt x="8564" y="2171"/>
                  </a:cubicBezTo>
                  <a:lnTo>
                    <a:pt x="8564" y="2171"/>
                  </a:lnTo>
                  <a:cubicBezTo>
                    <a:pt x="8563" y="2172"/>
                    <a:pt x="8566" y="2176"/>
                    <a:pt x="8573" y="2176"/>
                  </a:cubicBezTo>
                  <a:cubicBezTo>
                    <a:pt x="8570" y="2173"/>
                    <a:pt x="8567" y="2172"/>
                    <a:pt x="8566" y="2171"/>
                  </a:cubicBezTo>
                  <a:lnTo>
                    <a:pt x="8566" y="2171"/>
                  </a:lnTo>
                  <a:cubicBezTo>
                    <a:pt x="8565" y="2171"/>
                    <a:pt x="8565" y="2171"/>
                    <a:pt x="8564" y="2171"/>
                  </a:cubicBezTo>
                  <a:lnTo>
                    <a:pt x="8564" y="2171"/>
                  </a:lnTo>
                  <a:cubicBezTo>
                    <a:pt x="8564" y="2171"/>
                    <a:pt x="8565" y="2171"/>
                    <a:pt x="8565" y="2171"/>
                  </a:cubicBezTo>
                  <a:lnTo>
                    <a:pt x="8565" y="2171"/>
                  </a:lnTo>
                  <a:cubicBezTo>
                    <a:pt x="8565" y="2171"/>
                    <a:pt x="8565" y="2171"/>
                    <a:pt x="8566" y="2171"/>
                  </a:cubicBezTo>
                  <a:lnTo>
                    <a:pt x="8566" y="2171"/>
                  </a:lnTo>
                  <a:cubicBezTo>
                    <a:pt x="8569" y="2171"/>
                    <a:pt x="8573" y="2171"/>
                    <a:pt x="8577" y="2171"/>
                  </a:cubicBezTo>
                  <a:cubicBezTo>
                    <a:pt x="8614" y="2171"/>
                    <a:pt x="8656" y="2176"/>
                    <a:pt x="8704" y="2176"/>
                  </a:cubicBezTo>
                  <a:lnTo>
                    <a:pt x="8668" y="2176"/>
                  </a:lnTo>
                  <a:cubicBezTo>
                    <a:pt x="8661" y="2177"/>
                    <a:pt x="8654" y="2178"/>
                    <a:pt x="8648" y="2178"/>
                  </a:cubicBezTo>
                  <a:lnTo>
                    <a:pt x="8648" y="2178"/>
                  </a:lnTo>
                  <a:cubicBezTo>
                    <a:pt x="8650" y="2178"/>
                    <a:pt x="8653" y="2177"/>
                    <a:pt x="8656" y="2176"/>
                  </a:cubicBezTo>
                  <a:lnTo>
                    <a:pt x="8585" y="2176"/>
                  </a:lnTo>
                  <a:cubicBezTo>
                    <a:pt x="8640" y="2176"/>
                    <a:pt x="8468" y="2192"/>
                    <a:pt x="8474" y="2192"/>
                  </a:cubicBezTo>
                  <a:cubicBezTo>
                    <a:pt x="8477" y="2192"/>
                    <a:pt x="8521" y="2189"/>
                    <a:pt x="8648" y="2178"/>
                  </a:cubicBezTo>
                  <a:lnTo>
                    <a:pt x="8648" y="2178"/>
                  </a:lnTo>
                  <a:cubicBezTo>
                    <a:pt x="8599" y="2188"/>
                    <a:pt x="8625" y="2189"/>
                    <a:pt x="8704" y="2200"/>
                  </a:cubicBezTo>
                  <a:lnTo>
                    <a:pt x="8609" y="2200"/>
                  </a:lnTo>
                  <a:cubicBezTo>
                    <a:pt x="8552" y="2205"/>
                    <a:pt x="8504" y="2207"/>
                    <a:pt x="8464" y="2207"/>
                  </a:cubicBezTo>
                  <a:cubicBezTo>
                    <a:pt x="8285" y="2207"/>
                    <a:pt x="8250" y="2152"/>
                    <a:pt x="8192" y="1938"/>
                  </a:cubicBezTo>
                  <a:cubicBezTo>
                    <a:pt x="8169" y="1854"/>
                    <a:pt x="8088" y="1817"/>
                    <a:pt x="8015" y="1817"/>
                  </a:cubicBezTo>
                  <a:cubicBezTo>
                    <a:pt x="7934" y="1817"/>
                    <a:pt x="7863" y="1863"/>
                    <a:pt x="7894" y="1938"/>
                  </a:cubicBezTo>
                  <a:cubicBezTo>
                    <a:pt x="7835" y="1998"/>
                    <a:pt x="7847" y="2129"/>
                    <a:pt x="7858" y="2176"/>
                  </a:cubicBezTo>
                  <a:cubicBezTo>
                    <a:pt x="7454" y="2176"/>
                    <a:pt x="7692" y="1819"/>
                    <a:pt x="7549" y="1807"/>
                  </a:cubicBezTo>
                  <a:cubicBezTo>
                    <a:pt x="7525" y="1806"/>
                    <a:pt x="7502" y="1805"/>
                    <a:pt x="7482" y="1805"/>
                  </a:cubicBezTo>
                  <a:cubicBezTo>
                    <a:pt x="7352" y="1805"/>
                    <a:pt x="7294" y="1844"/>
                    <a:pt x="7263" y="1998"/>
                  </a:cubicBezTo>
                  <a:cubicBezTo>
                    <a:pt x="7239" y="2022"/>
                    <a:pt x="7263" y="2129"/>
                    <a:pt x="7263" y="2165"/>
                  </a:cubicBezTo>
                  <a:cubicBezTo>
                    <a:pt x="7263" y="2192"/>
                    <a:pt x="7248" y="2203"/>
                    <a:pt x="7224" y="2203"/>
                  </a:cubicBezTo>
                  <a:cubicBezTo>
                    <a:pt x="7156" y="2203"/>
                    <a:pt x="7019" y="2108"/>
                    <a:pt x="7001" y="2045"/>
                  </a:cubicBezTo>
                  <a:cubicBezTo>
                    <a:pt x="6989" y="1986"/>
                    <a:pt x="7001" y="1914"/>
                    <a:pt x="6989" y="1855"/>
                  </a:cubicBezTo>
                  <a:cubicBezTo>
                    <a:pt x="6980" y="1812"/>
                    <a:pt x="6928" y="1794"/>
                    <a:pt x="6870" y="1794"/>
                  </a:cubicBezTo>
                  <a:cubicBezTo>
                    <a:pt x="6784" y="1794"/>
                    <a:pt x="6684" y="1834"/>
                    <a:pt x="6692" y="1891"/>
                  </a:cubicBezTo>
                  <a:cubicBezTo>
                    <a:pt x="6692" y="2069"/>
                    <a:pt x="6537" y="2022"/>
                    <a:pt x="6692" y="2105"/>
                  </a:cubicBezTo>
                  <a:cubicBezTo>
                    <a:pt x="6604" y="2193"/>
                    <a:pt x="6544" y="2227"/>
                    <a:pt x="6504" y="2227"/>
                  </a:cubicBezTo>
                  <a:cubicBezTo>
                    <a:pt x="6363" y="2227"/>
                    <a:pt x="6445" y="1817"/>
                    <a:pt x="6334" y="1807"/>
                  </a:cubicBezTo>
                  <a:cubicBezTo>
                    <a:pt x="6307" y="1792"/>
                    <a:pt x="6280" y="1785"/>
                    <a:pt x="6254" y="1785"/>
                  </a:cubicBezTo>
                  <a:cubicBezTo>
                    <a:pt x="6099" y="1785"/>
                    <a:pt x="5986" y="2023"/>
                    <a:pt x="6108" y="2105"/>
                  </a:cubicBezTo>
                  <a:cubicBezTo>
                    <a:pt x="6017" y="2159"/>
                    <a:pt x="5954" y="2180"/>
                    <a:pt x="5910" y="2180"/>
                  </a:cubicBezTo>
                  <a:cubicBezTo>
                    <a:pt x="5730" y="2180"/>
                    <a:pt x="5873" y="1817"/>
                    <a:pt x="5739" y="1807"/>
                  </a:cubicBezTo>
                  <a:cubicBezTo>
                    <a:pt x="5733" y="1807"/>
                    <a:pt x="5727" y="1807"/>
                    <a:pt x="5721" y="1807"/>
                  </a:cubicBezTo>
                  <a:cubicBezTo>
                    <a:pt x="5353" y="1807"/>
                    <a:pt x="5569" y="2165"/>
                    <a:pt x="5358" y="2165"/>
                  </a:cubicBezTo>
                  <a:cubicBezTo>
                    <a:pt x="5389" y="2141"/>
                    <a:pt x="5387" y="2133"/>
                    <a:pt x="5371" y="2133"/>
                  </a:cubicBezTo>
                  <a:cubicBezTo>
                    <a:pt x="5336" y="2133"/>
                    <a:pt x="5235" y="2168"/>
                    <a:pt x="5227" y="2176"/>
                  </a:cubicBezTo>
                  <a:cubicBezTo>
                    <a:pt x="5215" y="2141"/>
                    <a:pt x="5203" y="2069"/>
                    <a:pt x="5191" y="2034"/>
                  </a:cubicBezTo>
                  <a:cubicBezTo>
                    <a:pt x="5168" y="1974"/>
                    <a:pt x="5203" y="1831"/>
                    <a:pt x="5108" y="1807"/>
                  </a:cubicBezTo>
                  <a:cubicBezTo>
                    <a:pt x="5079" y="1797"/>
                    <a:pt x="5054" y="1792"/>
                    <a:pt x="5033" y="1792"/>
                  </a:cubicBezTo>
                  <a:cubicBezTo>
                    <a:pt x="4929" y="1792"/>
                    <a:pt x="4897" y="1897"/>
                    <a:pt x="4858" y="1986"/>
                  </a:cubicBezTo>
                  <a:cubicBezTo>
                    <a:pt x="4787" y="2117"/>
                    <a:pt x="4799" y="2057"/>
                    <a:pt x="4894" y="2105"/>
                  </a:cubicBezTo>
                  <a:cubicBezTo>
                    <a:pt x="4877" y="2166"/>
                    <a:pt x="4841" y="2188"/>
                    <a:pt x="4800" y="2188"/>
                  </a:cubicBezTo>
                  <a:cubicBezTo>
                    <a:pt x="4720" y="2188"/>
                    <a:pt x="4620" y="2108"/>
                    <a:pt x="4596" y="2069"/>
                  </a:cubicBezTo>
                  <a:cubicBezTo>
                    <a:pt x="4596" y="2034"/>
                    <a:pt x="4572" y="1819"/>
                    <a:pt x="4525" y="1807"/>
                  </a:cubicBezTo>
                  <a:cubicBezTo>
                    <a:pt x="4495" y="1791"/>
                    <a:pt x="4467" y="1784"/>
                    <a:pt x="4441" y="1784"/>
                  </a:cubicBezTo>
                  <a:cubicBezTo>
                    <a:pt x="4351" y="1784"/>
                    <a:pt x="4284" y="1870"/>
                    <a:pt x="4275" y="1962"/>
                  </a:cubicBezTo>
                  <a:cubicBezTo>
                    <a:pt x="4167" y="2045"/>
                    <a:pt x="4227" y="2069"/>
                    <a:pt x="4275" y="2105"/>
                  </a:cubicBezTo>
                  <a:cubicBezTo>
                    <a:pt x="4187" y="2193"/>
                    <a:pt x="4128" y="2227"/>
                    <a:pt x="4088" y="2227"/>
                  </a:cubicBezTo>
                  <a:cubicBezTo>
                    <a:pt x="3950" y="2227"/>
                    <a:pt x="4040" y="1817"/>
                    <a:pt x="3929" y="1807"/>
                  </a:cubicBezTo>
                  <a:cubicBezTo>
                    <a:pt x="3883" y="1782"/>
                    <a:pt x="3845" y="1772"/>
                    <a:pt x="3814" y="1772"/>
                  </a:cubicBezTo>
                  <a:cubicBezTo>
                    <a:pt x="3651" y="1772"/>
                    <a:pt x="3667" y="2059"/>
                    <a:pt x="3667" y="2129"/>
                  </a:cubicBezTo>
                  <a:cubicBezTo>
                    <a:pt x="3667" y="2180"/>
                    <a:pt x="3611" y="2193"/>
                    <a:pt x="3552" y="2193"/>
                  </a:cubicBezTo>
                  <a:cubicBezTo>
                    <a:pt x="3487" y="2193"/>
                    <a:pt x="3417" y="2176"/>
                    <a:pt x="3417" y="2176"/>
                  </a:cubicBezTo>
                  <a:cubicBezTo>
                    <a:pt x="3417" y="2153"/>
                    <a:pt x="3394" y="2069"/>
                    <a:pt x="3382" y="2034"/>
                  </a:cubicBezTo>
                  <a:cubicBezTo>
                    <a:pt x="3370" y="1974"/>
                    <a:pt x="3394" y="1831"/>
                    <a:pt x="3298" y="1807"/>
                  </a:cubicBezTo>
                  <a:cubicBezTo>
                    <a:pt x="3278" y="1799"/>
                    <a:pt x="3258" y="1796"/>
                    <a:pt x="3239" y="1796"/>
                  </a:cubicBezTo>
                  <a:cubicBezTo>
                    <a:pt x="3086" y="1796"/>
                    <a:pt x="2969" y="2021"/>
                    <a:pt x="3096" y="2105"/>
                  </a:cubicBezTo>
                  <a:cubicBezTo>
                    <a:pt x="3087" y="2114"/>
                    <a:pt x="3030" y="2177"/>
                    <a:pt x="2998" y="2177"/>
                  </a:cubicBezTo>
                  <a:cubicBezTo>
                    <a:pt x="2985" y="2177"/>
                    <a:pt x="2977" y="2168"/>
                    <a:pt x="2977" y="2141"/>
                  </a:cubicBezTo>
                  <a:cubicBezTo>
                    <a:pt x="2977" y="2127"/>
                    <a:pt x="2970" y="2122"/>
                    <a:pt x="2958" y="2122"/>
                  </a:cubicBezTo>
                  <a:cubicBezTo>
                    <a:pt x="2933" y="2122"/>
                    <a:pt x="2888" y="2142"/>
                    <a:pt x="2846" y="2142"/>
                  </a:cubicBezTo>
                  <a:cubicBezTo>
                    <a:pt x="2824" y="2142"/>
                    <a:pt x="2802" y="2136"/>
                    <a:pt x="2786" y="2117"/>
                  </a:cubicBezTo>
                  <a:cubicBezTo>
                    <a:pt x="2739" y="2057"/>
                    <a:pt x="2786" y="1926"/>
                    <a:pt x="2774" y="1855"/>
                  </a:cubicBezTo>
                  <a:cubicBezTo>
                    <a:pt x="2763" y="1803"/>
                    <a:pt x="2732" y="1783"/>
                    <a:pt x="2694" y="1783"/>
                  </a:cubicBezTo>
                  <a:cubicBezTo>
                    <a:pt x="2610" y="1783"/>
                    <a:pt x="2489" y="1877"/>
                    <a:pt x="2465" y="1926"/>
                  </a:cubicBezTo>
                  <a:cubicBezTo>
                    <a:pt x="2367" y="1926"/>
                    <a:pt x="2468" y="2096"/>
                    <a:pt x="2486" y="2106"/>
                  </a:cubicBezTo>
                  <a:lnTo>
                    <a:pt x="2486" y="2106"/>
                  </a:lnTo>
                  <a:cubicBezTo>
                    <a:pt x="2380" y="2165"/>
                    <a:pt x="2285" y="2177"/>
                    <a:pt x="2143" y="2188"/>
                  </a:cubicBezTo>
                  <a:cubicBezTo>
                    <a:pt x="2164" y="2181"/>
                    <a:pt x="2169" y="2178"/>
                    <a:pt x="2160" y="2173"/>
                  </a:cubicBezTo>
                  <a:lnTo>
                    <a:pt x="2160" y="2173"/>
                  </a:lnTo>
                  <a:cubicBezTo>
                    <a:pt x="2180" y="2172"/>
                    <a:pt x="2191" y="2171"/>
                    <a:pt x="2181" y="2171"/>
                  </a:cubicBezTo>
                  <a:cubicBezTo>
                    <a:pt x="2177" y="2171"/>
                    <a:pt x="2169" y="2171"/>
                    <a:pt x="2158" y="2171"/>
                  </a:cubicBezTo>
                  <a:lnTo>
                    <a:pt x="2158" y="2171"/>
                  </a:lnTo>
                  <a:cubicBezTo>
                    <a:pt x="2151" y="2167"/>
                    <a:pt x="2138" y="2162"/>
                    <a:pt x="2120" y="2153"/>
                  </a:cubicBezTo>
                  <a:lnTo>
                    <a:pt x="2132" y="2153"/>
                  </a:lnTo>
                  <a:cubicBezTo>
                    <a:pt x="2109" y="2141"/>
                    <a:pt x="2108" y="2135"/>
                    <a:pt x="2108" y="2132"/>
                  </a:cubicBezTo>
                  <a:lnTo>
                    <a:pt x="2108" y="2132"/>
                  </a:lnTo>
                  <a:cubicBezTo>
                    <a:pt x="2117" y="2134"/>
                    <a:pt x="2121" y="2134"/>
                    <a:pt x="2122" y="2134"/>
                  </a:cubicBezTo>
                  <a:cubicBezTo>
                    <a:pt x="2123" y="2134"/>
                    <a:pt x="2113" y="2132"/>
                    <a:pt x="2108" y="2131"/>
                  </a:cubicBezTo>
                  <a:lnTo>
                    <a:pt x="2108" y="2131"/>
                  </a:lnTo>
                  <a:cubicBezTo>
                    <a:pt x="2108" y="2130"/>
                    <a:pt x="2107" y="2129"/>
                    <a:pt x="2104" y="2129"/>
                  </a:cubicBezTo>
                  <a:lnTo>
                    <a:pt x="2104" y="2129"/>
                  </a:lnTo>
                  <a:cubicBezTo>
                    <a:pt x="2104" y="2129"/>
                    <a:pt x="2106" y="2129"/>
                    <a:pt x="2108" y="2129"/>
                  </a:cubicBezTo>
                  <a:lnTo>
                    <a:pt x="2084" y="2129"/>
                  </a:lnTo>
                  <a:cubicBezTo>
                    <a:pt x="2120" y="2105"/>
                    <a:pt x="2096" y="2105"/>
                    <a:pt x="2143" y="2093"/>
                  </a:cubicBezTo>
                  <a:cubicBezTo>
                    <a:pt x="2096" y="2093"/>
                    <a:pt x="2084" y="2057"/>
                    <a:pt x="2060" y="2057"/>
                  </a:cubicBezTo>
                  <a:cubicBezTo>
                    <a:pt x="2065" y="2055"/>
                    <a:pt x="2071" y="2054"/>
                    <a:pt x="2077" y="2054"/>
                  </a:cubicBezTo>
                  <a:cubicBezTo>
                    <a:pt x="2093" y="2054"/>
                    <a:pt x="2111" y="2061"/>
                    <a:pt x="2127" y="2061"/>
                  </a:cubicBezTo>
                  <a:cubicBezTo>
                    <a:pt x="2133" y="2061"/>
                    <a:pt x="2138" y="2060"/>
                    <a:pt x="2143" y="2057"/>
                  </a:cubicBezTo>
                  <a:cubicBezTo>
                    <a:pt x="2108" y="2057"/>
                    <a:pt x="2108" y="2034"/>
                    <a:pt x="2084" y="2022"/>
                  </a:cubicBezTo>
                  <a:lnTo>
                    <a:pt x="2108" y="2022"/>
                  </a:lnTo>
                  <a:cubicBezTo>
                    <a:pt x="2096" y="2022"/>
                    <a:pt x="2084" y="2022"/>
                    <a:pt x="2072" y="2010"/>
                  </a:cubicBezTo>
                  <a:cubicBezTo>
                    <a:pt x="2096" y="2010"/>
                    <a:pt x="2108" y="1998"/>
                    <a:pt x="2132" y="1986"/>
                  </a:cubicBezTo>
                  <a:lnTo>
                    <a:pt x="2036" y="1986"/>
                  </a:lnTo>
                  <a:cubicBezTo>
                    <a:pt x="2072" y="1974"/>
                    <a:pt x="2108" y="1962"/>
                    <a:pt x="2120" y="1950"/>
                  </a:cubicBezTo>
                  <a:cubicBezTo>
                    <a:pt x="2120" y="1950"/>
                    <a:pt x="2108" y="1926"/>
                    <a:pt x="2084" y="1914"/>
                  </a:cubicBezTo>
                  <a:cubicBezTo>
                    <a:pt x="2155" y="1903"/>
                    <a:pt x="2048" y="1903"/>
                    <a:pt x="2120" y="1891"/>
                  </a:cubicBezTo>
                  <a:cubicBezTo>
                    <a:pt x="2072" y="1891"/>
                    <a:pt x="2072" y="1879"/>
                    <a:pt x="2120" y="1855"/>
                  </a:cubicBezTo>
                  <a:cubicBezTo>
                    <a:pt x="2086" y="1855"/>
                    <a:pt x="2059" y="1853"/>
                    <a:pt x="2034" y="1853"/>
                  </a:cubicBezTo>
                  <a:cubicBezTo>
                    <a:pt x="1996" y="1853"/>
                    <a:pt x="1965" y="1857"/>
                    <a:pt x="1929" y="1879"/>
                  </a:cubicBezTo>
                  <a:lnTo>
                    <a:pt x="1977" y="1879"/>
                  </a:lnTo>
                  <a:cubicBezTo>
                    <a:pt x="1953" y="1885"/>
                    <a:pt x="1938" y="1885"/>
                    <a:pt x="1932" y="1885"/>
                  </a:cubicBezTo>
                  <a:cubicBezTo>
                    <a:pt x="1926" y="1885"/>
                    <a:pt x="1929" y="1885"/>
                    <a:pt x="1941" y="1891"/>
                  </a:cubicBezTo>
                  <a:lnTo>
                    <a:pt x="1917" y="1891"/>
                  </a:lnTo>
                  <a:cubicBezTo>
                    <a:pt x="1927" y="1891"/>
                    <a:pt x="1982" y="1921"/>
                    <a:pt x="1979" y="1921"/>
                  </a:cubicBezTo>
                  <a:cubicBezTo>
                    <a:pt x="1979" y="1921"/>
                    <a:pt x="1974" y="1919"/>
                    <a:pt x="1965" y="1914"/>
                  </a:cubicBezTo>
                  <a:lnTo>
                    <a:pt x="1965" y="1914"/>
                  </a:lnTo>
                  <a:cubicBezTo>
                    <a:pt x="1971" y="1920"/>
                    <a:pt x="1962" y="1920"/>
                    <a:pt x="1951" y="1920"/>
                  </a:cubicBezTo>
                  <a:cubicBezTo>
                    <a:pt x="1943" y="1920"/>
                    <a:pt x="1934" y="1920"/>
                    <a:pt x="1931" y="1923"/>
                  </a:cubicBezTo>
                  <a:lnTo>
                    <a:pt x="1931" y="1923"/>
                  </a:lnTo>
                  <a:cubicBezTo>
                    <a:pt x="1930" y="1923"/>
                    <a:pt x="1929" y="1923"/>
                    <a:pt x="1928" y="1923"/>
                  </a:cubicBezTo>
                  <a:cubicBezTo>
                    <a:pt x="1923" y="1923"/>
                    <a:pt x="1920" y="1924"/>
                    <a:pt x="1917" y="1926"/>
                  </a:cubicBezTo>
                  <a:lnTo>
                    <a:pt x="1929" y="1926"/>
                  </a:lnTo>
                  <a:cubicBezTo>
                    <a:pt x="1929" y="1925"/>
                    <a:pt x="1930" y="1924"/>
                    <a:pt x="1931" y="1923"/>
                  </a:cubicBezTo>
                  <a:lnTo>
                    <a:pt x="1931" y="1923"/>
                  </a:lnTo>
                  <a:cubicBezTo>
                    <a:pt x="1948" y="1925"/>
                    <a:pt x="1968" y="1938"/>
                    <a:pt x="1941" y="1938"/>
                  </a:cubicBezTo>
                  <a:lnTo>
                    <a:pt x="1965" y="1938"/>
                  </a:lnTo>
                  <a:cubicBezTo>
                    <a:pt x="1917" y="1950"/>
                    <a:pt x="1941" y="1962"/>
                    <a:pt x="1917" y="1962"/>
                  </a:cubicBezTo>
                  <a:cubicBezTo>
                    <a:pt x="1929" y="1962"/>
                    <a:pt x="1905" y="1974"/>
                    <a:pt x="1905" y="1974"/>
                  </a:cubicBezTo>
                  <a:lnTo>
                    <a:pt x="1953" y="1974"/>
                  </a:lnTo>
                  <a:cubicBezTo>
                    <a:pt x="1929" y="1974"/>
                    <a:pt x="1905" y="1986"/>
                    <a:pt x="1929" y="1986"/>
                  </a:cubicBezTo>
                  <a:cubicBezTo>
                    <a:pt x="1912" y="1986"/>
                    <a:pt x="1919" y="1998"/>
                    <a:pt x="1912" y="2001"/>
                  </a:cubicBezTo>
                  <a:lnTo>
                    <a:pt x="1912" y="2001"/>
                  </a:lnTo>
                  <a:cubicBezTo>
                    <a:pt x="1910" y="2000"/>
                    <a:pt x="1908" y="1999"/>
                    <a:pt x="1905" y="1998"/>
                  </a:cubicBezTo>
                  <a:cubicBezTo>
                    <a:pt x="1905" y="1999"/>
                    <a:pt x="1905" y="2000"/>
                    <a:pt x="1905" y="2001"/>
                  </a:cubicBezTo>
                  <a:lnTo>
                    <a:pt x="1905" y="2001"/>
                  </a:lnTo>
                  <a:cubicBezTo>
                    <a:pt x="1902" y="2000"/>
                    <a:pt x="1898" y="1999"/>
                    <a:pt x="1894" y="1998"/>
                  </a:cubicBezTo>
                  <a:lnTo>
                    <a:pt x="1894" y="1998"/>
                  </a:lnTo>
                  <a:cubicBezTo>
                    <a:pt x="1894" y="1998"/>
                    <a:pt x="1899" y="2000"/>
                    <a:pt x="1905" y="2002"/>
                  </a:cubicBezTo>
                  <a:lnTo>
                    <a:pt x="1905" y="2002"/>
                  </a:lnTo>
                  <a:cubicBezTo>
                    <a:pt x="1904" y="2004"/>
                    <a:pt x="1903" y="2006"/>
                    <a:pt x="1902" y="2007"/>
                  </a:cubicBezTo>
                  <a:cubicBezTo>
                    <a:pt x="1900" y="2006"/>
                    <a:pt x="1898" y="2004"/>
                    <a:pt x="1896" y="2004"/>
                  </a:cubicBezTo>
                  <a:cubicBezTo>
                    <a:pt x="1895" y="2004"/>
                    <a:pt x="1893" y="2006"/>
                    <a:pt x="1893" y="2010"/>
                  </a:cubicBezTo>
                  <a:cubicBezTo>
                    <a:pt x="1893" y="2010"/>
                    <a:pt x="1898" y="2010"/>
                    <a:pt x="1902" y="2007"/>
                  </a:cubicBezTo>
                  <a:lnTo>
                    <a:pt x="1902" y="2007"/>
                  </a:lnTo>
                  <a:cubicBezTo>
                    <a:pt x="1904" y="2008"/>
                    <a:pt x="1905" y="2010"/>
                    <a:pt x="1905" y="2010"/>
                  </a:cubicBezTo>
                  <a:cubicBezTo>
                    <a:pt x="1893" y="2010"/>
                    <a:pt x="1893" y="2010"/>
                    <a:pt x="1917" y="2022"/>
                  </a:cubicBezTo>
                  <a:cubicBezTo>
                    <a:pt x="1798" y="2034"/>
                    <a:pt x="1953" y="2034"/>
                    <a:pt x="1881" y="2034"/>
                  </a:cubicBezTo>
                  <a:lnTo>
                    <a:pt x="1941" y="2034"/>
                  </a:lnTo>
                  <a:cubicBezTo>
                    <a:pt x="1929" y="2034"/>
                    <a:pt x="1941" y="2045"/>
                    <a:pt x="1941" y="2045"/>
                  </a:cubicBezTo>
                  <a:cubicBezTo>
                    <a:pt x="1929" y="2045"/>
                    <a:pt x="1920" y="2042"/>
                    <a:pt x="1910" y="2042"/>
                  </a:cubicBezTo>
                  <a:cubicBezTo>
                    <a:pt x="1899" y="2042"/>
                    <a:pt x="1887" y="2045"/>
                    <a:pt x="1870" y="2057"/>
                  </a:cubicBezTo>
                  <a:cubicBezTo>
                    <a:pt x="1905" y="2053"/>
                    <a:pt x="1921" y="2052"/>
                    <a:pt x="1926" y="2052"/>
                  </a:cubicBezTo>
                  <a:lnTo>
                    <a:pt x="1926" y="2052"/>
                  </a:lnTo>
                  <a:cubicBezTo>
                    <a:pt x="1936" y="2052"/>
                    <a:pt x="1901" y="2057"/>
                    <a:pt x="1893" y="2057"/>
                  </a:cubicBezTo>
                  <a:cubicBezTo>
                    <a:pt x="1917" y="2057"/>
                    <a:pt x="1941" y="2069"/>
                    <a:pt x="1965" y="2069"/>
                  </a:cubicBezTo>
                  <a:lnTo>
                    <a:pt x="1917" y="2069"/>
                  </a:lnTo>
                  <a:cubicBezTo>
                    <a:pt x="1929" y="2081"/>
                    <a:pt x="1941" y="2081"/>
                    <a:pt x="1929" y="2081"/>
                  </a:cubicBezTo>
                  <a:cubicBezTo>
                    <a:pt x="1947" y="2093"/>
                    <a:pt x="1962" y="2096"/>
                    <a:pt x="1971" y="2096"/>
                  </a:cubicBezTo>
                  <a:cubicBezTo>
                    <a:pt x="1980" y="2096"/>
                    <a:pt x="1983" y="2093"/>
                    <a:pt x="1977" y="2093"/>
                  </a:cubicBezTo>
                  <a:lnTo>
                    <a:pt x="2001" y="2093"/>
                  </a:lnTo>
                  <a:cubicBezTo>
                    <a:pt x="1989" y="2093"/>
                    <a:pt x="2001" y="2105"/>
                    <a:pt x="2024" y="2105"/>
                  </a:cubicBezTo>
                  <a:lnTo>
                    <a:pt x="1965" y="2105"/>
                  </a:lnTo>
                  <a:cubicBezTo>
                    <a:pt x="1953" y="2117"/>
                    <a:pt x="1941" y="2117"/>
                    <a:pt x="1929" y="2117"/>
                  </a:cubicBezTo>
                  <a:cubicBezTo>
                    <a:pt x="1942" y="2121"/>
                    <a:pt x="1957" y="2126"/>
                    <a:pt x="1972" y="2129"/>
                  </a:cubicBezTo>
                  <a:lnTo>
                    <a:pt x="1905" y="2129"/>
                  </a:lnTo>
                  <a:cubicBezTo>
                    <a:pt x="1919" y="2136"/>
                    <a:pt x="1936" y="2139"/>
                    <a:pt x="1949" y="2140"/>
                  </a:cubicBezTo>
                  <a:lnTo>
                    <a:pt x="1949" y="2140"/>
                  </a:lnTo>
                  <a:cubicBezTo>
                    <a:pt x="1947" y="2140"/>
                    <a:pt x="1944" y="2140"/>
                    <a:pt x="1941" y="2141"/>
                  </a:cubicBezTo>
                  <a:lnTo>
                    <a:pt x="1965" y="2141"/>
                  </a:lnTo>
                  <a:cubicBezTo>
                    <a:pt x="1956" y="2144"/>
                    <a:pt x="1951" y="2145"/>
                    <a:pt x="1949" y="2146"/>
                  </a:cubicBezTo>
                  <a:lnTo>
                    <a:pt x="1949" y="2146"/>
                  </a:lnTo>
                  <a:cubicBezTo>
                    <a:pt x="1944" y="2144"/>
                    <a:pt x="1940" y="2144"/>
                    <a:pt x="1937" y="2144"/>
                  </a:cubicBezTo>
                  <a:cubicBezTo>
                    <a:pt x="1929" y="2144"/>
                    <a:pt x="1923" y="2147"/>
                    <a:pt x="1917" y="2153"/>
                  </a:cubicBezTo>
                  <a:cubicBezTo>
                    <a:pt x="1941" y="2147"/>
                    <a:pt x="1944" y="2147"/>
                    <a:pt x="1945" y="2147"/>
                  </a:cubicBezTo>
                  <a:cubicBezTo>
                    <a:pt x="1946" y="2147"/>
                    <a:pt x="1947" y="2147"/>
                    <a:pt x="1949" y="2146"/>
                  </a:cubicBezTo>
                  <a:lnTo>
                    <a:pt x="1949" y="2146"/>
                  </a:lnTo>
                  <a:cubicBezTo>
                    <a:pt x="1954" y="2147"/>
                    <a:pt x="1959" y="2150"/>
                    <a:pt x="1965" y="2153"/>
                  </a:cubicBezTo>
                  <a:cubicBezTo>
                    <a:pt x="1965" y="2153"/>
                    <a:pt x="1965" y="2153"/>
                    <a:pt x="1965" y="2153"/>
                  </a:cubicBezTo>
                  <a:lnTo>
                    <a:pt x="1965" y="2153"/>
                  </a:lnTo>
                  <a:cubicBezTo>
                    <a:pt x="1827" y="2153"/>
                    <a:pt x="1918" y="2165"/>
                    <a:pt x="1965" y="2165"/>
                  </a:cubicBezTo>
                  <a:lnTo>
                    <a:pt x="1941" y="2165"/>
                  </a:lnTo>
                  <a:cubicBezTo>
                    <a:pt x="1975" y="2165"/>
                    <a:pt x="2009" y="2171"/>
                    <a:pt x="2043" y="2174"/>
                  </a:cubicBezTo>
                  <a:lnTo>
                    <a:pt x="2043" y="2174"/>
                  </a:lnTo>
                  <a:cubicBezTo>
                    <a:pt x="2018" y="2175"/>
                    <a:pt x="1990" y="2175"/>
                    <a:pt x="1957" y="2176"/>
                  </a:cubicBezTo>
                  <a:lnTo>
                    <a:pt x="1957" y="2176"/>
                  </a:lnTo>
                  <a:cubicBezTo>
                    <a:pt x="1941" y="2176"/>
                    <a:pt x="1960" y="2174"/>
                    <a:pt x="1941" y="2165"/>
                  </a:cubicBezTo>
                  <a:lnTo>
                    <a:pt x="1941" y="2165"/>
                  </a:lnTo>
                  <a:cubicBezTo>
                    <a:pt x="1917" y="2176"/>
                    <a:pt x="1917" y="2176"/>
                    <a:pt x="1905" y="2188"/>
                  </a:cubicBezTo>
                  <a:cubicBezTo>
                    <a:pt x="1929" y="2176"/>
                    <a:pt x="1953" y="2176"/>
                    <a:pt x="1989" y="2176"/>
                  </a:cubicBezTo>
                  <a:lnTo>
                    <a:pt x="2036" y="2176"/>
                  </a:lnTo>
                  <a:cubicBezTo>
                    <a:pt x="2040" y="2176"/>
                    <a:pt x="2050" y="2176"/>
                    <a:pt x="2064" y="2176"/>
                  </a:cubicBezTo>
                  <a:lnTo>
                    <a:pt x="2064" y="2176"/>
                  </a:lnTo>
                  <a:cubicBezTo>
                    <a:pt x="2070" y="2176"/>
                    <a:pt x="2077" y="2176"/>
                    <a:pt x="2084" y="2176"/>
                  </a:cubicBezTo>
                  <a:lnTo>
                    <a:pt x="2036" y="2176"/>
                  </a:lnTo>
                  <a:cubicBezTo>
                    <a:pt x="1977" y="2188"/>
                    <a:pt x="1989" y="2188"/>
                    <a:pt x="2024" y="2188"/>
                  </a:cubicBezTo>
                  <a:cubicBezTo>
                    <a:pt x="2012" y="2188"/>
                    <a:pt x="2001" y="2200"/>
                    <a:pt x="1989" y="2200"/>
                  </a:cubicBezTo>
                  <a:cubicBezTo>
                    <a:pt x="1917" y="2200"/>
                    <a:pt x="1643" y="2212"/>
                    <a:pt x="1512" y="2212"/>
                  </a:cubicBezTo>
                  <a:lnTo>
                    <a:pt x="1500" y="2212"/>
                  </a:lnTo>
                  <a:cubicBezTo>
                    <a:pt x="1548" y="2212"/>
                    <a:pt x="1512" y="2212"/>
                    <a:pt x="1536" y="2200"/>
                  </a:cubicBezTo>
                  <a:cubicBezTo>
                    <a:pt x="1512" y="2200"/>
                    <a:pt x="1560" y="2188"/>
                    <a:pt x="1560" y="2176"/>
                  </a:cubicBezTo>
                  <a:cubicBezTo>
                    <a:pt x="1536" y="2165"/>
                    <a:pt x="1500" y="2153"/>
                    <a:pt x="1548" y="2153"/>
                  </a:cubicBezTo>
                  <a:cubicBezTo>
                    <a:pt x="1534" y="2153"/>
                    <a:pt x="1506" y="2144"/>
                    <a:pt x="1497" y="2140"/>
                  </a:cubicBezTo>
                  <a:lnTo>
                    <a:pt x="1497" y="2140"/>
                  </a:lnTo>
                  <a:cubicBezTo>
                    <a:pt x="1501" y="2141"/>
                    <a:pt x="1507" y="2141"/>
                    <a:pt x="1512" y="2141"/>
                  </a:cubicBezTo>
                  <a:cubicBezTo>
                    <a:pt x="1503" y="2138"/>
                    <a:pt x="1498" y="2137"/>
                    <a:pt x="1496" y="2137"/>
                  </a:cubicBezTo>
                  <a:cubicBezTo>
                    <a:pt x="1494" y="2137"/>
                    <a:pt x="1494" y="2138"/>
                    <a:pt x="1497" y="2140"/>
                  </a:cubicBezTo>
                  <a:lnTo>
                    <a:pt x="1497" y="2140"/>
                  </a:lnTo>
                  <a:cubicBezTo>
                    <a:pt x="1493" y="2139"/>
                    <a:pt x="1491" y="2137"/>
                    <a:pt x="1489" y="2133"/>
                  </a:cubicBezTo>
                  <a:lnTo>
                    <a:pt x="1489" y="2133"/>
                  </a:lnTo>
                  <a:cubicBezTo>
                    <a:pt x="1506" y="2132"/>
                    <a:pt x="1532" y="2124"/>
                    <a:pt x="1524" y="2117"/>
                  </a:cubicBezTo>
                  <a:cubicBezTo>
                    <a:pt x="1503" y="2110"/>
                    <a:pt x="1495" y="2103"/>
                    <a:pt x="1503" y="2098"/>
                  </a:cubicBezTo>
                  <a:lnTo>
                    <a:pt x="1503" y="2098"/>
                  </a:lnTo>
                  <a:cubicBezTo>
                    <a:pt x="1502" y="2098"/>
                    <a:pt x="1501" y="2098"/>
                    <a:pt x="1500" y="2098"/>
                  </a:cubicBezTo>
                  <a:cubicBezTo>
                    <a:pt x="1493" y="2098"/>
                    <a:pt x="1485" y="2097"/>
                    <a:pt x="1477" y="2093"/>
                  </a:cubicBezTo>
                  <a:cubicBezTo>
                    <a:pt x="1487" y="2093"/>
                    <a:pt x="1488" y="2074"/>
                    <a:pt x="1472" y="2062"/>
                  </a:cubicBezTo>
                  <a:lnTo>
                    <a:pt x="1472" y="2062"/>
                  </a:lnTo>
                  <a:cubicBezTo>
                    <a:pt x="1475" y="2062"/>
                    <a:pt x="1479" y="2063"/>
                    <a:pt x="1483" y="2063"/>
                  </a:cubicBezTo>
                  <a:cubicBezTo>
                    <a:pt x="1504" y="2063"/>
                    <a:pt x="1536" y="2057"/>
                    <a:pt x="1536" y="2057"/>
                  </a:cubicBezTo>
                  <a:cubicBezTo>
                    <a:pt x="1489" y="2057"/>
                    <a:pt x="1512" y="2045"/>
                    <a:pt x="1489" y="2022"/>
                  </a:cubicBezTo>
                  <a:lnTo>
                    <a:pt x="1500" y="2022"/>
                  </a:lnTo>
                  <a:cubicBezTo>
                    <a:pt x="1489" y="2022"/>
                    <a:pt x="1477" y="2022"/>
                    <a:pt x="1477" y="2010"/>
                  </a:cubicBezTo>
                  <a:cubicBezTo>
                    <a:pt x="1489" y="2010"/>
                    <a:pt x="1512" y="1998"/>
                    <a:pt x="1524" y="1986"/>
                  </a:cubicBezTo>
                  <a:lnTo>
                    <a:pt x="1441" y="1986"/>
                  </a:lnTo>
                  <a:cubicBezTo>
                    <a:pt x="1477" y="1974"/>
                    <a:pt x="1500" y="1974"/>
                    <a:pt x="1524" y="1950"/>
                  </a:cubicBezTo>
                  <a:cubicBezTo>
                    <a:pt x="1500" y="1950"/>
                    <a:pt x="1500" y="1950"/>
                    <a:pt x="1512" y="1938"/>
                  </a:cubicBezTo>
                  <a:lnTo>
                    <a:pt x="1465" y="1938"/>
                  </a:lnTo>
                  <a:cubicBezTo>
                    <a:pt x="1536" y="1938"/>
                    <a:pt x="1405" y="1926"/>
                    <a:pt x="1512" y="1914"/>
                  </a:cubicBezTo>
                  <a:cubicBezTo>
                    <a:pt x="1441" y="1903"/>
                    <a:pt x="1500" y="1891"/>
                    <a:pt x="1512" y="1891"/>
                  </a:cubicBezTo>
                  <a:cubicBezTo>
                    <a:pt x="1465" y="1891"/>
                    <a:pt x="1465" y="1879"/>
                    <a:pt x="1524" y="1855"/>
                  </a:cubicBezTo>
                  <a:cubicBezTo>
                    <a:pt x="1496" y="1855"/>
                    <a:pt x="1469" y="1853"/>
                    <a:pt x="1444" y="1853"/>
                  </a:cubicBezTo>
                  <a:cubicBezTo>
                    <a:pt x="1405" y="1853"/>
                    <a:pt x="1370" y="1857"/>
                    <a:pt x="1334" y="1879"/>
                  </a:cubicBezTo>
                  <a:lnTo>
                    <a:pt x="1370" y="1879"/>
                  </a:lnTo>
                  <a:cubicBezTo>
                    <a:pt x="1362" y="1881"/>
                    <a:pt x="1355" y="1883"/>
                    <a:pt x="1350" y="1885"/>
                  </a:cubicBezTo>
                  <a:lnTo>
                    <a:pt x="1350" y="1885"/>
                  </a:lnTo>
                  <a:cubicBezTo>
                    <a:pt x="1353" y="1883"/>
                    <a:pt x="1355" y="1881"/>
                    <a:pt x="1358" y="1879"/>
                  </a:cubicBezTo>
                  <a:lnTo>
                    <a:pt x="1358" y="1879"/>
                  </a:lnTo>
                  <a:cubicBezTo>
                    <a:pt x="1340" y="1885"/>
                    <a:pt x="1334" y="1888"/>
                    <a:pt x="1337" y="1888"/>
                  </a:cubicBezTo>
                  <a:cubicBezTo>
                    <a:pt x="1338" y="1888"/>
                    <a:pt x="1343" y="1887"/>
                    <a:pt x="1350" y="1885"/>
                  </a:cubicBezTo>
                  <a:lnTo>
                    <a:pt x="1350" y="1885"/>
                  </a:lnTo>
                  <a:cubicBezTo>
                    <a:pt x="1341" y="1891"/>
                    <a:pt x="1331" y="1891"/>
                    <a:pt x="1322" y="1891"/>
                  </a:cubicBezTo>
                  <a:lnTo>
                    <a:pt x="1310" y="1891"/>
                  </a:lnTo>
                  <a:cubicBezTo>
                    <a:pt x="1334" y="1903"/>
                    <a:pt x="1358" y="1903"/>
                    <a:pt x="1370" y="1914"/>
                  </a:cubicBezTo>
                  <a:cubicBezTo>
                    <a:pt x="1361" y="1923"/>
                    <a:pt x="1355" y="1926"/>
                    <a:pt x="1351" y="1926"/>
                  </a:cubicBezTo>
                  <a:cubicBezTo>
                    <a:pt x="1340" y="1926"/>
                    <a:pt x="1338" y="1909"/>
                    <a:pt x="1325" y="1909"/>
                  </a:cubicBezTo>
                  <a:cubicBezTo>
                    <a:pt x="1321" y="1909"/>
                    <a:pt x="1316" y="1910"/>
                    <a:pt x="1310" y="1914"/>
                  </a:cubicBezTo>
                  <a:cubicBezTo>
                    <a:pt x="1310" y="1914"/>
                    <a:pt x="1381" y="1938"/>
                    <a:pt x="1334" y="1938"/>
                  </a:cubicBezTo>
                  <a:lnTo>
                    <a:pt x="1370" y="1938"/>
                  </a:lnTo>
                  <a:cubicBezTo>
                    <a:pt x="1310" y="1950"/>
                    <a:pt x="1346" y="1962"/>
                    <a:pt x="1310" y="1962"/>
                  </a:cubicBezTo>
                  <a:cubicBezTo>
                    <a:pt x="1334" y="1962"/>
                    <a:pt x="1298" y="1974"/>
                    <a:pt x="1298" y="1974"/>
                  </a:cubicBezTo>
                  <a:lnTo>
                    <a:pt x="1358" y="1974"/>
                  </a:lnTo>
                  <a:cubicBezTo>
                    <a:pt x="1346" y="1974"/>
                    <a:pt x="1310" y="1974"/>
                    <a:pt x="1310" y="1986"/>
                  </a:cubicBezTo>
                  <a:cubicBezTo>
                    <a:pt x="1322" y="1986"/>
                    <a:pt x="1322" y="1986"/>
                    <a:pt x="1334" y="1998"/>
                  </a:cubicBezTo>
                  <a:lnTo>
                    <a:pt x="1310" y="1998"/>
                  </a:lnTo>
                  <a:cubicBezTo>
                    <a:pt x="1304" y="2003"/>
                    <a:pt x="1301" y="2006"/>
                    <a:pt x="1299" y="2007"/>
                  </a:cubicBezTo>
                  <a:lnTo>
                    <a:pt x="1299" y="2007"/>
                  </a:lnTo>
                  <a:cubicBezTo>
                    <a:pt x="1292" y="2003"/>
                    <a:pt x="1286" y="1998"/>
                    <a:pt x="1286" y="1998"/>
                  </a:cubicBezTo>
                  <a:lnTo>
                    <a:pt x="1286" y="1998"/>
                  </a:lnTo>
                  <a:cubicBezTo>
                    <a:pt x="1292" y="2004"/>
                    <a:pt x="1295" y="2007"/>
                    <a:pt x="1298" y="2007"/>
                  </a:cubicBezTo>
                  <a:cubicBezTo>
                    <a:pt x="1298" y="2007"/>
                    <a:pt x="1298" y="2007"/>
                    <a:pt x="1299" y="2007"/>
                  </a:cubicBezTo>
                  <a:lnTo>
                    <a:pt x="1299" y="2007"/>
                  </a:lnTo>
                  <a:cubicBezTo>
                    <a:pt x="1302" y="2008"/>
                    <a:pt x="1306" y="2010"/>
                    <a:pt x="1310" y="2010"/>
                  </a:cubicBezTo>
                  <a:cubicBezTo>
                    <a:pt x="1301" y="2010"/>
                    <a:pt x="1292" y="2010"/>
                    <a:pt x="1283" y="2015"/>
                  </a:cubicBezTo>
                  <a:lnTo>
                    <a:pt x="1283" y="2015"/>
                  </a:lnTo>
                  <a:cubicBezTo>
                    <a:pt x="1290" y="2015"/>
                    <a:pt x="1297" y="2029"/>
                    <a:pt x="1291" y="2034"/>
                  </a:cubicBezTo>
                  <a:lnTo>
                    <a:pt x="1346" y="2034"/>
                  </a:lnTo>
                  <a:cubicBezTo>
                    <a:pt x="1346" y="2034"/>
                    <a:pt x="1334" y="2045"/>
                    <a:pt x="1346" y="2045"/>
                  </a:cubicBezTo>
                  <a:cubicBezTo>
                    <a:pt x="1328" y="2045"/>
                    <a:pt x="1316" y="2042"/>
                    <a:pt x="1304" y="2042"/>
                  </a:cubicBezTo>
                  <a:cubicBezTo>
                    <a:pt x="1295" y="2042"/>
                    <a:pt x="1286" y="2044"/>
                    <a:pt x="1274" y="2050"/>
                  </a:cubicBezTo>
                  <a:lnTo>
                    <a:pt x="1274" y="2050"/>
                  </a:lnTo>
                  <a:cubicBezTo>
                    <a:pt x="1288" y="2049"/>
                    <a:pt x="1303" y="2047"/>
                    <a:pt x="1322" y="2045"/>
                  </a:cubicBezTo>
                  <a:lnTo>
                    <a:pt x="1322" y="2045"/>
                  </a:lnTo>
                  <a:cubicBezTo>
                    <a:pt x="1322" y="2057"/>
                    <a:pt x="1286" y="2057"/>
                    <a:pt x="1286" y="2057"/>
                  </a:cubicBezTo>
                  <a:cubicBezTo>
                    <a:pt x="1310" y="2057"/>
                    <a:pt x="1334" y="2069"/>
                    <a:pt x="1358" y="2069"/>
                  </a:cubicBezTo>
                  <a:cubicBezTo>
                    <a:pt x="1352" y="2075"/>
                    <a:pt x="1346" y="2078"/>
                    <a:pt x="1340" y="2078"/>
                  </a:cubicBezTo>
                  <a:cubicBezTo>
                    <a:pt x="1334" y="2078"/>
                    <a:pt x="1328" y="2075"/>
                    <a:pt x="1322" y="2069"/>
                  </a:cubicBezTo>
                  <a:lnTo>
                    <a:pt x="1310" y="2069"/>
                  </a:lnTo>
                  <a:cubicBezTo>
                    <a:pt x="1334" y="2081"/>
                    <a:pt x="1346" y="2081"/>
                    <a:pt x="1370" y="2081"/>
                  </a:cubicBezTo>
                  <a:cubicBezTo>
                    <a:pt x="1377" y="2085"/>
                    <a:pt x="1377" y="2086"/>
                    <a:pt x="1373" y="2086"/>
                  </a:cubicBezTo>
                  <a:cubicBezTo>
                    <a:pt x="1366" y="2086"/>
                    <a:pt x="1342" y="2081"/>
                    <a:pt x="1334" y="2081"/>
                  </a:cubicBezTo>
                  <a:lnTo>
                    <a:pt x="1334" y="2081"/>
                  </a:lnTo>
                  <a:cubicBezTo>
                    <a:pt x="1347" y="2090"/>
                    <a:pt x="1354" y="2092"/>
                    <a:pt x="1358" y="2092"/>
                  </a:cubicBezTo>
                  <a:cubicBezTo>
                    <a:pt x="1363" y="2092"/>
                    <a:pt x="1365" y="2090"/>
                    <a:pt x="1370" y="2090"/>
                  </a:cubicBezTo>
                  <a:cubicBezTo>
                    <a:pt x="1372" y="2090"/>
                    <a:pt x="1376" y="2090"/>
                    <a:pt x="1381" y="2093"/>
                  </a:cubicBezTo>
                  <a:cubicBezTo>
                    <a:pt x="1405" y="2093"/>
                    <a:pt x="1393" y="2093"/>
                    <a:pt x="1417" y="2105"/>
                  </a:cubicBezTo>
                  <a:lnTo>
                    <a:pt x="1334" y="2105"/>
                  </a:lnTo>
                  <a:cubicBezTo>
                    <a:pt x="1393" y="2105"/>
                    <a:pt x="1298" y="2117"/>
                    <a:pt x="1453" y="2129"/>
                  </a:cubicBezTo>
                  <a:lnTo>
                    <a:pt x="1381" y="2129"/>
                  </a:lnTo>
                  <a:cubicBezTo>
                    <a:pt x="1370" y="2129"/>
                    <a:pt x="1346" y="2141"/>
                    <a:pt x="1346" y="2141"/>
                  </a:cubicBezTo>
                  <a:lnTo>
                    <a:pt x="1358" y="2141"/>
                  </a:lnTo>
                  <a:cubicBezTo>
                    <a:pt x="1358" y="2145"/>
                    <a:pt x="1356" y="2146"/>
                    <a:pt x="1355" y="2146"/>
                  </a:cubicBezTo>
                  <a:cubicBezTo>
                    <a:pt x="1351" y="2146"/>
                    <a:pt x="1346" y="2141"/>
                    <a:pt x="1346" y="2141"/>
                  </a:cubicBezTo>
                  <a:cubicBezTo>
                    <a:pt x="1324" y="2141"/>
                    <a:pt x="1342" y="2141"/>
                    <a:pt x="1317" y="2150"/>
                  </a:cubicBezTo>
                  <a:lnTo>
                    <a:pt x="1317" y="2150"/>
                  </a:lnTo>
                  <a:cubicBezTo>
                    <a:pt x="1318" y="2150"/>
                    <a:pt x="1319" y="2150"/>
                    <a:pt x="1320" y="2149"/>
                  </a:cubicBezTo>
                  <a:lnTo>
                    <a:pt x="1320" y="2149"/>
                  </a:lnTo>
                  <a:cubicBezTo>
                    <a:pt x="1317" y="2150"/>
                    <a:pt x="1314" y="2151"/>
                    <a:pt x="1310" y="2153"/>
                  </a:cubicBezTo>
                  <a:lnTo>
                    <a:pt x="1310" y="2153"/>
                  </a:lnTo>
                  <a:cubicBezTo>
                    <a:pt x="1311" y="2153"/>
                    <a:pt x="1311" y="2153"/>
                    <a:pt x="1311" y="2153"/>
                  </a:cubicBezTo>
                  <a:lnTo>
                    <a:pt x="1311" y="2153"/>
                  </a:lnTo>
                  <a:cubicBezTo>
                    <a:pt x="1311" y="2153"/>
                    <a:pt x="1310" y="2153"/>
                    <a:pt x="1310" y="2153"/>
                  </a:cubicBezTo>
                  <a:cubicBezTo>
                    <a:pt x="1310" y="2153"/>
                    <a:pt x="1310" y="2153"/>
                    <a:pt x="1310" y="2153"/>
                  </a:cubicBezTo>
                  <a:lnTo>
                    <a:pt x="1310" y="2153"/>
                  </a:lnTo>
                  <a:cubicBezTo>
                    <a:pt x="1310" y="2153"/>
                    <a:pt x="1310" y="2153"/>
                    <a:pt x="1310" y="2153"/>
                  </a:cubicBezTo>
                  <a:lnTo>
                    <a:pt x="1310" y="2153"/>
                  </a:lnTo>
                  <a:cubicBezTo>
                    <a:pt x="1313" y="2152"/>
                    <a:pt x="1315" y="2151"/>
                    <a:pt x="1317" y="2150"/>
                  </a:cubicBezTo>
                  <a:lnTo>
                    <a:pt x="1317" y="2150"/>
                  </a:lnTo>
                  <a:cubicBezTo>
                    <a:pt x="1315" y="2151"/>
                    <a:pt x="1312" y="2152"/>
                    <a:pt x="1310" y="2153"/>
                  </a:cubicBezTo>
                  <a:lnTo>
                    <a:pt x="1310" y="2153"/>
                  </a:lnTo>
                  <a:cubicBezTo>
                    <a:pt x="1310" y="2153"/>
                    <a:pt x="1310" y="2153"/>
                    <a:pt x="1310" y="2153"/>
                  </a:cubicBezTo>
                  <a:lnTo>
                    <a:pt x="1310" y="2153"/>
                  </a:lnTo>
                  <a:cubicBezTo>
                    <a:pt x="1310" y="2153"/>
                    <a:pt x="1310" y="2153"/>
                    <a:pt x="1310" y="2153"/>
                  </a:cubicBezTo>
                  <a:cubicBezTo>
                    <a:pt x="1310" y="2153"/>
                    <a:pt x="1310" y="2153"/>
                    <a:pt x="1310" y="2153"/>
                  </a:cubicBezTo>
                  <a:lnTo>
                    <a:pt x="1310" y="2153"/>
                  </a:lnTo>
                  <a:cubicBezTo>
                    <a:pt x="1306" y="2153"/>
                    <a:pt x="1302" y="2153"/>
                    <a:pt x="1298" y="2153"/>
                  </a:cubicBezTo>
                  <a:cubicBezTo>
                    <a:pt x="1322" y="2153"/>
                    <a:pt x="1334" y="2165"/>
                    <a:pt x="1358" y="2165"/>
                  </a:cubicBezTo>
                  <a:cubicBezTo>
                    <a:pt x="1358" y="2156"/>
                    <a:pt x="1369" y="2153"/>
                    <a:pt x="1385" y="2153"/>
                  </a:cubicBezTo>
                  <a:cubicBezTo>
                    <a:pt x="1392" y="2153"/>
                    <a:pt x="1401" y="2154"/>
                    <a:pt x="1409" y="2154"/>
                  </a:cubicBezTo>
                  <a:lnTo>
                    <a:pt x="1409" y="2154"/>
                  </a:lnTo>
                  <a:cubicBezTo>
                    <a:pt x="1384" y="2156"/>
                    <a:pt x="1365" y="2159"/>
                    <a:pt x="1381" y="2165"/>
                  </a:cubicBezTo>
                  <a:lnTo>
                    <a:pt x="1346" y="2165"/>
                  </a:lnTo>
                  <a:cubicBezTo>
                    <a:pt x="1381" y="2165"/>
                    <a:pt x="1429" y="2176"/>
                    <a:pt x="1477" y="2176"/>
                  </a:cubicBezTo>
                  <a:lnTo>
                    <a:pt x="1429" y="2176"/>
                  </a:lnTo>
                  <a:cubicBezTo>
                    <a:pt x="1429" y="2176"/>
                    <a:pt x="1370" y="2176"/>
                    <a:pt x="1393" y="2188"/>
                  </a:cubicBezTo>
                  <a:cubicBezTo>
                    <a:pt x="1404" y="2187"/>
                    <a:pt x="1412" y="2186"/>
                    <a:pt x="1419" y="2186"/>
                  </a:cubicBezTo>
                  <a:cubicBezTo>
                    <a:pt x="1459" y="2186"/>
                    <a:pt x="1448" y="2212"/>
                    <a:pt x="1489" y="2212"/>
                  </a:cubicBezTo>
                  <a:lnTo>
                    <a:pt x="1405" y="2212"/>
                  </a:lnTo>
                  <a:cubicBezTo>
                    <a:pt x="1327" y="2229"/>
                    <a:pt x="1263" y="2236"/>
                    <a:pt x="1211" y="2236"/>
                  </a:cubicBezTo>
                  <a:cubicBezTo>
                    <a:pt x="820" y="2236"/>
                    <a:pt x="1096" y="1818"/>
                    <a:pt x="917" y="1807"/>
                  </a:cubicBezTo>
                  <a:cubicBezTo>
                    <a:pt x="786" y="1807"/>
                    <a:pt x="477" y="2057"/>
                    <a:pt x="679" y="2105"/>
                  </a:cubicBezTo>
                  <a:cubicBezTo>
                    <a:pt x="667" y="2153"/>
                    <a:pt x="619" y="2162"/>
                    <a:pt x="564" y="2162"/>
                  </a:cubicBezTo>
                  <a:cubicBezTo>
                    <a:pt x="531" y="2162"/>
                    <a:pt x="496" y="2158"/>
                    <a:pt x="463" y="2158"/>
                  </a:cubicBezTo>
                  <a:cubicBezTo>
                    <a:pt x="442" y="2158"/>
                    <a:pt x="422" y="2160"/>
                    <a:pt x="405" y="2165"/>
                  </a:cubicBezTo>
                  <a:cubicBezTo>
                    <a:pt x="298" y="2117"/>
                    <a:pt x="334" y="2188"/>
                    <a:pt x="322" y="1998"/>
                  </a:cubicBezTo>
                  <a:cubicBezTo>
                    <a:pt x="310" y="1819"/>
                    <a:pt x="488" y="1403"/>
                    <a:pt x="369" y="1260"/>
                  </a:cubicBezTo>
                  <a:cubicBezTo>
                    <a:pt x="298" y="1176"/>
                    <a:pt x="322" y="438"/>
                    <a:pt x="322" y="307"/>
                  </a:cubicBezTo>
                  <a:lnTo>
                    <a:pt x="548" y="307"/>
                  </a:lnTo>
                  <a:cubicBezTo>
                    <a:pt x="558" y="310"/>
                    <a:pt x="588" y="312"/>
                    <a:pt x="629" y="312"/>
                  </a:cubicBezTo>
                  <a:cubicBezTo>
                    <a:pt x="714" y="312"/>
                    <a:pt x="847" y="306"/>
                    <a:pt x="948" y="295"/>
                  </a:cubicBezTo>
                  <a:lnTo>
                    <a:pt x="948" y="295"/>
                  </a:lnTo>
                  <a:cubicBezTo>
                    <a:pt x="938" y="295"/>
                    <a:pt x="927" y="295"/>
                    <a:pt x="917" y="295"/>
                  </a:cubicBezTo>
                  <a:cubicBezTo>
                    <a:pt x="917" y="295"/>
                    <a:pt x="1035" y="282"/>
                    <a:pt x="1096" y="275"/>
                  </a:cubicBezTo>
                  <a:lnTo>
                    <a:pt x="1096" y="275"/>
                  </a:lnTo>
                  <a:cubicBezTo>
                    <a:pt x="1038" y="288"/>
                    <a:pt x="979" y="324"/>
                    <a:pt x="891" y="324"/>
                  </a:cubicBezTo>
                  <a:cubicBezTo>
                    <a:pt x="873" y="324"/>
                    <a:pt x="854" y="322"/>
                    <a:pt x="834" y="319"/>
                  </a:cubicBezTo>
                  <a:lnTo>
                    <a:pt x="834" y="319"/>
                  </a:lnTo>
                  <a:cubicBezTo>
                    <a:pt x="852" y="325"/>
                    <a:pt x="849" y="325"/>
                    <a:pt x="838" y="325"/>
                  </a:cubicBezTo>
                  <a:cubicBezTo>
                    <a:pt x="828" y="325"/>
                    <a:pt x="810" y="325"/>
                    <a:pt x="798" y="331"/>
                  </a:cubicBezTo>
                  <a:lnTo>
                    <a:pt x="820" y="331"/>
                  </a:lnTo>
                  <a:cubicBezTo>
                    <a:pt x="802" y="335"/>
                    <a:pt x="781" y="343"/>
                    <a:pt x="774" y="343"/>
                  </a:cubicBezTo>
                  <a:cubicBezTo>
                    <a:pt x="792" y="346"/>
                    <a:pt x="824" y="347"/>
                    <a:pt x="863" y="347"/>
                  </a:cubicBezTo>
                  <a:cubicBezTo>
                    <a:pt x="980" y="347"/>
                    <a:pt x="1161" y="334"/>
                    <a:pt x="1215" y="307"/>
                  </a:cubicBezTo>
                  <a:cubicBezTo>
                    <a:pt x="1131" y="289"/>
                    <a:pt x="1146" y="286"/>
                    <a:pt x="1186" y="286"/>
                  </a:cubicBezTo>
                  <a:cubicBezTo>
                    <a:pt x="1207" y="286"/>
                    <a:pt x="1233" y="287"/>
                    <a:pt x="1257" y="287"/>
                  </a:cubicBezTo>
                  <a:cubicBezTo>
                    <a:pt x="1280" y="287"/>
                    <a:pt x="1301" y="286"/>
                    <a:pt x="1310" y="283"/>
                  </a:cubicBezTo>
                  <a:cubicBezTo>
                    <a:pt x="1108" y="271"/>
                    <a:pt x="1143" y="283"/>
                    <a:pt x="1227" y="260"/>
                  </a:cubicBezTo>
                  <a:cubicBezTo>
                    <a:pt x="1237" y="253"/>
                    <a:pt x="1266" y="250"/>
                    <a:pt x="1298" y="250"/>
                  </a:cubicBezTo>
                  <a:cubicBezTo>
                    <a:pt x="1374" y="250"/>
                    <a:pt x="1467" y="266"/>
                    <a:pt x="1358" y="283"/>
                  </a:cubicBezTo>
                  <a:cubicBezTo>
                    <a:pt x="1346" y="307"/>
                    <a:pt x="1441" y="313"/>
                    <a:pt x="1544" y="313"/>
                  </a:cubicBezTo>
                  <a:cubicBezTo>
                    <a:pt x="1646" y="313"/>
                    <a:pt x="1756" y="307"/>
                    <a:pt x="1774" y="307"/>
                  </a:cubicBezTo>
                  <a:cubicBezTo>
                    <a:pt x="1715" y="283"/>
                    <a:pt x="1786" y="319"/>
                    <a:pt x="1786" y="248"/>
                  </a:cubicBezTo>
                  <a:close/>
                  <a:moveTo>
                    <a:pt x="1870" y="1"/>
                  </a:moveTo>
                  <a:cubicBezTo>
                    <a:pt x="1715" y="1"/>
                    <a:pt x="1563" y="9"/>
                    <a:pt x="1417" y="33"/>
                  </a:cubicBezTo>
                  <a:cubicBezTo>
                    <a:pt x="1179" y="69"/>
                    <a:pt x="905" y="69"/>
                    <a:pt x="655" y="81"/>
                  </a:cubicBezTo>
                  <a:cubicBezTo>
                    <a:pt x="632" y="82"/>
                    <a:pt x="610" y="82"/>
                    <a:pt x="589" y="82"/>
                  </a:cubicBezTo>
                  <a:cubicBezTo>
                    <a:pt x="501" y="82"/>
                    <a:pt x="429" y="76"/>
                    <a:pt x="369" y="76"/>
                  </a:cubicBezTo>
                  <a:cubicBezTo>
                    <a:pt x="227" y="76"/>
                    <a:pt x="154" y="108"/>
                    <a:pt x="107" y="319"/>
                  </a:cubicBezTo>
                  <a:cubicBezTo>
                    <a:pt x="36" y="593"/>
                    <a:pt x="60" y="926"/>
                    <a:pt x="36" y="1212"/>
                  </a:cubicBezTo>
                  <a:cubicBezTo>
                    <a:pt x="0" y="1522"/>
                    <a:pt x="36" y="1867"/>
                    <a:pt x="72" y="2176"/>
                  </a:cubicBezTo>
                  <a:cubicBezTo>
                    <a:pt x="107" y="2462"/>
                    <a:pt x="334" y="2415"/>
                    <a:pt x="560" y="2438"/>
                  </a:cubicBezTo>
                  <a:cubicBezTo>
                    <a:pt x="687" y="2450"/>
                    <a:pt x="815" y="2454"/>
                    <a:pt x="943" y="2454"/>
                  </a:cubicBezTo>
                  <a:cubicBezTo>
                    <a:pt x="1296" y="2454"/>
                    <a:pt x="1652" y="2422"/>
                    <a:pt x="2008" y="2422"/>
                  </a:cubicBezTo>
                  <a:cubicBezTo>
                    <a:pt x="2176" y="2422"/>
                    <a:pt x="2344" y="2429"/>
                    <a:pt x="2513" y="2450"/>
                  </a:cubicBezTo>
                  <a:cubicBezTo>
                    <a:pt x="2536" y="2470"/>
                    <a:pt x="2588" y="2477"/>
                    <a:pt x="2649" y="2477"/>
                  </a:cubicBezTo>
                  <a:cubicBezTo>
                    <a:pt x="2770" y="2477"/>
                    <a:pt x="2929" y="2450"/>
                    <a:pt x="2977" y="2450"/>
                  </a:cubicBezTo>
                  <a:cubicBezTo>
                    <a:pt x="3226" y="2450"/>
                    <a:pt x="3471" y="2468"/>
                    <a:pt x="3713" y="2468"/>
                  </a:cubicBezTo>
                  <a:cubicBezTo>
                    <a:pt x="3865" y="2468"/>
                    <a:pt x="4016" y="2461"/>
                    <a:pt x="4167" y="2438"/>
                  </a:cubicBezTo>
                  <a:cubicBezTo>
                    <a:pt x="4951" y="2452"/>
                    <a:pt x="5707" y="2466"/>
                    <a:pt x="6460" y="2466"/>
                  </a:cubicBezTo>
                  <a:cubicBezTo>
                    <a:pt x="7012" y="2466"/>
                    <a:pt x="7562" y="2458"/>
                    <a:pt x="8120" y="2438"/>
                  </a:cubicBezTo>
                  <a:cubicBezTo>
                    <a:pt x="8130" y="2460"/>
                    <a:pt x="8186" y="2468"/>
                    <a:pt x="8267" y="2468"/>
                  </a:cubicBezTo>
                  <a:cubicBezTo>
                    <a:pt x="8496" y="2468"/>
                    <a:pt x="8922" y="2403"/>
                    <a:pt x="9001" y="2403"/>
                  </a:cubicBezTo>
                  <a:cubicBezTo>
                    <a:pt x="9180" y="2403"/>
                    <a:pt x="9359" y="2415"/>
                    <a:pt x="9537" y="2426"/>
                  </a:cubicBezTo>
                  <a:cubicBezTo>
                    <a:pt x="9787" y="2438"/>
                    <a:pt x="9763" y="2426"/>
                    <a:pt x="9680" y="2450"/>
                  </a:cubicBezTo>
                  <a:cubicBezTo>
                    <a:pt x="9752" y="2450"/>
                    <a:pt x="9968" y="2473"/>
                    <a:pt x="10177" y="2473"/>
                  </a:cubicBezTo>
                  <a:cubicBezTo>
                    <a:pt x="10422" y="2473"/>
                    <a:pt x="10657" y="2442"/>
                    <a:pt x="10644" y="2307"/>
                  </a:cubicBezTo>
                  <a:cubicBezTo>
                    <a:pt x="10644" y="2224"/>
                    <a:pt x="10704" y="81"/>
                    <a:pt x="10551" y="81"/>
                  </a:cubicBezTo>
                  <a:cubicBezTo>
                    <a:pt x="10550" y="81"/>
                    <a:pt x="10550" y="81"/>
                    <a:pt x="10549" y="81"/>
                  </a:cubicBezTo>
                  <a:cubicBezTo>
                    <a:pt x="10542" y="66"/>
                    <a:pt x="10544" y="56"/>
                    <a:pt x="10557" y="56"/>
                  </a:cubicBezTo>
                  <a:cubicBezTo>
                    <a:pt x="10566" y="56"/>
                    <a:pt x="10579" y="60"/>
                    <a:pt x="10597" y="69"/>
                  </a:cubicBezTo>
                  <a:cubicBezTo>
                    <a:pt x="10594" y="39"/>
                    <a:pt x="10534" y="29"/>
                    <a:pt x="10447" y="29"/>
                  </a:cubicBezTo>
                  <a:cubicBezTo>
                    <a:pt x="10249" y="29"/>
                    <a:pt x="9912" y="84"/>
                    <a:pt x="9804" y="84"/>
                  </a:cubicBezTo>
                  <a:cubicBezTo>
                    <a:pt x="9794" y="84"/>
                    <a:pt x="9785" y="83"/>
                    <a:pt x="9780" y="82"/>
                  </a:cubicBezTo>
                  <a:lnTo>
                    <a:pt x="9780" y="82"/>
                  </a:lnTo>
                  <a:cubicBezTo>
                    <a:pt x="9863" y="59"/>
                    <a:pt x="9892" y="51"/>
                    <a:pt x="9889" y="51"/>
                  </a:cubicBezTo>
                  <a:lnTo>
                    <a:pt x="9889" y="51"/>
                  </a:lnTo>
                  <a:cubicBezTo>
                    <a:pt x="9884" y="51"/>
                    <a:pt x="9817" y="67"/>
                    <a:pt x="9743" y="82"/>
                  </a:cubicBezTo>
                  <a:lnTo>
                    <a:pt x="9743" y="82"/>
                  </a:lnTo>
                  <a:cubicBezTo>
                    <a:pt x="9706" y="86"/>
                    <a:pt x="9669" y="93"/>
                    <a:pt x="9632" y="93"/>
                  </a:cubicBezTo>
                  <a:lnTo>
                    <a:pt x="9693" y="93"/>
                  </a:lnTo>
                  <a:cubicBezTo>
                    <a:pt x="9637" y="104"/>
                    <a:pt x="9585" y="113"/>
                    <a:pt x="9561" y="113"/>
                  </a:cubicBezTo>
                  <a:cubicBezTo>
                    <a:pt x="9548" y="113"/>
                    <a:pt x="9543" y="111"/>
                    <a:pt x="9549" y="105"/>
                  </a:cubicBezTo>
                  <a:cubicBezTo>
                    <a:pt x="9596" y="105"/>
                    <a:pt x="9667" y="105"/>
                    <a:pt x="9587" y="82"/>
                  </a:cubicBezTo>
                  <a:lnTo>
                    <a:pt x="9587" y="82"/>
                  </a:lnTo>
                  <a:cubicBezTo>
                    <a:pt x="9574" y="83"/>
                    <a:pt x="9563" y="83"/>
                    <a:pt x="9552" y="83"/>
                  </a:cubicBezTo>
                  <a:cubicBezTo>
                    <a:pt x="9541" y="83"/>
                    <a:pt x="9532" y="83"/>
                    <a:pt x="9525" y="81"/>
                  </a:cubicBezTo>
                  <a:cubicBezTo>
                    <a:pt x="9499" y="87"/>
                    <a:pt x="9470" y="90"/>
                    <a:pt x="9439" y="92"/>
                  </a:cubicBezTo>
                  <a:lnTo>
                    <a:pt x="9439" y="92"/>
                  </a:lnTo>
                  <a:cubicBezTo>
                    <a:pt x="9446" y="92"/>
                    <a:pt x="9453" y="92"/>
                    <a:pt x="9460" y="92"/>
                  </a:cubicBezTo>
                  <a:cubicBezTo>
                    <a:pt x="9473" y="92"/>
                    <a:pt x="9483" y="92"/>
                    <a:pt x="9490" y="93"/>
                  </a:cubicBezTo>
                  <a:lnTo>
                    <a:pt x="9490" y="93"/>
                  </a:lnTo>
                  <a:cubicBezTo>
                    <a:pt x="9490" y="93"/>
                    <a:pt x="9490" y="93"/>
                    <a:pt x="9490" y="93"/>
                  </a:cubicBezTo>
                  <a:cubicBezTo>
                    <a:pt x="9490" y="93"/>
                    <a:pt x="9491" y="93"/>
                    <a:pt x="9491" y="93"/>
                  </a:cubicBezTo>
                  <a:lnTo>
                    <a:pt x="9491" y="93"/>
                  </a:lnTo>
                  <a:cubicBezTo>
                    <a:pt x="9502" y="94"/>
                    <a:pt x="9506" y="97"/>
                    <a:pt x="9501" y="103"/>
                  </a:cubicBezTo>
                  <a:lnTo>
                    <a:pt x="9501" y="103"/>
                  </a:lnTo>
                  <a:cubicBezTo>
                    <a:pt x="9500" y="101"/>
                    <a:pt x="9498" y="100"/>
                    <a:pt x="9496" y="100"/>
                  </a:cubicBezTo>
                  <a:lnTo>
                    <a:pt x="9496" y="100"/>
                  </a:lnTo>
                  <a:cubicBezTo>
                    <a:pt x="9497" y="101"/>
                    <a:pt x="9499" y="102"/>
                    <a:pt x="9500" y="104"/>
                  </a:cubicBezTo>
                  <a:lnTo>
                    <a:pt x="9500" y="104"/>
                  </a:lnTo>
                  <a:cubicBezTo>
                    <a:pt x="9501" y="103"/>
                    <a:pt x="9501" y="103"/>
                    <a:pt x="9501" y="103"/>
                  </a:cubicBezTo>
                  <a:lnTo>
                    <a:pt x="9501" y="103"/>
                  </a:lnTo>
                  <a:cubicBezTo>
                    <a:pt x="9501" y="103"/>
                    <a:pt x="9501" y="104"/>
                    <a:pt x="9501" y="105"/>
                  </a:cubicBezTo>
                  <a:cubicBezTo>
                    <a:pt x="9501" y="104"/>
                    <a:pt x="9501" y="104"/>
                    <a:pt x="9500" y="104"/>
                  </a:cubicBezTo>
                  <a:lnTo>
                    <a:pt x="9500" y="104"/>
                  </a:lnTo>
                  <a:cubicBezTo>
                    <a:pt x="9495" y="109"/>
                    <a:pt x="9482" y="116"/>
                    <a:pt x="9459" y="126"/>
                  </a:cubicBezTo>
                  <a:lnTo>
                    <a:pt x="9459" y="126"/>
                  </a:lnTo>
                  <a:cubicBezTo>
                    <a:pt x="9483" y="117"/>
                    <a:pt x="9516" y="117"/>
                    <a:pt x="9549" y="117"/>
                  </a:cubicBezTo>
                  <a:cubicBezTo>
                    <a:pt x="9496" y="123"/>
                    <a:pt x="9432" y="141"/>
                    <a:pt x="9373" y="141"/>
                  </a:cubicBezTo>
                  <a:cubicBezTo>
                    <a:pt x="9326" y="141"/>
                    <a:pt x="9283" y="130"/>
                    <a:pt x="9251" y="93"/>
                  </a:cubicBezTo>
                  <a:lnTo>
                    <a:pt x="9251" y="93"/>
                  </a:lnTo>
                  <a:cubicBezTo>
                    <a:pt x="9259" y="93"/>
                    <a:pt x="9266" y="94"/>
                    <a:pt x="9271" y="94"/>
                  </a:cubicBezTo>
                  <a:cubicBezTo>
                    <a:pt x="9350" y="94"/>
                    <a:pt x="9206" y="47"/>
                    <a:pt x="9084" y="47"/>
                  </a:cubicBezTo>
                  <a:cubicBezTo>
                    <a:pt x="9007" y="47"/>
                    <a:pt x="8938" y="66"/>
                    <a:pt x="8942" y="128"/>
                  </a:cubicBezTo>
                  <a:lnTo>
                    <a:pt x="8942" y="128"/>
                  </a:lnTo>
                  <a:cubicBezTo>
                    <a:pt x="8936" y="43"/>
                    <a:pt x="8804" y="19"/>
                    <a:pt x="8642" y="19"/>
                  </a:cubicBezTo>
                  <a:cubicBezTo>
                    <a:pt x="8435" y="19"/>
                    <a:pt x="8178" y="58"/>
                    <a:pt x="8071" y="58"/>
                  </a:cubicBezTo>
                  <a:cubicBezTo>
                    <a:pt x="8063" y="58"/>
                    <a:pt x="8055" y="58"/>
                    <a:pt x="8049" y="57"/>
                  </a:cubicBezTo>
                  <a:cubicBezTo>
                    <a:pt x="7716" y="22"/>
                    <a:pt x="7374" y="11"/>
                    <a:pt x="7031" y="11"/>
                  </a:cubicBezTo>
                  <a:cubicBezTo>
                    <a:pt x="6430" y="11"/>
                    <a:pt x="5822" y="45"/>
                    <a:pt x="5239" y="45"/>
                  </a:cubicBezTo>
                  <a:cubicBezTo>
                    <a:pt x="5122" y="39"/>
                    <a:pt x="5005" y="36"/>
                    <a:pt x="4888" y="36"/>
                  </a:cubicBezTo>
                  <a:cubicBezTo>
                    <a:pt x="4395" y="36"/>
                    <a:pt x="3903" y="82"/>
                    <a:pt x="3417" y="82"/>
                  </a:cubicBezTo>
                  <a:cubicBezTo>
                    <a:pt x="3373" y="82"/>
                    <a:pt x="3330" y="82"/>
                    <a:pt x="3286" y="81"/>
                  </a:cubicBezTo>
                  <a:cubicBezTo>
                    <a:pt x="2831" y="81"/>
                    <a:pt x="2335" y="1"/>
                    <a:pt x="1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4" name="Google Shape;1424;p33"/>
            <p:cNvSpPr/>
            <p:nvPr/>
          </p:nvSpPr>
          <p:spPr>
            <a:xfrm>
              <a:off x="5950425" y="2516225"/>
              <a:ext cx="325" cy="300"/>
            </a:xfrm>
            <a:custGeom>
              <a:rect b="b" l="l" r="r" t="t"/>
              <a:pathLst>
                <a:path extrusionOk="0" h="12" w="13">
                  <a:moveTo>
                    <a:pt x="1" y="0"/>
                  </a:moveTo>
                  <a:cubicBezTo>
                    <a:pt x="1" y="0"/>
                    <a:pt x="1" y="12"/>
                    <a:pt x="1" y="12"/>
                  </a:cubicBezTo>
                  <a:cubicBezTo>
                    <a:pt x="13" y="12"/>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5" name="Google Shape;1425;p33"/>
            <p:cNvSpPr/>
            <p:nvPr/>
          </p:nvSpPr>
          <p:spPr>
            <a:xfrm>
              <a:off x="5936425" y="2515450"/>
              <a:ext cx="1725" cy="800"/>
            </a:xfrm>
            <a:custGeom>
              <a:rect b="b" l="l" r="r" t="t"/>
              <a:pathLst>
                <a:path extrusionOk="0" h="32" w="69">
                  <a:moveTo>
                    <a:pt x="67" y="1"/>
                  </a:moveTo>
                  <a:cubicBezTo>
                    <a:pt x="66" y="1"/>
                    <a:pt x="55" y="5"/>
                    <a:pt x="25" y="19"/>
                  </a:cubicBezTo>
                  <a:cubicBezTo>
                    <a:pt x="7" y="28"/>
                    <a:pt x="0" y="32"/>
                    <a:pt x="1" y="32"/>
                  </a:cubicBezTo>
                  <a:cubicBezTo>
                    <a:pt x="3" y="32"/>
                    <a:pt x="69" y="1"/>
                    <a:pt x="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6" name="Google Shape;1426;p33"/>
            <p:cNvSpPr/>
            <p:nvPr/>
          </p:nvSpPr>
          <p:spPr>
            <a:xfrm>
              <a:off x="5930750" y="2515500"/>
              <a:ext cx="3625" cy="450"/>
            </a:xfrm>
            <a:custGeom>
              <a:rect b="b" l="l" r="r" t="t"/>
              <a:pathLst>
                <a:path extrusionOk="0" h="18" w="145">
                  <a:moveTo>
                    <a:pt x="32" y="0"/>
                  </a:moveTo>
                  <a:cubicBezTo>
                    <a:pt x="11" y="0"/>
                    <a:pt x="1" y="9"/>
                    <a:pt x="26" y="17"/>
                  </a:cubicBezTo>
                  <a:lnTo>
                    <a:pt x="145" y="17"/>
                  </a:lnTo>
                  <a:cubicBezTo>
                    <a:pt x="145" y="17"/>
                    <a:pt x="61" y="2"/>
                    <a:pt x="52" y="2"/>
                  </a:cubicBezTo>
                  <a:cubicBezTo>
                    <a:pt x="51" y="2"/>
                    <a:pt x="51" y="2"/>
                    <a:pt x="52" y="3"/>
                  </a:cubicBezTo>
                  <a:lnTo>
                    <a:pt x="52" y="3"/>
                  </a:lnTo>
                  <a:cubicBezTo>
                    <a:pt x="45" y="1"/>
                    <a:pt x="38" y="0"/>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7" name="Google Shape;1427;p33"/>
            <p:cNvSpPr/>
            <p:nvPr/>
          </p:nvSpPr>
          <p:spPr>
            <a:xfrm>
              <a:off x="5926025" y="2516800"/>
              <a:ext cx="325" cy="25"/>
            </a:xfrm>
            <a:custGeom>
              <a:rect b="b" l="l" r="r" t="t"/>
              <a:pathLst>
                <a:path extrusionOk="0" h="1" w="13">
                  <a:moveTo>
                    <a:pt x="1" y="1"/>
                  </a:moveTo>
                  <a:cubicBezTo>
                    <a:pt x="12" y="1"/>
                    <a:pt x="12" y="1"/>
                    <a:pt x="12" y="1"/>
                  </a:cubicBezTo>
                  <a:cubicBezTo>
                    <a:pt x="12"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8" name="Google Shape;1428;p33"/>
            <p:cNvSpPr/>
            <p:nvPr/>
          </p:nvSpPr>
          <p:spPr>
            <a:xfrm>
              <a:off x="5924250" y="2517100"/>
              <a:ext cx="2400" cy="25"/>
            </a:xfrm>
            <a:custGeom>
              <a:rect b="b" l="l" r="r" t="t"/>
              <a:pathLst>
                <a:path extrusionOk="0" h="1" w="96">
                  <a:moveTo>
                    <a:pt x="0" y="1"/>
                  </a:moveTo>
                  <a:cubicBezTo>
                    <a:pt x="0" y="1"/>
                    <a:pt x="0" y="1"/>
                    <a:pt x="0" y="1"/>
                  </a:cubicBezTo>
                  <a:cubicBezTo>
                    <a:pt x="60" y="1"/>
                    <a:pt x="95"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9" name="Google Shape;1429;p33"/>
            <p:cNvSpPr/>
            <p:nvPr/>
          </p:nvSpPr>
          <p:spPr>
            <a:xfrm>
              <a:off x="5906975" y="2515925"/>
              <a:ext cx="1800" cy="600"/>
            </a:xfrm>
            <a:custGeom>
              <a:rect b="b" l="l" r="r" t="t"/>
              <a:pathLst>
                <a:path extrusionOk="0" h="24" w="72">
                  <a:moveTo>
                    <a:pt x="72" y="24"/>
                  </a:moveTo>
                  <a:cubicBezTo>
                    <a:pt x="72" y="24"/>
                    <a:pt x="1" y="0"/>
                    <a:pt x="72" y="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0" name="Google Shape;1430;p33"/>
            <p:cNvSpPr/>
            <p:nvPr/>
          </p:nvSpPr>
          <p:spPr>
            <a:xfrm>
              <a:off x="5732850" y="2569200"/>
              <a:ext cx="625" cy="325"/>
            </a:xfrm>
            <a:custGeom>
              <a:rect b="b" l="l" r="r" t="t"/>
              <a:pathLst>
                <a:path extrusionOk="0" h="13" w="25">
                  <a:moveTo>
                    <a:pt x="0" y="12"/>
                  </a:moveTo>
                  <a:cubicBezTo>
                    <a:pt x="24" y="0"/>
                    <a:pt x="0" y="12"/>
                    <a:pt x="0"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1" name="Google Shape;1431;p33"/>
            <p:cNvSpPr/>
            <p:nvPr/>
          </p:nvSpPr>
          <p:spPr>
            <a:xfrm>
              <a:off x="5732850" y="2569200"/>
              <a:ext cx="325" cy="325"/>
            </a:xfrm>
            <a:custGeom>
              <a:rect b="b" l="l" r="r" t="t"/>
              <a:pathLst>
                <a:path extrusionOk="0" h="13" w="13">
                  <a:moveTo>
                    <a:pt x="12" y="0"/>
                  </a:moveTo>
                  <a:cubicBezTo>
                    <a:pt x="12" y="0"/>
                    <a:pt x="0" y="12"/>
                    <a:pt x="0" y="12"/>
                  </a:cubicBezTo>
                  <a:cubicBezTo>
                    <a:pt x="0" y="12"/>
                    <a:pt x="12" y="12"/>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2" name="Google Shape;1432;p33"/>
            <p:cNvSpPr/>
            <p:nvPr/>
          </p:nvSpPr>
          <p:spPr>
            <a:xfrm>
              <a:off x="5715575" y="2568300"/>
              <a:ext cx="625" cy="25"/>
            </a:xfrm>
            <a:custGeom>
              <a:rect b="b" l="l" r="r" t="t"/>
              <a:pathLst>
                <a:path extrusionOk="0" h="1" w="25">
                  <a:moveTo>
                    <a:pt x="13" y="1"/>
                  </a:moveTo>
                  <a:cubicBezTo>
                    <a:pt x="13" y="1"/>
                    <a:pt x="1" y="1"/>
                    <a:pt x="1" y="1"/>
                  </a:cubicBezTo>
                  <a:cubicBezTo>
                    <a:pt x="25" y="1"/>
                    <a:pt x="25"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3" name="Google Shape;1433;p33"/>
            <p:cNvSpPr/>
            <p:nvPr/>
          </p:nvSpPr>
          <p:spPr>
            <a:xfrm>
              <a:off x="5712900" y="2568300"/>
              <a:ext cx="3300" cy="475"/>
            </a:xfrm>
            <a:custGeom>
              <a:rect b="b" l="l" r="r" t="t"/>
              <a:pathLst>
                <a:path extrusionOk="0" h="19" w="132">
                  <a:moveTo>
                    <a:pt x="108" y="1"/>
                  </a:moveTo>
                  <a:cubicBezTo>
                    <a:pt x="84" y="1"/>
                    <a:pt x="60" y="6"/>
                    <a:pt x="36" y="6"/>
                  </a:cubicBezTo>
                  <a:cubicBezTo>
                    <a:pt x="24" y="6"/>
                    <a:pt x="13" y="5"/>
                    <a:pt x="1" y="1"/>
                  </a:cubicBezTo>
                  <a:lnTo>
                    <a:pt x="1" y="1"/>
                  </a:lnTo>
                  <a:cubicBezTo>
                    <a:pt x="24" y="13"/>
                    <a:pt x="48" y="18"/>
                    <a:pt x="71" y="18"/>
                  </a:cubicBezTo>
                  <a:cubicBezTo>
                    <a:pt x="93" y="18"/>
                    <a:pt x="114" y="13"/>
                    <a:pt x="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4" name="Google Shape;1434;p33"/>
            <p:cNvSpPr/>
            <p:nvPr/>
          </p:nvSpPr>
          <p:spPr>
            <a:xfrm>
              <a:off x="5722725" y="2565325"/>
              <a:ext cx="625" cy="25"/>
            </a:xfrm>
            <a:custGeom>
              <a:rect b="b" l="l" r="r" t="t"/>
              <a:pathLst>
                <a:path extrusionOk="0" h="1" w="25">
                  <a:moveTo>
                    <a:pt x="24" y="1"/>
                  </a:moveTo>
                  <a:cubicBezTo>
                    <a:pt x="1" y="1"/>
                    <a:pt x="24" y="1"/>
                    <a:pt x="24" y="1"/>
                  </a:cubicBezTo>
                  <a:cubicBezTo>
                    <a:pt x="12" y="1"/>
                    <a:pt x="24"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5" name="Google Shape;1435;p33"/>
            <p:cNvSpPr/>
            <p:nvPr/>
          </p:nvSpPr>
          <p:spPr>
            <a:xfrm>
              <a:off x="5723625" y="2569800"/>
              <a:ext cx="25" cy="25"/>
            </a:xfrm>
            <a:custGeom>
              <a:rect b="b" l="l" r="r" t="t"/>
              <a:pathLst>
                <a:path extrusionOk="0" h="1" w="1">
                  <a:moveTo>
                    <a:pt x="0" y="0"/>
                  </a:move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6" name="Google Shape;1436;p33"/>
            <p:cNvSpPr/>
            <p:nvPr/>
          </p:nvSpPr>
          <p:spPr>
            <a:xfrm>
              <a:off x="5718550" y="2566525"/>
              <a:ext cx="325" cy="25"/>
            </a:xfrm>
            <a:custGeom>
              <a:rect b="b" l="l" r="r" t="t"/>
              <a:pathLst>
                <a:path extrusionOk="0" h="1" w="13">
                  <a:moveTo>
                    <a:pt x="13" y="0"/>
                  </a:moveTo>
                  <a:cubicBezTo>
                    <a:pt x="13" y="0"/>
                    <a:pt x="1" y="0"/>
                    <a:pt x="13" y="0"/>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7" name="Google Shape;1437;p33"/>
            <p:cNvSpPr/>
            <p:nvPr/>
          </p:nvSpPr>
          <p:spPr>
            <a:xfrm>
              <a:off x="5717975" y="2569500"/>
              <a:ext cx="3575" cy="325"/>
            </a:xfrm>
            <a:custGeom>
              <a:rect b="b" l="l" r="r" t="t"/>
              <a:pathLst>
                <a:path extrusionOk="0" h="13" w="143">
                  <a:moveTo>
                    <a:pt x="83" y="0"/>
                  </a:moveTo>
                  <a:cubicBezTo>
                    <a:pt x="131" y="0"/>
                    <a:pt x="0" y="0"/>
                    <a:pt x="60" y="12"/>
                  </a:cubicBezTo>
                  <a:cubicBezTo>
                    <a:pt x="83" y="12"/>
                    <a:pt x="119" y="12"/>
                    <a:pt x="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8" name="Google Shape;1438;p33"/>
            <p:cNvSpPr/>
            <p:nvPr/>
          </p:nvSpPr>
          <p:spPr>
            <a:xfrm>
              <a:off x="5723025" y="2568000"/>
              <a:ext cx="925" cy="25"/>
            </a:xfrm>
            <a:custGeom>
              <a:rect b="b" l="l" r="r" t="t"/>
              <a:pathLst>
                <a:path extrusionOk="0" h="1" w="37">
                  <a:moveTo>
                    <a:pt x="0" y="1"/>
                  </a:moveTo>
                  <a:cubicBezTo>
                    <a:pt x="36" y="1"/>
                    <a:pt x="24"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9" name="Google Shape;1439;p33"/>
            <p:cNvSpPr/>
            <p:nvPr/>
          </p:nvSpPr>
          <p:spPr>
            <a:xfrm>
              <a:off x="5720950" y="2568900"/>
              <a:ext cx="900" cy="25"/>
            </a:xfrm>
            <a:custGeom>
              <a:rect b="b" l="l" r="r" t="t"/>
              <a:pathLst>
                <a:path extrusionOk="0" h="1" w="36">
                  <a:moveTo>
                    <a:pt x="36" y="0"/>
                  </a:moveTo>
                  <a:cubicBezTo>
                    <a:pt x="24" y="0"/>
                    <a:pt x="12" y="0"/>
                    <a:pt x="0" y="0"/>
                  </a:cubicBezTo>
                  <a:cubicBezTo>
                    <a:pt x="24" y="0"/>
                    <a:pt x="24"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0" name="Google Shape;1440;p33"/>
            <p:cNvSpPr/>
            <p:nvPr/>
          </p:nvSpPr>
          <p:spPr>
            <a:xfrm>
              <a:off x="5720950" y="2568900"/>
              <a:ext cx="600" cy="25"/>
            </a:xfrm>
            <a:custGeom>
              <a:rect b="b" l="l" r="r" t="t"/>
              <a:pathLst>
                <a:path extrusionOk="0" h="1" w="24">
                  <a:moveTo>
                    <a:pt x="24" y="0"/>
                  </a:moveTo>
                  <a:cubicBezTo>
                    <a:pt x="24" y="0"/>
                    <a:pt x="12" y="0"/>
                    <a:pt x="0" y="0"/>
                  </a:cubicBezTo>
                  <a:cubicBezTo>
                    <a:pt x="12"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1" name="Google Shape;1441;p33"/>
            <p:cNvSpPr/>
            <p:nvPr/>
          </p:nvSpPr>
          <p:spPr>
            <a:xfrm>
              <a:off x="5717675" y="2565325"/>
              <a:ext cx="325" cy="25"/>
            </a:xfrm>
            <a:custGeom>
              <a:rect b="b" l="l" r="r" t="t"/>
              <a:pathLst>
                <a:path extrusionOk="0" h="1" w="13">
                  <a:moveTo>
                    <a:pt x="12" y="1"/>
                  </a:moveTo>
                  <a:lnTo>
                    <a:pt x="12" y="1"/>
                  </a:lnTo>
                  <a:cubicBezTo>
                    <a:pt x="12" y="1"/>
                    <a:pt x="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2" name="Google Shape;1442;p33"/>
            <p:cNvSpPr/>
            <p:nvPr/>
          </p:nvSpPr>
          <p:spPr>
            <a:xfrm>
              <a:off x="5718250" y="2568900"/>
              <a:ext cx="25" cy="25"/>
            </a:xfrm>
            <a:custGeom>
              <a:rect b="b" l="l" r="r" t="t"/>
              <a:pathLst>
                <a:path extrusionOk="0" h="1" w="1">
                  <a:moveTo>
                    <a:pt x="1" y="0"/>
                  </a:moveTo>
                  <a:cubicBezTo>
                    <a:pt x="1"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3" name="Google Shape;1443;p33"/>
            <p:cNvSpPr/>
            <p:nvPr/>
          </p:nvSpPr>
          <p:spPr>
            <a:xfrm>
              <a:off x="5723625" y="2569800"/>
              <a:ext cx="625" cy="25"/>
            </a:xfrm>
            <a:custGeom>
              <a:rect b="b" l="l" r="r" t="t"/>
              <a:pathLst>
                <a:path extrusionOk="0" h="1" w="25">
                  <a:moveTo>
                    <a:pt x="0" y="0"/>
                  </a:moveTo>
                  <a:cubicBezTo>
                    <a:pt x="12"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4" name="Google Shape;1444;p33"/>
            <p:cNvSpPr/>
            <p:nvPr/>
          </p:nvSpPr>
          <p:spPr>
            <a:xfrm>
              <a:off x="5723425" y="2560725"/>
              <a:ext cx="450" cy="150"/>
            </a:xfrm>
            <a:custGeom>
              <a:rect b="b" l="l" r="r" t="t"/>
              <a:pathLst>
                <a:path extrusionOk="0" h="6" w="18">
                  <a:moveTo>
                    <a:pt x="16" y="1"/>
                  </a:moveTo>
                  <a:cubicBezTo>
                    <a:pt x="14" y="1"/>
                    <a:pt x="0" y="6"/>
                    <a:pt x="8" y="6"/>
                  </a:cubicBezTo>
                  <a:cubicBezTo>
                    <a:pt x="16" y="2"/>
                    <a:pt x="18" y="1"/>
                    <a:pt x="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5" name="Google Shape;1445;p33"/>
            <p:cNvSpPr/>
            <p:nvPr/>
          </p:nvSpPr>
          <p:spPr>
            <a:xfrm>
              <a:off x="5722725" y="2560575"/>
              <a:ext cx="1525" cy="25"/>
            </a:xfrm>
            <a:custGeom>
              <a:rect b="b" l="l" r="r" t="t"/>
              <a:pathLst>
                <a:path extrusionOk="0" h="1" w="61">
                  <a:moveTo>
                    <a:pt x="1" y="0"/>
                  </a:moveTo>
                  <a:cubicBezTo>
                    <a:pt x="24" y="0"/>
                    <a:pt x="60"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6" name="Google Shape;1446;p33"/>
            <p:cNvSpPr/>
            <p:nvPr/>
          </p:nvSpPr>
          <p:spPr>
            <a:xfrm>
              <a:off x="5717375" y="2565925"/>
              <a:ext cx="900" cy="25"/>
            </a:xfrm>
            <a:custGeom>
              <a:rect b="b" l="l" r="r" t="t"/>
              <a:pathLst>
                <a:path extrusionOk="0" h="1" w="36">
                  <a:moveTo>
                    <a:pt x="0" y="0"/>
                  </a:moveTo>
                  <a:cubicBezTo>
                    <a:pt x="36"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7" name="Google Shape;1447;p33"/>
            <p:cNvSpPr/>
            <p:nvPr/>
          </p:nvSpPr>
          <p:spPr>
            <a:xfrm>
              <a:off x="5717375" y="2565925"/>
              <a:ext cx="625" cy="25"/>
            </a:xfrm>
            <a:custGeom>
              <a:rect b="b" l="l" r="r" t="t"/>
              <a:pathLst>
                <a:path extrusionOk="0" h="1" w="25">
                  <a:moveTo>
                    <a:pt x="0" y="0"/>
                  </a:moveTo>
                  <a:cubicBezTo>
                    <a:pt x="12" y="0"/>
                    <a:pt x="12" y="0"/>
                    <a:pt x="24" y="0"/>
                  </a:cubicBezTo>
                  <a:cubicBezTo>
                    <a:pt x="24"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8" name="Google Shape;1448;p33"/>
            <p:cNvSpPr/>
            <p:nvPr/>
          </p:nvSpPr>
          <p:spPr>
            <a:xfrm>
              <a:off x="5737900" y="2565325"/>
              <a:ext cx="625" cy="25"/>
            </a:xfrm>
            <a:custGeom>
              <a:rect b="b" l="l" r="r" t="t"/>
              <a:pathLst>
                <a:path extrusionOk="0" h="1" w="25">
                  <a:moveTo>
                    <a:pt x="13" y="1"/>
                  </a:moveTo>
                  <a:cubicBezTo>
                    <a:pt x="1" y="1"/>
                    <a:pt x="25"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9" name="Google Shape;1449;p33"/>
            <p:cNvSpPr/>
            <p:nvPr/>
          </p:nvSpPr>
          <p:spPr>
            <a:xfrm>
              <a:off x="5737900" y="2565925"/>
              <a:ext cx="925" cy="25"/>
            </a:xfrm>
            <a:custGeom>
              <a:rect b="b" l="l" r="r" t="t"/>
              <a:pathLst>
                <a:path extrusionOk="0" h="1" w="37">
                  <a:moveTo>
                    <a:pt x="13" y="0"/>
                  </a:moveTo>
                  <a:cubicBezTo>
                    <a:pt x="37" y="0"/>
                    <a:pt x="37" y="0"/>
                    <a:pt x="13" y="0"/>
                  </a:cubicBez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0" name="Google Shape;1450;p33"/>
            <p:cNvSpPr/>
            <p:nvPr/>
          </p:nvSpPr>
          <p:spPr>
            <a:xfrm>
              <a:off x="5737600" y="2567700"/>
              <a:ext cx="325" cy="25"/>
            </a:xfrm>
            <a:custGeom>
              <a:rect b="b" l="l" r="r" t="t"/>
              <a:pathLst>
                <a:path extrusionOk="0" h="1" w="13">
                  <a:moveTo>
                    <a:pt x="1" y="1"/>
                  </a:moveTo>
                  <a:cubicBezTo>
                    <a:pt x="13" y="1"/>
                    <a:pt x="13" y="1"/>
                    <a:pt x="13" y="1"/>
                  </a:cubicBezTo>
                  <a:cubicBezTo>
                    <a:pt x="13"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1" name="Google Shape;1451;p33"/>
            <p:cNvSpPr/>
            <p:nvPr/>
          </p:nvSpPr>
          <p:spPr>
            <a:xfrm>
              <a:off x="5738800" y="2560650"/>
              <a:ext cx="175" cy="225"/>
            </a:xfrm>
            <a:custGeom>
              <a:rect b="b" l="l" r="r" t="t"/>
              <a:pathLst>
                <a:path extrusionOk="0" h="9" w="7">
                  <a:moveTo>
                    <a:pt x="5" y="0"/>
                  </a:moveTo>
                  <a:cubicBezTo>
                    <a:pt x="3" y="0"/>
                    <a:pt x="1" y="3"/>
                    <a:pt x="1" y="9"/>
                  </a:cubicBezTo>
                  <a:cubicBezTo>
                    <a:pt x="6" y="3"/>
                    <a:pt x="6"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2" name="Google Shape;1452;p33"/>
            <p:cNvSpPr/>
            <p:nvPr/>
          </p:nvSpPr>
          <p:spPr>
            <a:xfrm>
              <a:off x="5738500" y="2560850"/>
              <a:ext cx="325" cy="25"/>
            </a:xfrm>
            <a:custGeom>
              <a:rect b="b" l="l" r="r" t="t"/>
              <a:pathLst>
                <a:path extrusionOk="0" h="1" w="13">
                  <a:moveTo>
                    <a:pt x="1" y="1"/>
                  </a:moveTo>
                  <a:cubicBezTo>
                    <a:pt x="13"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3" name="Google Shape;1453;p33"/>
            <p:cNvSpPr/>
            <p:nvPr/>
          </p:nvSpPr>
          <p:spPr>
            <a:xfrm>
              <a:off x="5737900" y="2560575"/>
              <a:ext cx="625" cy="25"/>
            </a:xfrm>
            <a:custGeom>
              <a:rect b="b" l="l" r="r" t="t"/>
              <a:pathLst>
                <a:path extrusionOk="0" h="1" w="25">
                  <a:moveTo>
                    <a:pt x="25" y="0"/>
                  </a:moveTo>
                  <a:cubicBezTo>
                    <a:pt x="25" y="0"/>
                    <a:pt x="13" y="0"/>
                    <a:pt x="1" y="0"/>
                  </a:cubicBezTo>
                  <a:cubicBezTo>
                    <a:pt x="25" y="0"/>
                    <a:pt x="25"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4" name="Google Shape;1454;p33"/>
            <p:cNvSpPr/>
            <p:nvPr/>
          </p:nvSpPr>
          <p:spPr>
            <a:xfrm>
              <a:off x="5738500" y="2560575"/>
              <a:ext cx="25" cy="25"/>
            </a:xfrm>
            <a:custGeom>
              <a:rect b="b" l="l" r="r" t="t"/>
              <a:pathLst>
                <a:path extrusionOk="0" h="1" w="1">
                  <a:moveTo>
                    <a:pt x="1" y="0"/>
                  </a:moveTo>
                  <a:cubicBezTo>
                    <a:pt x="1"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5" name="Google Shape;1455;p33"/>
            <p:cNvSpPr/>
            <p:nvPr/>
          </p:nvSpPr>
          <p:spPr>
            <a:xfrm>
              <a:off x="5732550" y="2565925"/>
              <a:ext cx="925" cy="25"/>
            </a:xfrm>
            <a:custGeom>
              <a:rect b="b" l="l" r="r" t="t"/>
              <a:pathLst>
                <a:path extrusionOk="0" h="1" w="37">
                  <a:moveTo>
                    <a:pt x="0" y="0"/>
                  </a:moveTo>
                  <a:cubicBezTo>
                    <a:pt x="36"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6" name="Google Shape;1456;p33"/>
            <p:cNvSpPr/>
            <p:nvPr/>
          </p:nvSpPr>
          <p:spPr>
            <a:xfrm>
              <a:off x="5732550" y="2565925"/>
              <a:ext cx="325" cy="25"/>
            </a:xfrm>
            <a:custGeom>
              <a:rect b="b" l="l" r="r" t="t"/>
              <a:pathLst>
                <a:path extrusionOk="0" h="1" w="13">
                  <a:moveTo>
                    <a:pt x="0" y="0"/>
                  </a:moveTo>
                  <a:cubicBezTo>
                    <a:pt x="0" y="0"/>
                    <a:pt x="12" y="0"/>
                    <a:pt x="12" y="0"/>
                  </a:cubicBezTo>
                  <a:cubicBezTo>
                    <a:pt x="12"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7" name="Google Shape;1457;p33"/>
            <p:cNvSpPr/>
            <p:nvPr/>
          </p:nvSpPr>
          <p:spPr>
            <a:xfrm>
              <a:off x="5898350" y="2564725"/>
              <a:ext cx="900" cy="25"/>
            </a:xfrm>
            <a:custGeom>
              <a:rect b="b" l="l" r="r" t="t"/>
              <a:pathLst>
                <a:path extrusionOk="0" h="1" w="36">
                  <a:moveTo>
                    <a:pt x="0" y="1"/>
                  </a:moveTo>
                  <a:cubicBezTo>
                    <a:pt x="36" y="1"/>
                    <a:pt x="0" y="1"/>
                    <a:pt x="0" y="1"/>
                  </a:cubicBezTo>
                  <a:cubicBezTo>
                    <a:pt x="12"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8" name="Google Shape;1458;p33"/>
            <p:cNvSpPr/>
            <p:nvPr/>
          </p:nvSpPr>
          <p:spPr>
            <a:xfrm>
              <a:off x="5903700" y="2565325"/>
              <a:ext cx="325" cy="25"/>
            </a:xfrm>
            <a:custGeom>
              <a:rect b="b" l="l" r="r" t="t"/>
              <a:pathLst>
                <a:path extrusionOk="0" h="1" w="13">
                  <a:moveTo>
                    <a:pt x="12" y="1"/>
                  </a:moveTo>
                  <a:cubicBezTo>
                    <a:pt x="1" y="1"/>
                    <a:pt x="12"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9" name="Google Shape;1459;p33"/>
            <p:cNvSpPr/>
            <p:nvPr/>
          </p:nvSpPr>
          <p:spPr>
            <a:xfrm>
              <a:off x="5899225" y="2567700"/>
              <a:ext cx="625" cy="25"/>
            </a:xfrm>
            <a:custGeom>
              <a:rect b="b" l="l" r="r" t="t"/>
              <a:pathLst>
                <a:path extrusionOk="0" h="1" w="25">
                  <a:moveTo>
                    <a:pt x="25" y="1"/>
                  </a:moveTo>
                  <a:cubicBezTo>
                    <a:pt x="1" y="1"/>
                    <a:pt x="13"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0" name="Google Shape;1460;p33"/>
            <p:cNvSpPr/>
            <p:nvPr/>
          </p:nvSpPr>
          <p:spPr>
            <a:xfrm>
              <a:off x="5899800" y="2568900"/>
              <a:ext cx="950" cy="150"/>
            </a:xfrm>
            <a:custGeom>
              <a:rect b="b" l="l" r="r" t="t"/>
              <a:pathLst>
                <a:path extrusionOk="0" h="6" w="38">
                  <a:moveTo>
                    <a:pt x="38" y="0"/>
                  </a:moveTo>
                  <a:cubicBezTo>
                    <a:pt x="22" y="0"/>
                    <a:pt x="0" y="6"/>
                    <a:pt x="6" y="6"/>
                  </a:cubicBezTo>
                  <a:cubicBezTo>
                    <a:pt x="8" y="6"/>
                    <a:pt x="18" y="4"/>
                    <a:pt x="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1" name="Google Shape;1461;p33"/>
            <p:cNvSpPr/>
            <p:nvPr/>
          </p:nvSpPr>
          <p:spPr>
            <a:xfrm>
              <a:off x="5904100" y="2560725"/>
              <a:ext cx="450" cy="150"/>
            </a:xfrm>
            <a:custGeom>
              <a:rect b="b" l="l" r="r" t="t"/>
              <a:pathLst>
                <a:path extrusionOk="0" h="6" w="18">
                  <a:moveTo>
                    <a:pt x="16" y="1"/>
                  </a:moveTo>
                  <a:cubicBezTo>
                    <a:pt x="14" y="1"/>
                    <a:pt x="0" y="6"/>
                    <a:pt x="8" y="6"/>
                  </a:cubicBezTo>
                  <a:cubicBezTo>
                    <a:pt x="16" y="2"/>
                    <a:pt x="18" y="1"/>
                    <a:pt x="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2" name="Google Shape;1462;p33"/>
            <p:cNvSpPr/>
            <p:nvPr/>
          </p:nvSpPr>
          <p:spPr>
            <a:xfrm>
              <a:off x="5903400" y="2560575"/>
              <a:ext cx="925" cy="25"/>
            </a:xfrm>
            <a:custGeom>
              <a:rect b="b" l="l" r="r" t="t"/>
              <a:pathLst>
                <a:path extrusionOk="0" h="1" w="37">
                  <a:moveTo>
                    <a:pt x="36" y="0"/>
                  </a:moveTo>
                  <a:cubicBezTo>
                    <a:pt x="24" y="0"/>
                    <a:pt x="13" y="0"/>
                    <a:pt x="1" y="0"/>
                  </a:cubicBezTo>
                  <a:cubicBezTo>
                    <a:pt x="36"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3" name="Google Shape;1463;p33"/>
            <p:cNvSpPr/>
            <p:nvPr/>
          </p:nvSpPr>
          <p:spPr>
            <a:xfrm>
              <a:off x="5904300" y="256057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4" name="Google Shape;1464;p33"/>
            <p:cNvSpPr/>
            <p:nvPr/>
          </p:nvSpPr>
          <p:spPr>
            <a:xfrm>
              <a:off x="5898350" y="2565925"/>
              <a:ext cx="325" cy="25"/>
            </a:xfrm>
            <a:custGeom>
              <a:rect b="b" l="l" r="r" t="t"/>
              <a:pathLst>
                <a:path extrusionOk="0" h="1" w="13">
                  <a:moveTo>
                    <a:pt x="12" y="0"/>
                  </a:moveTo>
                  <a:cubicBezTo>
                    <a:pt x="12" y="0"/>
                    <a:pt x="0"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5" name="Google Shape;1465;p33"/>
            <p:cNvSpPr/>
            <p:nvPr/>
          </p:nvSpPr>
          <p:spPr>
            <a:xfrm>
              <a:off x="5897750" y="2565925"/>
              <a:ext cx="925" cy="25"/>
            </a:xfrm>
            <a:custGeom>
              <a:rect b="b" l="l" r="r" t="t"/>
              <a:pathLst>
                <a:path extrusionOk="0" h="1" w="37">
                  <a:moveTo>
                    <a:pt x="24" y="0"/>
                  </a:moveTo>
                  <a:cubicBezTo>
                    <a:pt x="36" y="0"/>
                    <a:pt x="0" y="0"/>
                    <a:pt x="24"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6" name="Google Shape;1466;p33"/>
            <p:cNvSpPr/>
            <p:nvPr/>
          </p:nvSpPr>
          <p:spPr>
            <a:xfrm>
              <a:off x="5918575" y="2565325"/>
              <a:ext cx="625" cy="25"/>
            </a:xfrm>
            <a:custGeom>
              <a:rect b="b" l="l" r="r" t="t"/>
              <a:pathLst>
                <a:path extrusionOk="0" h="1" w="25">
                  <a:moveTo>
                    <a:pt x="13" y="1"/>
                  </a:moveTo>
                  <a:cubicBezTo>
                    <a:pt x="1" y="1"/>
                    <a:pt x="25"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7" name="Google Shape;1467;p33"/>
            <p:cNvSpPr/>
            <p:nvPr/>
          </p:nvSpPr>
          <p:spPr>
            <a:xfrm>
              <a:off x="5919075" y="2569800"/>
              <a:ext cx="325" cy="150"/>
            </a:xfrm>
            <a:custGeom>
              <a:rect b="b" l="l" r="r" t="t"/>
              <a:pathLst>
                <a:path extrusionOk="0" h="6" w="13">
                  <a:moveTo>
                    <a:pt x="5" y="0"/>
                  </a:moveTo>
                  <a:cubicBezTo>
                    <a:pt x="1" y="4"/>
                    <a:pt x="1" y="5"/>
                    <a:pt x="2" y="5"/>
                  </a:cubicBezTo>
                  <a:cubicBezTo>
                    <a:pt x="5" y="5"/>
                    <a:pt x="13"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8" name="Google Shape;1468;p33"/>
            <p:cNvSpPr/>
            <p:nvPr/>
          </p:nvSpPr>
          <p:spPr>
            <a:xfrm>
              <a:off x="5919175" y="2569800"/>
              <a:ext cx="325" cy="25"/>
            </a:xfrm>
            <a:custGeom>
              <a:rect b="b" l="l" r="r" t="t"/>
              <a:pathLst>
                <a:path extrusionOk="0" h="1" w="13">
                  <a:moveTo>
                    <a:pt x="1" y="0"/>
                  </a:moveTo>
                  <a:cubicBezTo>
                    <a:pt x="13"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9" name="Google Shape;1469;p33"/>
            <p:cNvSpPr/>
            <p:nvPr/>
          </p:nvSpPr>
          <p:spPr>
            <a:xfrm>
              <a:off x="5913525" y="2569500"/>
              <a:ext cx="3900" cy="325"/>
            </a:xfrm>
            <a:custGeom>
              <a:rect b="b" l="l" r="r" t="t"/>
              <a:pathLst>
                <a:path extrusionOk="0" h="13" w="156">
                  <a:moveTo>
                    <a:pt x="96" y="0"/>
                  </a:moveTo>
                  <a:cubicBezTo>
                    <a:pt x="131" y="0"/>
                    <a:pt x="0" y="0"/>
                    <a:pt x="60" y="12"/>
                  </a:cubicBezTo>
                  <a:cubicBezTo>
                    <a:pt x="96" y="12"/>
                    <a:pt x="120"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0" name="Google Shape;1470;p33"/>
            <p:cNvSpPr/>
            <p:nvPr/>
          </p:nvSpPr>
          <p:spPr>
            <a:xfrm>
              <a:off x="5918625" y="2565925"/>
              <a:ext cx="1175" cy="150"/>
            </a:xfrm>
            <a:custGeom>
              <a:rect b="b" l="l" r="r" t="t"/>
              <a:pathLst>
                <a:path extrusionOk="0" h="6" w="47">
                  <a:moveTo>
                    <a:pt x="23" y="0"/>
                  </a:moveTo>
                  <a:cubicBezTo>
                    <a:pt x="3" y="4"/>
                    <a:pt x="0" y="6"/>
                    <a:pt x="4" y="6"/>
                  </a:cubicBezTo>
                  <a:cubicBezTo>
                    <a:pt x="12" y="6"/>
                    <a:pt x="47" y="0"/>
                    <a:pt x="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1" name="Google Shape;1471;p33"/>
            <p:cNvSpPr/>
            <p:nvPr/>
          </p:nvSpPr>
          <p:spPr>
            <a:xfrm>
              <a:off x="5915600" y="2569650"/>
              <a:ext cx="825" cy="175"/>
            </a:xfrm>
            <a:custGeom>
              <a:rect b="b" l="l" r="r" t="t"/>
              <a:pathLst>
                <a:path extrusionOk="0" h="7" w="33">
                  <a:moveTo>
                    <a:pt x="17" y="1"/>
                  </a:moveTo>
                  <a:cubicBezTo>
                    <a:pt x="11" y="1"/>
                    <a:pt x="5" y="2"/>
                    <a:pt x="1" y="6"/>
                  </a:cubicBezTo>
                  <a:cubicBezTo>
                    <a:pt x="33" y="6"/>
                    <a:pt x="27" y="1"/>
                    <a:pt x="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2" name="Google Shape;1472;p33"/>
            <p:cNvSpPr/>
            <p:nvPr/>
          </p:nvSpPr>
          <p:spPr>
            <a:xfrm>
              <a:off x="5919275" y="2560725"/>
              <a:ext cx="325" cy="150"/>
            </a:xfrm>
            <a:custGeom>
              <a:rect b="b" l="l" r="r" t="t"/>
              <a:pathLst>
                <a:path extrusionOk="0" h="6" w="13">
                  <a:moveTo>
                    <a:pt x="11" y="1"/>
                  </a:moveTo>
                  <a:cubicBezTo>
                    <a:pt x="9" y="1"/>
                    <a:pt x="1" y="6"/>
                    <a:pt x="9" y="6"/>
                  </a:cubicBezTo>
                  <a:cubicBezTo>
                    <a:pt x="13" y="2"/>
                    <a:pt x="13"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3" name="Google Shape;1473;p33"/>
            <p:cNvSpPr/>
            <p:nvPr/>
          </p:nvSpPr>
          <p:spPr>
            <a:xfrm>
              <a:off x="5918575" y="2560575"/>
              <a:ext cx="1525" cy="25"/>
            </a:xfrm>
            <a:custGeom>
              <a:rect b="b" l="l" r="r" t="t"/>
              <a:pathLst>
                <a:path extrusionOk="0" h="1" w="61">
                  <a:moveTo>
                    <a:pt x="1" y="0"/>
                  </a:moveTo>
                  <a:cubicBezTo>
                    <a:pt x="60" y="0"/>
                    <a:pt x="13" y="0"/>
                    <a:pt x="1" y="0"/>
                  </a:cubicBezTo>
                  <a:cubicBezTo>
                    <a:pt x="25"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4" name="Google Shape;1474;p33"/>
            <p:cNvSpPr/>
            <p:nvPr/>
          </p:nvSpPr>
          <p:spPr>
            <a:xfrm>
              <a:off x="5913225" y="2565925"/>
              <a:ext cx="925" cy="25"/>
            </a:xfrm>
            <a:custGeom>
              <a:rect b="b" l="l" r="r" t="t"/>
              <a:pathLst>
                <a:path extrusionOk="0" h="1" w="37">
                  <a:moveTo>
                    <a:pt x="1" y="0"/>
                  </a:moveTo>
                  <a:cubicBezTo>
                    <a:pt x="36" y="0"/>
                    <a:pt x="12"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5" name="Google Shape;1475;p33"/>
            <p:cNvSpPr/>
            <p:nvPr/>
          </p:nvSpPr>
          <p:spPr>
            <a:xfrm>
              <a:off x="5913225" y="2565925"/>
              <a:ext cx="325" cy="25"/>
            </a:xfrm>
            <a:custGeom>
              <a:rect b="b" l="l" r="r" t="t"/>
              <a:pathLst>
                <a:path extrusionOk="0" h="1" w="13">
                  <a:moveTo>
                    <a:pt x="1" y="0"/>
                  </a:moveTo>
                  <a:cubicBezTo>
                    <a:pt x="1" y="0"/>
                    <a:pt x="12" y="0"/>
                    <a:pt x="12" y="0"/>
                  </a:cubicBezTo>
                  <a:cubicBezTo>
                    <a:pt x="12"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6" name="Google Shape;1476;p33"/>
            <p:cNvSpPr/>
            <p:nvPr/>
          </p:nvSpPr>
          <p:spPr>
            <a:xfrm>
              <a:off x="5933775" y="2565325"/>
              <a:ext cx="600" cy="25"/>
            </a:xfrm>
            <a:custGeom>
              <a:rect b="b" l="l" r="r" t="t"/>
              <a:pathLst>
                <a:path extrusionOk="0" h="1" w="24">
                  <a:moveTo>
                    <a:pt x="12" y="1"/>
                  </a:moveTo>
                  <a:cubicBezTo>
                    <a:pt x="0" y="1"/>
                    <a:pt x="24"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7" name="Google Shape;1477;p33"/>
            <p:cNvSpPr/>
            <p:nvPr/>
          </p:nvSpPr>
          <p:spPr>
            <a:xfrm>
              <a:off x="5929000" y="2566525"/>
              <a:ext cx="925" cy="25"/>
            </a:xfrm>
            <a:custGeom>
              <a:rect b="b" l="l" r="r" t="t"/>
              <a:pathLst>
                <a:path extrusionOk="0" h="1" w="37">
                  <a:moveTo>
                    <a:pt x="24" y="0"/>
                  </a:moveTo>
                  <a:cubicBezTo>
                    <a:pt x="36" y="0"/>
                    <a:pt x="1" y="0"/>
                    <a:pt x="24"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8" name="Google Shape;1478;p33"/>
            <p:cNvSpPr/>
            <p:nvPr/>
          </p:nvSpPr>
          <p:spPr>
            <a:xfrm>
              <a:off x="5933775" y="2568000"/>
              <a:ext cx="1200" cy="25"/>
            </a:xfrm>
            <a:custGeom>
              <a:rect b="b" l="l" r="r" t="t"/>
              <a:pathLst>
                <a:path extrusionOk="0" h="1" w="48">
                  <a:moveTo>
                    <a:pt x="0" y="1"/>
                  </a:moveTo>
                  <a:cubicBezTo>
                    <a:pt x="48"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9" name="Google Shape;1479;p33"/>
            <p:cNvSpPr/>
            <p:nvPr/>
          </p:nvSpPr>
          <p:spPr>
            <a:xfrm>
              <a:off x="5934150" y="2560725"/>
              <a:ext cx="600" cy="150"/>
            </a:xfrm>
            <a:custGeom>
              <a:rect b="b" l="l" r="r" t="t"/>
              <a:pathLst>
                <a:path extrusionOk="0" h="6" w="24">
                  <a:moveTo>
                    <a:pt x="22" y="1"/>
                  </a:moveTo>
                  <a:lnTo>
                    <a:pt x="22" y="1"/>
                  </a:lnTo>
                  <a:cubicBezTo>
                    <a:pt x="19" y="1"/>
                    <a:pt x="1" y="6"/>
                    <a:pt x="9" y="6"/>
                  </a:cubicBezTo>
                  <a:cubicBezTo>
                    <a:pt x="21" y="2"/>
                    <a:pt x="23" y="1"/>
                    <a:pt x="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0" name="Google Shape;1480;p33"/>
            <p:cNvSpPr/>
            <p:nvPr/>
          </p:nvSpPr>
          <p:spPr>
            <a:xfrm>
              <a:off x="5934350" y="2560575"/>
              <a:ext cx="325" cy="300"/>
            </a:xfrm>
            <a:custGeom>
              <a:rect b="b" l="l" r="r" t="t"/>
              <a:pathLst>
                <a:path extrusionOk="0" h="12" w="13">
                  <a:moveTo>
                    <a:pt x="13" y="0"/>
                  </a:moveTo>
                  <a:lnTo>
                    <a:pt x="1" y="12"/>
                  </a:lnTo>
                  <a:cubicBezTo>
                    <a:pt x="1" y="12"/>
                    <a:pt x="13" y="12"/>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1" name="Google Shape;1481;p33"/>
            <p:cNvSpPr/>
            <p:nvPr/>
          </p:nvSpPr>
          <p:spPr>
            <a:xfrm>
              <a:off x="5934350" y="2560575"/>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2" name="Google Shape;1482;p33"/>
            <p:cNvSpPr/>
            <p:nvPr/>
          </p:nvSpPr>
          <p:spPr>
            <a:xfrm>
              <a:off x="5933775" y="2560575"/>
              <a:ext cx="1500" cy="25"/>
            </a:xfrm>
            <a:custGeom>
              <a:rect b="b" l="l" r="r" t="t"/>
              <a:pathLst>
                <a:path extrusionOk="0" h="1" w="60">
                  <a:moveTo>
                    <a:pt x="0" y="0"/>
                  </a:moveTo>
                  <a:cubicBezTo>
                    <a:pt x="60" y="0"/>
                    <a:pt x="0" y="0"/>
                    <a:pt x="0" y="0"/>
                  </a:cubicBezTo>
                  <a:cubicBezTo>
                    <a:pt x="24"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3" name="Google Shape;1483;p33"/>
            <p:cNvSpPr/>
            <p:nvPr/>
          </p:nvSpPr>
          <p:spPr>
            <a:xfrm>
              <a:off x="5928400" y="2565925"/>
              <a:ext cx="625" cy="25"/>
            </a:xfrm>
            <a:custGeom>
              <a:rect b="b" l="l" r="r" t="t"/>
              <a:pathLst>
                <a:path extrusionOk="0" h="1" w="25">
                  <a:moveTo>
                    <a:pt x="1" y="0"/>
                  </a:moveTo>
                  <a:cubicBezTo>
                    <a:pt x="25"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4" name="Google Shape;1484;p33"/>
            <p:cNvSpPr/>
            <p:nvPr/>
          </p:nvSpPr>
          <p:spPr>
            <a:xfrm>
              <a:off x="5928400" y="2565925"/>
              <a:ext cx="325" cy="25"/>
            </a:xfrm>
            <a:custGeom>
              <a:rect b="b" l="l" r="r" t="t"/>
              <a:pathLst>
                <a:path extrusionOk="0" h="1" w="13">
                  <a:moveTo>
                    <a:pt x="1" y="0"/>
                  </a:moveTo>
                  <a:cubicBezTo>
                    <a:pt x="1" y="0"/>
                    <a:pt x="13" y="0"/>
                    <a:pt x="13" y="0"/>
                  </a:cubicBezTo>
                  <a:cubicBezTo>
                    <a:pt x="13"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5" name="Google Shape;1485;p33"/>
            <p:cNvSpPr/>
            <p:nvPr/>
          </p:nvSpPr>
          <p:spPr>
            <a:xfrm>
              <a:off x="5699775" y="2522475"/>
              <a:ext cx="1550" cy="550"/>
            </a:xfrm>
            <a:custGeom>
              <a:rect b="b" l="l" r="r" t="t"/>
              <a:pathLst>
                <a:path extrusionOk="0" h="22" w="62">
                  <a:moveTo>
                    <a:pt x="38" y="0"/>
                  </a:moveTo>
                  <a:cubicBezTo>
                    <a:pt x="10" y="16"/>
                    <a:pt x="0" y="21"/>
                    <a:pt x="1" y="21"/>
                  </a:cubicBezTo>
                  <a:cubicBezTo>
                    <a:pt x="3" y="21"/>
                    <a:pt x="45" y="0"/>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6" name="Google Shape;1486;p33"/>
            <p:cNvSpPr/>
            <p:nvPr/>
          </p:nvSpPr>
          <p:spPr>
            <a:xfrm>
              <a:off x="5703975" y="2521875"/>
              <a:ext cx="300" cy="150"/>
            </a:xfrm>
            <a:custGeom>
              <a:rect b="b" l="l" r="r" t="t"/>
              <a:pathLst>
                <a:path extrusionOk="0" h="6" w="12">
                  <a:moveTo>
                    <a:pt x="0" y="0"/>
                  </a:moveTo>
                  <a:cubicBezTo>
                    <a:pt x="4" y="4"/>
                    <a:pt x="7" y="6"/>
                    <a:pt x="8" y="6"/>
                  </a:cubicBezTo>
                  <a:cubicBezTo>
                    <a:pt x="11" y="6"/>
                    <a:pt x="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7" name="Google Shape;1487;p33"/>
            <p:cNvSpPr/>
            <p:nvPr/>
          </p:nvSpPr>
          <p:spPr>
            <a:xfrm>
              <a:off x="5707550" y="2521875"/>
              <a:ext cx="625" cy="25"/>
            </a:xfrm>
            <a:custGeom>
              <a:rect b="b" l="l" r="r" t="t"/>
              <a:pathLst>
                <a:path extrusionOk="0" h="1" w="25">
                  <a:moveTo>
                    <a:pt x="24" y="0"/>
                  </a:moveTo>
                  <a:cubicBezTo>
                    <a:pt x="24" y="0"/>
                    <a:pt x="0"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8" name="Google Shape;1488;p33"/>
            <p:cNvSpPr/>
            <p:nvPr/>
          </p:nvSpPr>
          <p:spPr>
            <a:xfrm>
              <a:off x="5711125" y="2521275"/>
              <a:ext cx="2400" cy="25"/>
            </a:xfrm>
            <a:custGeom>
              <a:rect b="b" l="l" r="r" t="t"/>
              <a:pathLst>
                <a:path extrusionOk="0" h="1" w="96">
                  <a:moveTo>
                    <a:pt x="95" y="0"/>
                  </a:moveTo>
                  <a:cubicBezTo>
                    <a:pt x="95" y="0"/>
                    <a:pt x="95" y="0"/>
                    <a:pt x="95" y="0"/>
                  </a:cubicBezTo>
                  <a:cubicBezTo>
                    <a:pt x="48" y="0"/>
                    <a:pt x="0"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9" name="Google Shape;1489;p33"/>
            <p:cNvSpPr/>
            <p:nvPr/>
          </p:nvSpPr>
          <p:spPr>
            <a:xfrm>
              <a:off x="5729275" y="2521875"/>
              <a:ext cx="1525" cy="625"/>
            </a:xfrm>
            <a:custGeom>
              <a:rect b="b" l="l" r="r" t="t"/>
              <a:pathLst>
                <a:path extrusionOk="0" h="25" w="61">
                  <a:moveTo>
                    <a:pt x="1" y="0"/>
                  </a:moveTo>
                  <a:cubicBezTo>
                    <a:pt x="1" y="0"/>
                    <a:pt x="60" y="24"/>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0" name="Google Shape;1490;p33"/>
            <p:cNvSpPr/>
            <p:nvPr/>
          </p:nvSpPr>
          <p:spPr>
            <a:xfrm>
              <a:off x="5904050" y="2575450"/>
              <a:ext cx="775" cy="375"/>
            </a:xfrm>
            <a:custGeom>
              <a:rect b="b" l="l" r="r" t="t"/>
              <a:pathLst>
                <a:path extrusionOk="0" h="15" w="31">
                  <a:moveTo>
                    <a:pt x="22" y="0"/>
                  </a:moveTo>
                  <a:cubicBezTo>
                    <a:pt x="22" y="4"/>
                    <a:pt x="24" y="6"/>
                    <a:pt x="25" y="6"/>
                  </a:cubicBezTo>
                  <a:cubicBezTo>
                    <a:pt x="28" y="6"/>
                    <a:pt x="30" y="0"/>
                    <a:pt x="22" y="0"/>
                  </a:cubicBezTo>
                  <a:close/>
                  <a:moveTo>
                    <a:pt x="22" y="0"/>
                  </a:moveTo>
                  <a:cubicBezTo>
                    <a:pt x="2" y="7"/>
                    <a:pt x="1" y="14"/>
                    <a:pt x="6" y="14"/>
                  </a:cubicBezTo>
                  <a:cubicBezTo>
                    <a:pt x="10" y="14"/>
                    <a:pt x="17" y="10"/>
                    <a:pt x="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1" name="Google Shape;1491;p33"/>
            <p:cNvSpPr/>
            <p:nvPr/>
          </p:nvSpPr>
          <p:spPr>
            <a:xfrm>
              <a:off x="5907575" y="2517700"/>
              <a:ext cx="1475" cy="150"/>
            </a:xfrm>
            <a:custGeom>
              <a:rect b="b" l="l" r="r" t="t"/>
              <a:pathLst>
                <a:path extrusionOk="0" h="6" w="59">
                  <a:moveTo>
                    <a:pt x="0" y="1"/>
                  </a:moveTo>
                  <a:lnTo>
                    <a:pt x="0" y="1"/>
                  </a:lnTo>
                  <a:cubicBezTo>
                    <a:pt x="40" y="5"/>
                    <a:pt x="55" y="6"/>
                    <a:pt x="56" y="6"/>
                  </a:cubicBezTo>
                  <a:cubicBezTo>
                    <a:pt x="59" y="6"/>
                    <a:pt x="8"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2" name="Google Shape;1492;p33"/>
            <p:cNvSpPr/>
            <p:nvPr/>
          </p:nvSpPr>
          <p:spPr>
            <a:xfrm>
              <a:off x="5904600" y="2575150"/>
              <a:ext cx="325" cy="25"/>
            </a:xfrm>
            <a:custGeom>
              <a:rect b="b" l="l" r="r" t="t"/>
              <a:pathLst>
                <a:path extrusionOk="0" h="1" w="13">
                  <a:moveTo>
                    <a:pt x="12" y="0"/>
                  </a:moveTo>
                  <a:cubicBezTo>
                    <a:pt x="12" y="0"/>
                    <a:pt x="0"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3" name="Google Shape;1493;p33"/>
            <p:cNvSpPr/>
            <p:nvPr/>
          </p:nvSpPr>
          <p:spPr>
            <a:xfrm>
              <a:off x="5904900" y="257515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4" name="Google Shape;1494;p33"/>
            <p:cNvSpPr/>
            <p:nvPr/>
          </p:nvSpPr>
          <p:spPr>
            <a:xfrm>
              <a:off x="5921550" y="2575750"/>
              <a:ext cx="3300" cy="325"/>
            </a:xfrm>
            <a:custGeom>
              <a:rect b="b" l="l" r="r" t="t"/>
              <a:pathLst>
                <a:path extrusionOk="0" h="13" w="132">
                  <a:moveTo>
                    <a:pt x="49" y="0"/>
                  </a:moveTo>
                  <a:cubicBezTo>
                    <a:pt x="37" y="0"/>
                    <a:pt x="1" y="0"/>
                    <a:pt x="13" y="12"/>
                  </a:cubicBezTo>
                  <a:lnTo>
                    <a:pt x="84" y="12"/>
                  </a:lnTo>
                  <a:cubicBezTo>
                    <a:pt x="37" y="12"/>
                    <a:pt x="25" y="0"/>
                    <a:pt x="49" y="0"/>
                  </a:cubicBezTo>
                  <a:close/>
                  <a:moveTo>
                    <a:pt x="44" y="7"/>
                  </a:moveTo>
                  <a:cubicBezTo>
                    <a:pt x="39" y="7"/>
                    <a:pt x="49" y="8"/>
                    <a:pt x="84" y="12"/>
                  </a:cubicBezTo>
                  <a:lnTo>
                    <a:pt x="132" y="12"/>
                  </a:lnTo>
                  <a:cubicBezTo>
                    <a:pt x="116" y="12"/>
                    <a:pt x="53" y="7"/>
                    <a:pt x="44" y="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5" name="Google Shape;1495;p33"/>
            <p:cNvSpPr/>
            <p:nvPr/>
          </p:nvSpPr>
          <p:spPr>
            <a:xfrm>
              <a:off x="5931675" y="2568900"/>
              <a:ext cx="925" cy="25"/>
            </a:xfrm>
            <a:custGeom>
              <a:rect b="b" l="l" r="r" t="t"/>
              <a:pathLst>
                <a:path extrusionOk="0" h="1" w="37">
                  <a:moveTo>
                    <a:pt x="36" y="0"/>
                  </a:moveTo>
                  <a:cubicBezTo>
                    <a:pt x="25" y="0"/>
                    <a:pt x="13" y="0"/>
                    <a:pt x="1" y="0"/>
                  </a:cubicBezTo>
                  <a:cubicBezTo>
                    <a:pt x="25"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6" name="Google Shape;1496;p33"/>
            <p:cNvSpPr/>
            <p:nvPr/>
          </p:nvSpPr>
          <p:spPr>
            <a:xfrm>
              <a:off x="5931675" y="2568900"/>
              <a:ext cx="925" cy="25"/>
            </a:xfrm>
            <a:custGeom>
              <a:rect b="b" l="l" r="r" t="t"/>
              <a:pathLst>
                <a:path extrusionOk="0" h="1" w="37">
                  <a:moveTo>
                    <a:pt x="36" y="0"/>
                  </a:moveTo>
                  <a:cubicBezTo>
                    <a:pt x="36" y="0"/>
                    <a:pt x="25" y="0"/>
                    <a:pt x="1" y="0"/>
                  </a:cubicBezTo>
                  <a:cubicBezTo>
                    <a:pt x="25"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7" name="Google Shape;1497;p33"/>
            <p:cNvSpPr/>
            <p:nvPr/>
          </p:nvSpPr>
          <p:spPr>
            <a:xfrm>
              <a:off x="5933975" y="2560725"/>
              <a:ext cx="600" cy="150"/>
            </a:xfrm>
            <a:custGeom>
              <a:rect b="b" l="l" r="r" t="t"/>
              <a:pathLst>
                <a:path extrusionOk="0" h="6" w="24">
                  <a:moveTo>
                    <a:pt x="21" y="1"/>
                  </a:moveTo>
                  <a:cubicBezTo>
                    <a:pt x="16" y="1"/>
                    <a:pt x="0" y="6"/>
                    <a:pt x="16" y="6"/>
                  </a:cubicBezTo>
                  <a:cubicBezTo>
                    <a:pt x="24" y="2"/>
                    <a:pt x="24"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8" name="Google Shape;1498;p33"/>
            <p:cNvSpPr/>
            <p:nvPr/>
          </p:nvSpPr>
          <p:spPr>
            <a:xfrm>
              <a:off x="5934350" y="2560575"/>
              <a:ext cx="325" cy="300"/>
            </a:xfrm>
            <a:custGeom>
              <a:rect b="b" l="l" r="r" t="t"/>
              <a:pathLst>
                <a:path extrusionOk="0" h="12" w="13">
                  <a:moveTo>
                    <a:pt x="1" y="12"/>
                  </a:moveTo>
                  <a:lnTo>
                    <a:pt x="13" y="0"/>
                  </a:lnTo>
                  <a:cubicBezTo>
                    <a:pt x="1" y="12"/>
                    <a:pt x="1" y="12"/>
                    <a:pt x="1"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9" name="Google Shape;1499;p33"/>
            <p:cNvSpPr/>
            <p:nvPr/>
          </p:nvSpPr>
          <p:spPr>
            <a:xfrm>
              <a:off x="5934350" y="2560575"/>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0" name="Google Shape;1500;p33"/>
            <p:cNvSpPr/>
            <p:nvPr/>
          </p:nvSpPr>
          <p:spPr>
            <a:xfrm>
              <a:off x="5933475" y="2560575"/>
              <a:ext cx="1500" cy="25"/>
            </a:xfrm>
            <a:custGeom>
              <a:rect b="b" l="l" r="r" t="t"/>
              <a:pathLst>
                <a:path extrusionOk="0" h="1" w="60">
                  <a:moveTo>
                    <a:pt x="0" y="0"/>
                  </a:moveTo>
                  <a:cubicBezTo>
                    <a:pt x="60" y="0"/>
                    <a:pt x="12" y="0"/>
                    <a:pt x="0" y="0"/>
                  </a:cubicBezTo>
                  <a:cubicBezTo>
                    <a:pt x="24"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1" name="Google Shape;1501;p33"/>
            <p:cNvSpPr/>
            <p:nvPr/>
          </p:nvSpPr>
          <p:spPr>
            <a:xfrm>
              <a:off x="5927800" y="2565925"/>
              <a:ext cx="925" cy="25"/>
            </a:xfrm>
            <a:custGeom>
              <a:rect b="b" l="l" r="r" t="t"/>
              <a:pathLst>
                <a:path extrusionOk="0" h="1" w="37">
                  <a:moveTo>
                    <a:pt x="25" y="0"/>
                  </a:moveTo>
                  <a:cubicBezTo>
                    <a:pt x="1" y="0"/>
                    <a:pt x="37" y="0"/>
                    <a:pt x="25" y="0"/>
                  </a:cubicBezTo>
                  <a:cubicBezTo>
                    <a:pt x="25" y="0"/>
                    <a:pt x="25"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2" name="Google Shape;1502;p33"/>
            <p:cNvSpPr/>
            <p:nvPr/>
          </p:nvSpPr>
          <p:spPr>
            <a:xfrm>
              <a:off x="5928400" y="2565925"/>
              <a:ext cx="325" cy="25"/>
            </a:xfrm>
            <a:custGeom>
              <a:rect b="b" l="l" r="r" t="t"/>
              <a:pathLst>
                <a:path extrusionOk="0" h="1" w="13">
                  <a:moveTo>
                    <a:pt x="13" y="0"/>
                  </a:moveTo>
                  <a:cubicBezTo>
                    <a:pt x="1" y="0"/>
                    <a:pt x="1" y="0"/>
                    <a:pt x="13" y="0"/>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3" name="Google Shape;1503;p33"/>
            <p:cNvSpPr/>
            <p:nvPr/>
          </p:nvSpPr>
          <p:spPr>
            <a:xfrm>
              <a:off x="5927800" y="2565025"/>
              <a:ext cx="625" cy="25"/>
            </a:xfrm>
            <a:custGeom>
              <a:rect b="b" l="l" r="r" t="t"/>
              <a:pathLst>
                <a:path extrusionOk="0" h="1" w="25">
                  <a:moveTo>
                    <a:pt x="13" y="1"/>
                  </a:moveTo>
                  <a:cubicBezTo>
                    <a:pt x="25" y="1"/>
                    <a:pt x="1"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4" name="Google Shape;1504;p33"/>
            <p:cNvSpPr/>
            <p:nvPr/>
          </p:nvSpPr>
          <p:spPr>
            <a:xfrm>
              <a:off x="5914425" y="2566525"/>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5" name="Google Shape;1505;p33"/>
            <p:cNvSpPr/>
            <p:nvPr/>
          </p:nvSpPr>
          <p:spPr>
            <a:xfrm>
              <a:off x="5916500" y="2568900"/>
              <a:ext cx="925" cy="25"/>
            </a:xfrm>
            <a:custGeom>
              <a:rect b="b" l="l" r="r" t="t"/>
              <a:pathLst>
                <a:path extrusionOk="0" h="1" w="37">
                  <a:moveTo>
                    <a:pt x="1" y="0"/>
                  </a:moveTo>
                  <a:cubicBezTo>
                    <a:pt x="24" y="0"/>
                    <a:pt x="36" y="0"/>
                    <a:pt x="36" y="0"/>
                  </a:cubicBezTo>
                  <a:cubicBezTo>
                    <a:pt x="36" y="0"/>
                    <a:pt x="24"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6" name="Google Shape;1506;p33"/>
            <p:cNvSpPr/>
            <p:nvPr/>
          </p:nvSpPr>
          <p:spPr>
            <a:xfrm>
              <a:off x="5913525" y="2565325"/>
              <a:ext cx="325" cy="25"/>
            </a:xfrm>
            <a:custGeom>
              <a:rect b="b" l="l" r="r" t="t"/>
              <a:pathLst>
                <a:path extrusionOk="0" h="1" w="13">
                  <a:moveTo>
                    <a:pt x="12" y="1"/>
                  </a:moveTo>
                  <a:lnTo>
                    <a:pt x="12" y="1"/>
                  </a:lnTo>
                  <a:cubicBezTo>
                    <a:pt x="12" y="1"/>
                    <a:pt x="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7" name="Google Shape;1507;p33"/>
            <p:cNvSpPr/>
            <p:nvPr/>
          </p:nvSpPr>
          <p:spPr>
            <a:xfrm>
              <a:off x="5914425" y="2566525"/>
              <a:ext cx="325" cy="25"/>
            </a:xfrm>
            <a:custGeom>
              <a:rect b="b" l="l" r="r" t="t"/>
              <a:pathLst>
                <a:path extrusionOk="0" h="1" w="13">
                  <a:moveTo>
                    <a:pt x="0" y="0"/>
                  </a:moveTo>
                  <a:cubicBezTo>
                    <a:pt x="12"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8" name="Google Shape;1508;p33"/>
            <p:cNvSpPr/>
            <p:nvPr/>
          </p:nvSpPr>
          <p:spPr>
            <a:xfrm>
              <a:off x="5919175" y="2569800"/>
              <a:ext cx="325" cy="25"/>
            </a:xfrm>
            <a:custGeom>
              <a:rect b="b" l="l" r="r" t="t"/>
              <a:pathLst>
                <a:path extrusionOk="0" h="1" w="13">
                  <a:moveTo>
                    <a:pt x="1" y="0"/>
                  </a:moveTo>
                  <a:lnTo>
                    <a:pt x="1" y="0"/>
                  </a:lnTo>
                  <a:cubicBezTo>
                    <a:pt x="1"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9" name="Google Shape;1509;p33"/>
            <p:cNvSpPr/>
            <p:nvPr/>
          </p:nvSpPr>
          <p:spPr>
            <a:xfrm>
              <a:off x="5916800" y="2569875"/>
              <a:ext cx="700" cy="250"/>
            </a:xfrm>
            <a:custGeom>
              <a:rect b="b" l="l" r="r" t="t"/>
              <a:pathLst>
                <a:path extrusionOk="0" h="10" w="28">
                  <a:moveTo>
                    <a:pt x="23" y="0"/>
                  </a:moveTo>
                  <a:cubicBezTo>
                    <a:pt x="18" y="0"/>
                    <a:pt x="6" y="3"/>
                    <a:pt x="0" y="9"/>
                  </a:cubicBezTo>
                  <a:cubicBezTo>
                    <a:pt x="24" y="3"/>
                    <a:pt x="27" y="0"/>
                    <a:pt x="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0" name="Google Shape;1510;p33"/>
            <p:cNvSpPr/>
            <p:nvPr/>
          </p:nvSpPr>
          <p:spPr>
            <a:xfrm>
              <a:off x="5919175" y="2560850"/>
              <a:ext cx="25" cy="25"/>
            </a:xfrm>
            <a:custGeom>
              <a:rect b="b" l="l" r="r" t="t"/>
              <a:pathLst>
                <a:path extrusionOk="0" h="1" w="1">
                  <a:moveTo>
                    <a:pt x="1" y="1"/>
                  </a:moveTo>
                  <a:cubicBezTo>
                    <a:pt x="1" y="1"/>
                    <a:pt x="1"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1" name="Google Shape;1511;p33"/>
            <p:cNvSpPr/>
            <p:nvPr/>
          </p:nvSpPr>
          <p:spPr>
            <a:xfrm>
              <a:off x="5919275" y="2560575"/>
              <a:ext cx="225" cy="150"/>
            </a:xfrm>
            <a:custGeom>
              <a:rect b="b" l="l" r="r" t="t"/>
              <a:pathLst>
                <a:path extrusionOk="0" h="6" w="9">
                  <a:moveTo>
                    <a:pt x="9" y="0"/>
                  </a:moveTo>
                  <a:cubicBezTo>
                    <a:pt x="1" y="0"/>
                    <a:pt x="3" y="5"/>
                    <a:pt x="6" y="5"/>
                  </a:cubicBezTo>
                  <a:cubicBezTo>
                    <a:pt x="7" y="5"/>
                    <a:pt x="9" y="4"/>
                    <a:pt x="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2" name="Google Shape;1512;p33"/>
            <p:cNvSpPr/>
            <p:nvPr/>
          </p:nvSpPr>
          <p:spPr>
            <a:xfrm>
              <a:off x="5919175" y="2560850"/>
              <a:ext cx="325" cy="25"/>
            </a:xfrm>
            <a:custGeom>
              <a:rect b="b" l="l" r="r" t="t"/>
              <a:pathLst>
                <a:path extrusionOk="0" h="1" w="13">
                  <a:moveTo>
                    <a:pt x="1" y="1"/>
                  </a:moveTo>
                  <a:cubicBezTo>
                    <a:pt x="1" y="1"/>
                    <a:pt x="13"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3" name="Google Shape;1513;p33"/>
            <p:cNvSpPr/>
            <p:nvPr/>
          </p:nvSpPr>
          <p:spPr>
            <a:xfrm>
              <a:off x="5918575" y="2560575"/>
              <a:ext cx="625" cy="25"/>
            </a:xfrm>
            <a:custGeom>
              <a:rect b="b" l="l" r="r" t="t"/>
              <a:pathLst>
                <a:path extrusionOk="0" h="1" w="25">
                  <a:moveTo>
                    <a:pt x="25" y="0"/>
                  </a:moveTo>
                  <a:cubicBezTo>
                    <a:pt x="25" y="0"/>
                    <a:pt x="13" y="0"/>
                    <a:pt x="1" y="0"/>
                  </a:cubicBezTo>
                  <a:cubicBezTo>
                    <a:pt x="25" y="0"/>
                    <a:pt x="25"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4" name="Google Shape;1514;p33"/>
            <p:cNvSpPr/>
            <p:nvPr/>
          </p:nvSpPr>
          <p:spPr>
            <a:xfrm>
              <a:off x="5913225" y="2565925"/>
              <a:ext cx="325" cy="25"/>
            </a:xfrm>
            <a:custGeom>
              <a:rect b="b" l="l" r="r" t="t"/>
              <a:pathLst>
                <a:path extrusionOk="0" h="1" w="13">
                  <a:moveTo>
                    <a:pt x="12" y="0"/>
                  </a:moveTo>
                  <a:cubicBezTo>
                    <a:pt x="1" y="0"/>
                    <a:pt x="1" y="0"/>
                    <a:pt x="1" y="0"/>
                  </a:cubicBezTo>
                  <a:cubicBezTo>
                    <a:pt x="1" y="0"/>
                    <a:pt x="1"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5" name="Google Shape;1515;p33"/>
            <p:cNvSpPr/>
            <p:nvPr/>
          </p:nvSpPr>
          <p:spPr>
            <a:xfrm>
              <a:off x="5913225" y="2565925"/>
              <a:ext cx="325" cy="25"/>
            </a:xfrm>
            <a:custGeom>
              <a:rect b="b" l="l" r="r" t="t"/>
              <a:pathLst>
                <a:path extrusionOk="0" h="1" w="13">
                  <a:moveTo>
                    <a:pt x="12" y="0"/>
                  </a:moveTo>
                  <a:cubicBezTo>
                    <a:pt x="1" y="0"/>
                    <a:pt x="12"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6" name="Google Shape;1516;p33"/>
            <p:cNvSpPr/>
            <p:nvPr/>
          </p:nvSpPr>
          <p:spPr>
            <a:xfrm>
              <a:off x="5912925" y="2565025"/>
              <a:ext cx="925" cy="25"/>
            </a:xfrm>
            <a:custGeom>
              <a:rect b="b" l="l" r="r" t="t"/>
              <a:pathLst>
                <a:path extrusionOk="0" h="1" w="37">
                  <a:moveTo>
                    <a:pt x="1" y="1"/>
                  </a:moveTo>
                  <a:cubicBezTo>
                    <a:pt x="1" y="1"/>
                    <a:pt x="36" y="1"/>
                    <a:pt x="1" y="1"/>
                  </a:cubicBezTo>
                  <a:cubicBezTo>
                    <a:pt x="1"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7" name="Google Shape;1517;p33"/>
            <p:cNvSpPr/>
            <p:nvPr/>
          </p:nvSpPr>
          <p:spPr>
            <a:xfrm>
              <a:off x="5898050" y="2565025"/>
              <a:ext cx="325" cy="325"/>
            </a:xfrm>
            <a:custGeom>
              <a:rect b="b" l="l" r="r" t="t"/>
              <a:pathLst>
                <a:path extrusionOk="0" h="13" w="13">
                  <a:moveTo>
                    <a:pt x="0" y="13"/>
                  </a:moveTo>
                  <a:cubicBezTo>
                    <a:pt x="0" y="1"/>
                    <a:pt x="12" y="1"/>
                    <a:pt x="12" y="1"/>
                  </a:cubicBezTo>
                  <a:cubicBezTo>
                    <a:pt x="12" y="1"/>
                    <a:pt x="0" y="1"/>
                    <a:pt x="0"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8" name="Google Shape;1518;p33"/>
            <p:cNvSpPr/>
            <p:nvPr/>
          </p:nvSpPr>
          <p:spPr>
            <a:xfrm>
              <a:off x="5901625" y="2568900"/>
              <a:ext cx="900" cy="25"/>
            </a:xfrm>
            <a:custGeom>
              <a:rect b="b" l="l" r="r" t="t"/>
              <a:pathLst>
                <a:path extrusionOk="0" h="1" w="36">
                  <a:moveTo>
                    <a:pt x="36" y="0"/>
                  </a:moveTo>
                  <a:cubicBezTo>
                    <a:pt x="24" y="0"/>
                    <a:pt x="12" y="0"/>
                    <a:pt x="0" y="0"/>
                  </a:cubicBezTo>
                  <a:cubicBezTo>
                    <a:pt x="24"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9" name="Google Shape;1519;p33"/>
            <p:cNvSpPr/>
            <p:nvPr/>
          </p:nvSpPr>
          <p:spPr>
            <a:xfrm>
              <a:off x="5900725" y="2569200"/>
              <a:ext cx="625" cy="25"/>
            </a:xfrm>
            <a:custGeom>
              <a:rect b="b" l="l" r="r" t="t"/>
              <a:pathLst>
                <a:path extrusionOk="0" h="1" w="25">
                  <a:moveTo>
                    <a:pt x="12" y="0"/>
                  </a:moveTo>
                  <a:cubicBezTo>
                    <a:pt x="24" y="0"/>
                    <a:pt x="12" y="0"/>
                    <a:pt x="12" y="0"/>
                  </a:cubicBezTo>
                  <a:cubicBezTo>
                    <a:pt x="12" y="0"/>
                    <a:pt x="1"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20" name="Google Shape;1520;p33"/>
            <p:cNvSpPr/>
            <p:nvPr/>
          </p:nvSpPr>
          <p:spPr>
            <a:xfrm>
              <a:off x="5903600" y="2565925"/>
              <a:ext cx="1325" cy="150"/>
            </a:xfrm>
            <a:custGeom>
              <a:rect b="b" l="l" r="r" t="t"/>
              <a:pathLst>
                <a:path extrusionOk="0" h="6" w="53">
                  <a:moveTo>
                    <a:pt x="28" y="0"/>
                  </a:moveTo>
                  <a:cubicBezTo>
                    <a:pt x="5" y="4"/>
                    <a:pt x="1" y="6"/>
                    <a:pt x="5" y="6"/>
                  </a:cubicBezTo>
                  <a:cubicBezTo>
                    <a:pt x="13" y="6"/>
                    <a:pt x="52" y="0"/>
                    <a:pt x="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21" name="Google Shape;1521;p33"/>
            <p:cNvSpPr/>
            <p:nvPr/>
          </p:nvSpPr>
          <p:spPr>
            <a:xfrm>
              <a:off x="5904000" y="2560850"/>
              <a:ext cx="325" cy="25"/>
            </a:xfrm>
            <a:custGeom>
              <a:rect b="b" l="l" r="r" t="t"/>
              <a:pathLst>
                <a:path extrusionOk="0" h="1" w="13">
                  <a:moveTo>
                    <a:pt x="12" y="1"/>
                  </a:moveTo>
                  <a:cubicBezTo>
                    <a:pt x="12" y="1"/>
                    <a:pt x="0"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22" name="Google Shape;1522;p33"/>
            <p:cNvSpPr/>
            <p:nvPr/>
          </p:nvSpPr>
          <p:spPr>
            <a:xfrm>
              <a:off x="5904200" y="2560575"/>
              <a:ext cx="425" cy="150"/>
            </a:xfrm>
            <a:custGeom>
              <a:rect b="b" l="l" r="r" t="t"/>
              <a:pathLst>
                <a:path extrusionOk="0" h="6" w="17">
                  <a:moveTo>
                    <a:pt x="16" y="0"/>
                  </a:moveTo>
                  <a:cubicBezTo>
                    <a:pt x="0" y="0"/>
                    <a:pt x="0" y="5"/>
                    <a:pt x="6" y="5"/>
                  </a:cubicBezTo>
                  <a:cubicBezTo>
                    <a:pt x="8" y="5"/>
                    <a:pt x="12" y="4"/>
                    <a:pt x="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23" name="Google Shape;1523;p33"/>
            <p:cNvSpPr/>
            <p:nvPr/>
          </p:nvSpPr>
          <p:spPr>
            <a:xfrm>
              <a:off x="5904300" y="2560850"/>
              <a:ext cx="25" cy="25"/>
            </a:xfrm>
            <a:custGeom>
              <a:rect b="b" l="l" r="r" t="t"/>
              <a:pathLst>
                <a:path extrusionOk="0" h="1" w="1">
                  <a:moveTo>
                    <a:pt x="0" y="1"/>
                  </a:moveTo>
                  <a:cubicBezTo>
                    <a:pt x="0" y="1"/>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24" name="Google Shape;1524;p33"/>
            <p:cNvSpPr/>
            <p:nvPr/>
          </p:nvSpPr>
          <p:spPr>
            <a:xfrm>
              <a:off x="5903400" y="2560575"/>
              <a:ext cx="1525" cy="25"/>
            </a:xfrm>
            <a:custGeom>
              <a:rect b="b" l="l" r="r" t="t"/>
              <a:pathLst>
                <a:path extrusionOk="0" h="1" w="61">
                  <a:moveTo>
                    <a:pt x="1" y="0"/>
                  </a:moveTo>
                  <a:cubicBezTo>
                    <a:pt x="24" y="0"/>
                    <a:pt x="60"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25" name="Google Shape;1525;p33"/>
            <p:cNvSpPr/>
            <p:nvPr/>
          </p:nvSpPr>
          <p:spPr>
            <a:xfrm>
              <a:off x="5898350" y="2565925"/>
              <a:ext cx="325" cy="25"/>
            </a:xfrm>
            <a:custGeom>
              <a:rect b="b" l="l" r="r" t="t"/>
              <a:pathLst>
                <a:path extrusionOk="0" h="1" w="13">
                  <a:moveTo>
                    <a:pt x="12" y="0"/>
                  </a:moveTo>
                  <a:cubicBezTo>
                    <a:pt x="0" y="0"/>
                    <a:pt x="0" y="0"/>
                    <a:pt x="12" y="0"/>
                  </a:cubicBezTo>
                  <a:cubicBezTo>
                    <a:pt x="0"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26" name="Google Shape;1526;p33"/>
            <p:cNvSpPr/>
            <p:nvPr/>
          </p:nvSpPr>
          <p:spPr>
            <a:xfrm>
              <a:off x="5897750" y="2565925"/>
              <a:ext cx="925" cy="25"/>
            </a:xfrm>
            <a:custGeom>
              <a:rect b="b" l="l" r="r" t="t"/>
              <a:pathLst>
                <a:path extrusionOk="0" h="1" w="37">
                  <a:moveTo>
                    <a:pt x="24" y="0"/>
                  </a:moveTo>
                  <a:cubicBezTo>
                    <a:pt x="0" y="0"/>
                    <a:pt x="36" y="0"/>
                    <a:pt x="24"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27" name="Google Shape;1527;p33"/>
            <p:cNvSpPr/>
            <p:nvPr/>
          </p:nvSpPr>
          <p:spPr>
            <a:xfrm>
              <a:off x="5897750" y="2565025"/>
              <a:ext cx="925" cy="25"/>
            </a:xfrm>
            <a:custGeom>
              <a:rect b="b" l="l" r="r" t="t"/>
              <a:pathLst>
                <a:path extrusionOk="0" h="1" w="37">
                  <a:moveTo>
                    <a:pt x="0" y="1"/>
                  </a:moveTo>
                  <a:cubicBezTo>
                    <a:pt x="0" y="1"/>
                    <a:pt x="36" y="1"/>
                    <a:pt x="0" y="1"/>
                  </a:cubicBezTo>
                  <a:cubicBezTo>
                    <a:pt x="0"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28" name="Google Shape;1528;p33"/>
            <p:cNvSpPr/>
            <p:nvPr/>
          </p:nvSpPr>
          <p:spPr>
            <a:xfrm>
              <a:off x="5733750" y="2566525"/>
              <a:ext cx="25" cy="25"/>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29" name="Google Shape;1529;p33"/>
            <p:cNvSpPr/>
            <p:nvPr/>
          </p:nvSpPr>
          <p:spPr>
            <a:xfrm>
              <a:off x="5735825" y="2568900"/>
              <a:ext cx="925" cy="25"/>
            </a:xfrm>
            <a:custGeom>
              <a:rect b="b" l="l" r="r" t="t"/>
              <a:pathLst>
                <a:path extrusionOk="0" h="1" w="37">
                  <a:moveTo>
                    <a:pt x="36" y="0"/>
                  </a:moveTo>
                  <a:cubicBezTo>
                    <a:pt x="24" y="0"/>
                    <a:pt x="12" y="0"/>
                    <a:pt x="0" y="0"/>
                  </a:cubicBezTo>
                  <a:cubicBezTo>
                    <a:pt x="24"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30" name="Google Shape;1530;p33"/>
            <p:cNvSpPr/>
            <p:nvPr/>
          </p:nvSpPr>
          <p:spPr>
            <a:xfrm>
              <a:off x="5733450" y="256890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31" name="Google Shape;1531;p33"/>
            <p:cNvSpPr/>
            <p:nvPr/>
          </p:nvSpPr>
          <p:spPr>
            <a:xfrm>
              <a:off x="5734925" y="2569200"/>
              <a:ext cx="625" cy="25"/>
            </a:xfrm>
            <a:custGeom>
              <a:rect b="b" l="l" r="r" t="t"/>
              <a:pathLst>
                <a:path extrusionOk="0" h="1" w="25">
                  <a:moveTo>
                    <a:pt x="1" y="0"/>
                  </a:moveTo>
                  <a:cubicBezTo>
                    <a:pt x="13" y="0"/>
                    <a:pt x="25" y="0"/>
                    <a:pt x="1" y="0"/>
                  </a:cubicBezTo>
                  <a:cubicBezTo>
                    <a:pt x="13"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32" name="Google Shape;1532;p33"/>
            <p:cNvSpPr/>
            <p:nvPr/>
          </p:nvSpPr>
          <p:spPr>
            <a:xfrm>
              <a:off x="5733150" y="2566225"/>
              <a:ext cx="1800" cy="25"/>
            </a:xfrm>
            <a:custGeom>
              <a:rect b="b" l="l" r="r" t="t"/>
              <a:pathLst>
                <a:path extrusionOk="0" h="1" w="72">
                  <a:moveTo>
                    <a:pt x="24" y="0"/>
                  </a:moveTo>
                  <a:cubicBezTo>
                    <a:pt x="72" y="0"/>
                    <a:pt x="0" y="0"/>
                    <a:pt x="12"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33" name="Google Shape;1533;p33"/>
            <p:cNvSpPr/>
            <p:nvPr/>
          </p:nvSpPr>
          <p:spPr>
            <a:xfrm>
              <a:off x="5735825" y="2568900"/>
              <a:ext cx="625" cy="25"/>
            </a:xfrm>
            <a:custGeom>
              <a:rect b="b" l="l" r="r" t="t"/>
              <a:pathLst>
                <a:path extrusionOk="0" h="1" w="25">
                  <a:moveTo>
                    <a:pt x="24" y="0"/>
                  </a:moveTo>
                  <a:cubicBezTo>
                    <a:pt x="24" y="0"/>
                    <a:pt x="12" y="0"/>
                    <a:pt x="0" y="0"/>
                  </a:cubicBezTo>
                  <a:cubicBezTo>
                    <a:pt x="12"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34" name="Google Shape;1534;p33"/>
            <p:cNvSpPr/>
            <p:nvPr/>
          </p:nvSpPr>
          <p:spPr>
            <a:xfrm>
              <a:off x="5738300" y="2560725"/>
              <a:ext cx="600" cy="150"/>
            </a:xfrm>
            <a:custGeom>
              <a:rect b="b" l="l" r="r" t="t"/>
              <a:pathLst>
                <a:path extrusionOk="0" h="6" w="24">
                  <a:moveTo>
                    <a:pt x="22" y="1"/>
                  </a:moveTo>
                  <a:lnTo>
                    <a:pt x="22" y="1"/>
                  </a:lnTo>
                  <a:cubicBezTo>
                    <a:pt x="19" y="1"/>
                    <a:pt x="1" y="6"/>
                    <a:pt x="9" y="6"/>
                  </a:cubicBezTo>
                  <a:cubicBezTo>
                    <a:pt x="21" y="2"/>
                    <a:pt x="23" y="1"/>
                    <a:pt x="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35" name="Google Shape;1535;p33"/>
            <p:cNvSpPr/>
            <p:nvPr/>
          </p:nvSpPr>
          <p:spPr>
            <a:xfrm>
              <a:off x="5738500" y="2560575"/>
              <a:ext cx="325" cy="300"/>
            </a:xfrm>
            <a:custGeom>
              <a:rect b="b" l="l" r="r" t="t"/>
              <a:pathLst>
                <a:path extrusionOk="0" h="12" w="13">
                  <a:moveTo>
                    <a:pt x="13" y="0"/>
                  </a:moveTo>
                  <a:lnTo>
                    <a:pt x="1" y="12"/>
                  </a:lnTo>
                  <a:cubicBezTo>
                    <a:pt x="1" y="12"/>
                    <a:pt x="13" y="12"/>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36" name="Google Shape;1536;p33"/>
            <p:cNvSpPr/>
            <p:nvPr/>
          </p:nvSpPr>
          <p:spPr>
            <a:xfrm>
              <a:off x="5737900" y="2560575"/>
              <a:ext cx="1225" cy="25"/>
            </a:xfrm>
            <a:custGeom>
              <a:rect b="b" l="l" r="r" t="t"/>
              <a:pathLst>
                <a:path extrusionOk="0" h="1" w="49">
                  <a:moveTo>
                    <a:pt x="1" y="0"/>
                  </a:moveTo>
                  <a:cubicBezTo>
                    <a:pt x="13" y="0"/>
                    <a:pt x="48"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37" name="Google Shape;1537;p33"/>
            <p:cNvSpPr/>
            <p:nvPr/>
          </p:nvSpPr>
          <p:spPr>
            <a:xfrm>
              <a:off x="5732850" y="2565925"/>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38" name="Google Shape;1538;p33"/>
            <p:cNvSpPr/>
            <p:nvPr/>
          </p:nvSpPr>
          <p:spPr>
            <a:xfrm>
              <a:off x="5731950" y="2565925"/>
              <a:ext cx="1225" cy="25"/>
            </a:xfrm>
            <a:custGeom>
              <a:rect b="b" l="l" r="r" t="t"/>
              <a:pathLst>
                <a:path extrusionOk="0" h="1" w="49">
                  <a:moveTo>
                    <a:pt x="36" y="0"/>
                  </a:moveTo>
                  <a:cubicBezTo>
                    <a:pt x="1" y="0"/>
                    <a:pt x="48" y="0"/>
                    <a:pt x="36" y="0"/>
                  </a:cubicBezTo>
                  <a:cubicBezTo>
                    <a:pt x="36"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39" name="Google Shape;1539;p33"/>
            <p:cNvSpPr/>
            <p:nvPr/>
          </p:nvSpPr>
          <p:spPr>
            <a:xfrm>
              <a:off x="5732250" y="2565025"/>
              <a:ext cx="625" cy="25"/>
            </a:xfrm>
            <a:custGeom>
              <a:rect b="b" l="l" r="r" t="t"/>
              <a:pathLst>
                <a:path extrusionOk="0" h="1" w="25">
                  <a:moveTo>
                    <a:pt x="1" y="1"/>
                  </a:moveTo>
                  <a:cubicBezTo>
                    <a:pt x="1" y="1"/>
                    <a:pt x="24" y="1"/>
                    <a:pt x="1" y="1"/>
                  </a:cubicBezTo>
                  <a:cubicBezTo>
                    <a:pt x="1" y="1"/>
                    <a:pt x="1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40" name="Google Shape;1540;p33"/>
            <p:cNvSpPr/>
            <p:nvPr/>
          </p:nvSpPr>
          <p:spPr>
            <a:xfrm>
              <a:off x="5723325" y="2569800"/>
              <a:ext cx="325" cy="25"/>
            </a:xfrm>
            <a:custGeom>
              <a:rect b="b" l="l" r="r" t="t"/>
              <a:pathLst>
                <a:path extrusionOk="0" h="1" w="13">
                  <a:moveTo>
                    <a:pt x="0" y="0"/>
                  </a:moveTo>
                  <a:lnTo>
                    <a:pt x="0" y="0"/>
                  </a:ln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41" name="Google Shape;1541;p33"/>
            <p:cNvSpPr/>
            <p:nvPr/>
          </p:nvSpPr>
          <p:spPr>
            <a:xfrm>
              <a:off x="5718250" y="2561750"/>
              <a:ext cx="625" cy="25"/>
            </a:xfrm>
            <a:custGeom>
              <a:rect b="b" l="l" r="r" t="t"/>
              <a:pathLst>
                <a:path extrusionOk="0" h="1" w="25">
                  <a:moveTo>
                    <a:pt x="25" y="1"/>
                  </a:moveTo>
                  <a:cubicBezTo>
                    <a:pt x="13" y="1"/>
                    <a:pt x="1"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42" name="Google Shape;1542;p33"/>
            <p:cNvSpPr/>
            <p:nvPr/>
          </p:nvSpPr>
          <p:spPr>
            <a:xfrm>
              <a:off x="5723225" y="2560725"/>
              <a:ext cx="625" cy="150"/>
            </a:xfrm>
            <a:custGeom>
              <a:rect b="b" l="l" r="r" t="t"/>
              <a:pathLst>
                <a:path extrusionOk="0" h="6" w="25">
                  <a:moveTo>
                    <a:pt x="22" y="1"/>
                  </a:moveTo>
                  <a:cubicBezTo>
                    <a:pt x="16" y="1"/>
                    <a:pt x="0" y="6"/>
                    <a:pt x="16" y="6"/>
                  </a:cubicBezTo>
                  <a:cubicBezTo>
                    <a:pt x="24" y="2"/>
                    <a:pt x="24" y="1"/>
                    <a:pt x="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43" name="Google Shape;1543;p33"/>
            <p:cNvSpPr/>
            <p:nvPr/>
          </p:nvSpPr>
          <p:spPr>
            <a:xfrm>
              <a:off x="5722725" y="2560575"/>
              <a:ext cx="1525" cy="25"/>
            </a:xfrm>
            <a:custGeom>
              <a:rect b="b" l="l" r="r" t="t"/>
              <a:pathLst>
                <a:path extrusionOk="0" h="1" w="61">
                  <a:moveTo>
                    <a:pt x="1" y="0"/>
                  </a:moveTo>
                  <a:cubicBezTo>
                    <a:pt x="60" y="0"/>
                    <a:pt x="12"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44" name="Google Shape;1544;p33"/>
            <p:cNvSpPr/>
            <p:nvPr/>
          </p:nvSpPr>
          <p:spPr>
            <a:xfrm>
              <a:off x="5723325" y="2560575"/>
              <a:ext cx="25" cy="25"/>
            </a:xfrm>
            <a:custGeom>
              <a:rect b="b" l="l" r="r" t="t"/>
              <a:pathLst>
                <a:path extrusionOk="0" h="1" w="1">
                  <a:moveTo>
                    <a:pt x="0" y="0"/>
                  </a:move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45" name="Google Shape;1545;p33"/>
            <p:cNvSpPr/>
            <p:nvPr/>
          </p:nvSpPr>
          <p:spPr>
            <a:xfrm>
              <a:off x="5716775" y="2565925"/>
              <a:ext cx="1500" cy="25"/>
            </a:xfrm>
            <a:custGeom>
              <a:rect b="b" l="l" r="r" t="t"/>
              <a:pathLst>
                <a:path extrusionOk="0" h="1" w="60">
                  <a:moveTo>
                    <a:pt x="36" y="0"/>
                  </a:moveTo>
                  <a:cubicBezTo>
                    <a:pt x="0" y="0"/>
                    <a:pt x="60" y="0"/>
                    <a:pt x="36" y="0"/>
                  </a:cubicBezTo>
                  <a:cubicBezTo>
                    <a:pt x="36"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46" name="Google Shape;1546;p33"/>
            <p:cNvSpPr/>
            <p:nvPr/>
          </p:nvSpPr>
          <p:spPr>
            <a:xfrm>
              <a:off x="5717675" y="2565925"/>
              <a:ext cx="325" cy="25"/>
            </a:xfrm>
            <a:custGeom>
              <a:rect b="b" l="l" r="r" t="t"/>
              <a:pathLst>
                <a:path extrusionOk="0" h="1" w="13">
                  <a:moveTo>
                    <a:pt x="0" y="0"/>
                  </a:moveTo>
                  <a:cubicBezTo>
                    <a:pt x="12"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47" name="Google Shape;1547;p33"/>
            <p:cNvSpPr/>
            <p:nvPr/>
          </p:nvSpPr>
          <p:spPr>
            <a:xfrm>
              <a:off x="5717075" y="2565025"/>
              <a:ext cx="925" cy="25"/>
            </a:xfrm>
            <a:custGeom>
              <a:rect b="b" l="l" r="r" t="t"/>
              <a:pathLst>
                <a:path extrusionOk="0" h="1" w="37">
                  <a:moveTo>
                    <a:pt x="0" y="1"/>
                  </a:moveTo>
                  <a:cubicBezTo>
                    <a:pt x="0" y="1"/>
                    <a:pt x="36" y="1"/>
                    <a:pt x="0" y="1"/>
                  </a:cubicBezTo>
                  <a:cubicBezTo>
                    <a:pt x="0"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48" name="Google Shape;1548;p33"/>
            <p:cNvSpPr/>
            <p:nvPr/>
          </p:nvSpPr>
          <p:spPr>
            <a:xfrm>
              <a:off x="5947625" y="2715075"/>
              <a:ext cx="1650" cy="825"/>
            </a:xfrm>
            <a:custGeom>
              <a:rect b="b" l="l" r="r" t="t"/>
              <a:pathLst>
                <a:path extrusionOk="0" h="33" w="66">
                  <a:moveTo>
                    <a:pt x="7" y="1"/>
                  </a:moveTo>
                  <a:cubicBezTo>
                    <a:pt x="1" y="1"/>
                    <a:pt x="11" y="10"/>
                    <a:pt x="18" y="23"/>
                  </a:cubicBezTo>
                  <a:cubicBezTo>
                    <a:pt x="35" y="29"/>
                    <a:pt x="41" y="32"/>
                    <a:pt x="46" y="32"/>
                  </a:cubicBezTo>
                  <a:cubicBezTo>
                    <a:pt x="50" y="32"/>
                    <a:pt x="53" y="29"/>
                    <a:pt x="65" y="23"/>
                  </a:cubicBezTo>
                  <a:cubicBezTo>
                    <a:pt x="28" y="7"/>
                    <a:pt x="12" y="1"/>
                    <a:pt x="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49" name="Google Shape;1549;p33"/>
            <p:cNvSpPr/>
            <p:nvPr/>
          </p:nvSpPr>
          <p:spPr>
            <a:xfrm>
              <a:off x="5847300" y="2670775"/>
              <a:ext cx="3750" cy="1125"/>
            </a:xfrm>
            <a:custGeom>
              <a:rect b="b" l="l" r="r" t="t"/>
              <a:pathLst>
                <a:path extrusionOk="0" h="45" w="150">
                  <a:moveTo>
                    <a:pt x="1" y="0"/>
                  </a:moveTo>
                  <a:lnTo>
                    <a:pt x="1" y="0"/>
                  </a:lnTo>
                  <a:cubicBezTo>
                    <a:pt x="0" y="0"/>
                    <a:pt x="16" y="6"/>
                    <a:pt x="50" y="16"/>
                  </a:cubicBezTo>
                  <a:lnTo>
                    <a:pt x="50" y="16"/>
                  </a:lnTo>
                  <a:cubicBezTo>
                    <a:pt x="18" y="5"/>
                    <a:pt x="2" y="0"/>
                    <a:pt x="1" y="0"/>
                  </a:cubicBezTo>
                  <a:close/>
                  <a:moveTo>
                    <a:pt x="50" y="16"/>
                  </a:moveTo>
                  <a:cubicBezTo>
                    <a:pt x="55" y="17"/>
                    <a:pt x="60" y="19"/>
                    <a:pt x="66" y="21"/>
                  </a:cubicBezTo>
                  <a:cubicBezTo>
                    <a:pt x="76" y="25"/>
                    <a:pt x="86" y="27"/>
                    <a:pt x="95" y="29"/>
                  </a:cubicBezTo>
                  <a:lnTo>
                    <a:pt x="95" y="29"/>
                  </a:lnTo>
                  <a:cubicBezTo>
                    <a:pt x="77" y="24"/>
                    <a:pt x="62" y="20"/>
                    <a:pt x="50" y="16"/>
                  </a:cubicBezTo>
                  <a:close/>
                  <a:moveTo>
                    <a:pt x="95" y="29"/>
                  </a:moveTo>
                  <a:cubicBezTo>
                    <a:pt x="111" y="34"/>
                    <a:pt x="129" y="39"/>
                    <a:pt x="149" y="45"/>
                  </a:cubicBezTo>
                  <a:cubicBezTo>
                    <a:pt x="132" y="37"/>
                    <a:pt x="116" y="34"/>
                    <a:pt x="95" y="2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50" name="Google Shape;1550;p33"/>
            <p:cNvSpPr/>
            <p:nvPr/>
          </p:nvSpPr>
          <p:spPr>
            <a:xfrm>
              <a:off x="5693550" y="2710950"/>
              <a:ext cx="2400" cy="2250"/>
            </a:xfrm>
            <a:custGeom>
              <a:rect b="b" l="l" r="r" t="t"/>
              <a:pathLst>
                <a:path extrusionOk="0" h="90" w="96">
                  <a:moveTo>
                    <a:pt x="48" y="1"/>
                  </a:moveTo>
                  <a:cubicBezTo>
                    <a:pt x="34" y="1"/>
                    <a:pt x="19" y="16"/>
                    <a:pt x="1" y="45"/>
                  </a:cubicBezTo>
                  <a:cubicBezTo>
                    <a:pt x="19" y="75"/>
                    <a:pt x="34" y="90"/>
                    <a:pt x="48" y="90"/>
                  </a:cubicBezTo>
                  <a:cubicBezTo>
                    <a:pt x="63" y="90"/>
                    <a:pt x="78" y="75"/>
                    <a:pt x="96" y="45"/>
                  </a:cubicBezTo>
                  <a:cubicBezTo>
                    <a:pt x="78" y="16"/>
                    <a:pt x="63"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51" name="Google Shape;1551;p33"/>
            <p:cNvSpPr/>
            <p:nvPr/>
          </p:nvSpPr>
          <p:spPr>
            <a:xfrm>
              <a:off x="5793275" y="2702325"/>
              <a:ext cx="2400" cy="2250"/>
            </a:xfrm>
            <a:custGeom>
              <a:rect b="b" l="l" r="r" t="t"/>
              <a:pathLst>
                <a:path extrusionOk="0" h="90" w="96">
                  <a:moveTo>
                    <a:pt x="48" y="0"/>
                  </a:moveTo>
                  <a:cubicBezTo>
                    <a:pt x="33" y="0"/>
                    <a:pt x="18" y="15"/>
                    <a:pt x="0" y="45"/>
                  </a:cubicBezTo>
                  <a:cubicBezTo>
                    <a:pt x="18" y="75"/>
                    <a:pt x="33" y="90"/>
                    <a:pt x="48" y="90"/>
                  </a:cubicBezTo>
                  <a:cubicBezTo>
                    <a:pt x="63" y="90"/>
                    <a:pt x="78" y="75"/>
                    <a:pt x="96" y="45"/>
                  </a:cubicBezTo>
                  <a:cubicBezTo>
                    <a:pt x="78" y="15"/>
                    <a:pt x="63"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52" name="Google Shape;1552;p33"/>
            <p:cNvSpPr/>
            <p:nvPr/>
          </p:nvSpPr>
          <p:spPr>
            <a:xfrm>
              <a:off x="5517350" y="2528400"/>
              <a:ext cx="430600" cy="194225"/>
            </a:xfrm>
            <a:custGeom>
              <a:rect b="b" l="l" r="r" t="t"/>
              <a:pathLst>
                <a:path extrusionOk="0" h="7769" w="17224">
                  <a:moveTo>
                    <a:pt x="2191" y="1073"/>
                  </a:moveTo>
                  <a:cubicBezTo>
                    <a:pt x="2215" y="1073"/>
                    <a:pt x="2217" y="1078"/>
                    <a:pt x="2210" y="1078"/>
                  </a:cubicBezTo>
                  <a:cubicBezTo>
                    <a:pt x="2206" y="1078"/>
                    <a:pt x="2199" y="1077"/>
                    <a:pt x="2191" y="1073"/>
                  </a:cubicBezTo>
                  <a:close/>
                  <a:moveTo>
                    <a:pt x="3929" y="1644"/>
                  </a:moveTo>
                  <a:lnTo>
                    <a:pt x="3929" y="1644"/>
                  </a:lnTo>
                  <a:cubicBezTo>
                    <a:pt x="3941" y="1652"/>
                    <a:pt x="3944" y="1655"/>
                    <a:pt x="3943" y="1655"/>
                  </a:cubicBezTo>
                  <a:cubicBezTo>
                    <a:pt x="3940" y="1655"/>
                    <a:pt x="3921" y="1644"/>
                    <a:pt x="3929" y="1644"/>
                  </a:cubicBezTo>
                  <a:close/>
                  <a:moveTo>
                    <a:pt x="14347" y="6396"/>
                  </a:moveTo>
                  <a:cubicBezTo>
                    <a:pt x="14348" y="6407"/>
                    <a:pt x="14360" y="6407"/>
                    <a:pt x="14371" y="6407"/>
                  </a:cubicBezTo>
                  <a:cubicBezTo>
                    <a:pt x="14363" y="6403"/>
                    <a:pt x="14355" y="6400"/>
                    <a:pt x="14347" y="6396"/>
                  </a:cubicBezTo>
                  <a:close/>
                  <a:moveTo>
                    <a:pt x="15192" y="6692"/>
                  </a:moveTo>
                  <a:cubicBezTo>
                    <a:pt x="15192" y="6692"/>
                    <a:pt x="15192" y="6692"/>
                    <a:pt x="15193" y="6692"/>
                  </a:cubicBezTo>
                  <a:cubicBezTo>
                    <a:pt x="15192" y="6692"/>
                    <a:pt x="15192" y="6692"/>
                    <a:pt x="15192" y="6692"/>
                  </a:cubicBezTo>
                  <a:close/>
                  <a:moveTo>
                    <a:pt x="15185" y="6686"/>
                  </a:moveTo>
                  <a:cubicBezTo>
                    <a:pt x="15184" y="6697"/>
                    <a:pt x="15190" y="6709"/>
                    <a:pt x="15205" y="6716"/>
                  </a:cubicBezTo>
                  <a:cubicBezTo>
                    <a:pt x="15206" y="6718"/>
                    <a:pt x="15207" y="6718"/>
                    <a:pt x="15207" y="6718"/>
                  </a:cubicBezTo>
                  <a:cubicBezTo>
                    <a:pt x="15209" y="6718"/>
                    <a:pt x="15188" y="6691"/>
                    <a:pt x="15190" y="6691"/>
                  </a:cubicBezTo>
                  <a:lnTo>
                    <a:pt x="15190" y="6691"/>
                  </a:lnTo>
                  <a:cubicBezTo>
                    <a:pt x="15190" y="6691"/>
                    <a:pt x="15191" y="6691"/>
                    <a:pt x="15192" y="6692"/>
                  </a:cubicBezTo>
                  <a:lnTo>
                    <a:pt x="15192" y="6692"/>
                  </a:lnTo>
                  <a:cubicBezTo>
                    <a:pt x="15190" y="6690"/>
                    <a:pt x="15188" y="6688"/>
                    <a:pt x="15185" y="6686"/>
                  </a:cubicBezTo>
                  <a:close/>
                  <a:moveTo>
                    <a:pt x="14990" y="7240"/>
                  </a:moveTo>
                  <a:cubicBezTo>
                    <a:pt x="14990" y="7240"/>
                    <a:pt x="14990" y="7240"/>
                    <a:pt x="14990" y="7240"/>
                  </a:cubicBezTo>
                  <a:lnTo>
                    <a:pt x="14990" y="7240"/>
                  </a:lnTo>
                  <a:cubicBezTo>
                    <a:pt x="14984" y="7242"/>
                    <a:pt x="14980" y="7244"/>
                    <a:pt x="14977" y="7245"/>
                  </a:cubicBezTo>
                  <a:lnTo>
                    <a:pt x="14977" y="7245"/>
                  </a:lnTo>
                  <a:cubicBezTo>
                    <a:pt x="14982" y="7244"/>
                    <a:pt x="14986" y="7242"/>
                    <a:pt x="14990" y="7240"/>
                  </a:cubicBezTo>
                  <a:close/>
                  <a:moveTo>
                    <a:pt x="8413" y="7244"/>
                  </a:moveTo>
                  <a:cubicBezTo>
                    <a:pt x="8413" y="7245"/>
                    <a:pt x="8412" y="7245"/>
                    <a:pt x="8409" y="7245"/>
                  </a:cubicBezTo>
                  <a:lnTo>
                    <a:pt x="8409" y="7245"/>
                  </a:lnTo>
                  <a:cubicBezTo>
                    <a:pt x="8410" y="7245"/>
                    <a:pt x="8411" y="7244"/>
                    <a:pt x="8413" y="7244"/>
                  </a:cubicBezTo>
                  <a:close/>
                  <a:moveTo>
                    <a:pt x="7217" y="7241"/>
                  </a:moveTo>
                  <a:cubicBezTo>
                    <a:pt x="7181" y="7242"/>
                    <a:pt x="7201" y="7245"/>
                    <a:pt x="7214" y="7245"/>
                  </a:cubicBezTo>
                  <a:cubicBezTo>
                    <a:pt x="7222" y="7245"/>
                    <a:pt x="7227" y="7244"/>
                    <a:pt x="7217" y="7241"/>
                  </a:cubicBezTo>
                  <a:close/>
                  <a:moveTo>
                    <a:pt x="9599" y="7241"/>
                  </a:moveTo>
                  <a:cubicBezTo>
                    <a:pt x="9564" y="7242"/>
                    <a:pt x="9588" y="7245"/>
                    <a:pt x="9601" y="7245"/>
                  </a:cubicBezTo>
                  <a:cubicBezTo>
                    <a:pt x="9608" y="7245"/>
                    <a:pt x="9612" y="7244"/>
                    <a:pt x="9599" y="7241"/>
                  </a:cubicBezTo>
                  <a:close/>
                  <a:moveTo>
                    <a:pt x="14968" y="7241"/>
                  </a:moveTo>
                  <a:cubicBezTo>
                    <a:pt x="14934" y="7242"/>
                    <a:pt x="14957" y="7245"/>
                    <a:pt x="14970" y="7245"/>
                  </a:cubicBezTo>
                  <a:cubicBezTo>
                    <a:pt x="14978" y="7245"/>
                    <a:pt x="14982" y="7244"/>
                    <a:pt x="14968" y="7241"/>
                  </a:cubicBezTo>
                  <a:close/>
                  <a:moveTo>
                    <a:pt x="7214" y="7284"/>
                  </a:moveTo>
                  <a:cubicBezTo>
                    <a:pt x="7205" y="7285"/>
                    <a:pt x="7212" y="7287"/>
                    <a:pt x="7215" y="7287"/>
                  </a:cubicBezTo>
                  <a:cubicBezTo>
                    <a:pt x="7217" y="7287"/>
                    <a:pt x="7218" y="7286"/>
                    <a:pt x="7214" y="7284"/>
                  </a:cubicBezTo>
                  <a:close/>
                  <a:moveTo>
                    <a:pt x="8412" y="7290"/>
                  </a:moveTo>
                  <a:cubicBezTo>
                    <a:pt x="8410" y="7290"/>
                    <a:pt x="8410" y="7291"/>
                    <a:pt x="8411" y="7291"/>
                  </a:cubicBezTo>
                  <a:cubicBezTo>
                    <a:pt x="8411" y="7291"/>
                    <a:pt x="8412" y="7291"/>
                    <a:pt x="8412" y="7290"/>
                  </a:cubicBezTo>
                  <a:close/>
                  <a:moveTo>
                    <a:pt x="7382" y="7359"/>
                  </a:moveTo>
                  <a:cubicBezTo>
                    <a:pt x="7382" y="7359"/>
                    <a:pt x="7377" y="7359"/>
                    <a:pt x="7369" y="7363"/>
                  </a:cubicBezTo>
                  <a:lnTo>
                    <a:pt x="7369" y="7363"/>
                  </a:lnTo>
                  <a:cubicBezTo>
                    <a:pt x="7373" y="7362"/>
                    <a:pt x="7377" y="7361"/>
                    <a:pt x="7382" y="7359"/>
                  </a:cubicBezTo>
                  <a:close/>
                  <a:moveTo>
                    <a:pt x="8573" y="7359"/>
                  </a:moveTo>
                  <a:cubicBezTo>
                    <a:pt x="8559" y="7359"/>
                    <a:pt x="8554" y="7361"/>
                    <a:pt x="8555" y="7364"/>
                  </a:cubicBezTo>
                  <a:lnTo>
                    <a:pt x="8555" y="7364"/>
                  </a:lnTo>
                  <a:cubicBezTo>
                    <a:pt x="8559" y="7363"/>
                    <a:pt x="8565" y="7362"/>
                    <a:pt x="8573" y="7359"/>
                  </a:cubicBezTo>
                  <a:close/>
                  <a:moveTo>
                    <a:pt x="15145" y="7359"/>
                  </a:moveTo>
                  <a:cubicBezTo>
                    <a:pt x="15136" y="7359"/>
                    <a:pt x="15127" y="7359"/>
                    <a:pt x="15123" y="7364"/>
                  </a:cubicBezTo>
                  <a:lnTo>
                    <a:pt x="15123" y="7364"/>
                  </a:lnTo>
                  <a:cubicBezTo>
                    <a:pt x="15128" y="7363"/>
                    <a:pt x="15135" y="7362"/>
                    <a:pt x="15145" y="7359"/>
                  </a:cubicBezTo>
                  <a:close/>
                  <a:moveTo>
                    <a:pt x="8573" y="7395"/>
                  </a:moveTo>
                  <a:lnTo>
                    <a:pt x="8573" y="7395"/>
                  </a:lnTo>
                  <a:cubicBezTo>
                    <a:pt x="8573" y="7395"/>
                    <a:pt x="8573" y="7395"/>
                    <a:pt x="8573" y="7395"/>
                  </a:cubicBezTo>
                  <a:cubicBezTo>
                    <a:pt x="8573" y="7395"/>
                    <a:pt x="8573" y="7395"/>
                    <a:pt x="8573" y="7395"/>
                  </a:cubicBezTo>
                  <a:close/>
                  <a:moveTo>
                    <a:pt x="7237" y="7406"/>
                  </a:moveTo>
                  <a:cubicBezTo>
                    <a:pt x="7239" y="7407"/>
                    <a:pt x="7239" y="7407"/>
                    <a:pt x="7239" y="7407"/>
                  </a:cubicBezTo>
                  <a:cubicBezTo>
                    <a:pt x="7237" y="7407"/>
                    <a:pt x="7237" y="7407"/>
                    <a:pt x="7237" y="7406"/>
                  </a:cubicBezTo>
                  <a:close/>
                  <a:moveTo>
                    <a:pt x="9620" y="7407"/>
                  </a:moveTo>
                  <a:cubicBezTo>
                    <a:pt x="9620" y="7407"/>
                    <a:pt x="9621" y="7407"/>
                    <a:pt x="9621" y="7407"/>
                  </a:cubicBezTo>
                  <a:cubicBezTo>
                    <a:pt x="9620" y="7407"/>
                    <a:pt x="9620" y="7407"/>
                    <a:pt x="9620" y="7407"/>
                  </a:cubicBezTo>
                  <a:close/>
                  <a:moveTo>
                    <a:pt x="14989" y="7407"/>
                  </a:moveTo>
                  <a:cubicBezTo>
                    <a:pt x="14990" y="7407"/>
                    <a:pt x="14990" y="7407"/>
                    <a:pt x="14990" y="7407"/>
                  </a:cubicBezTo>
                  <a:cubicBezTo>
                    <a:pt x="14990" y="7407"/>
                    <a:pt x="14989" y="7407"/>
                    <a:pt x="14989" y="7407"/>
                  </a:cubicBezTo>
                  <a:close/>
                  <a:moveTo>
                    <a:pt x="8539" y="7415"/>
                  </a:moveTo>
                  <a:cubicBezTo>
                    <a:pt x="8540" y="7415"/>
                    <a:pt x="8542" y="7417"/>
                    <a:pt x="8544" y="7419"/>
                  </a:cubicBezTo>
                  <a:lnTo>
                    <a:pt x="8537" y="7419"/>
                  </a:lnTo>
                  <a:cubicBezTo>
                    <a:pt x="8537" y="7416"/>
                    <a:pt x="8538" y="7415"/>
                    <a:pt x="8539" y="7415"/>
                  </a:cubicBezTo>
                  <a:close/>
                  <a:moveTo>
                    <a:pt x="9734" y="7413"/>
                  </a:moveTo>
                  <a:cubicBezTo>
                    <a:pt x="9742" y="7413"/>
                    <a:pt x="9755" y="7419"/>
                    <a:pt x="9763" y="7419"/>
                  </a:cubicBezTo>
                  <a:lnTo>
                    <a:pt x="9728" y="7419"/>
                  </a:lnTo>
                  <a:cubicBezTo>
                    <a:pt x="9728" y="7415"/>
                    <a:pt x="9730" y="7413"/>
                    <a:pt x="9734" y="7413"/>
                  </a:cubicBezTo>
                  <a:close/>
                  <a:moveTo>
                    <a:pt x="15104" y="7415"/>
                  </a:moveTo>
                  <a:cubicBezTo>
                    <a:pt x="15106" y="7415"/>
                    <a:pt x="15108" y="7417"/>
                    <a:pt x="15111" y="7419"/>
                  </a:cubicBezTo>
                  <a:lnTo>
                    <a:pt x="15097" y="7419"/>
                  </a:lnTo>
                  <a:cubicBezTo>
                    <a:pt x="15100" y="7416"/>
                    <a:pt x="15102" y="7415"/>
                    <a:pt x="15104" y="7415"/>
                  </a:cubicBezTo>
                  <a:close/>
                  <a:moveTo>
                    <a:pt x="7418" y="7419"/>
                  </a:moveTo>
                  <a:cubicBezTo>
                    <a:pt x="7409" y="7422"/>
                    <a:pt x="7398" y="7425"/>
                    <a:pt x="7388" y="7427"/>
                  </a:cubicBezTo>
                  <a:lnTo>
                    <a:pt x="7388" y="7427"/>
                  </a:lnTo>
                  <a:cubicBezTo>
                    <a:pt x="7398" y="7427"/>
                    <a:pt x="7408" y="7424"/>
                    <a:pt x="7418" y="7419"/>
                  </a:cubicBezTo>
                  <a:close/>
                  <a:moveTo>
                    <a:pt x="15013" y="7419"/>
                  </a:moveTo>
                  <a:lnTo>
                    <a:pt x="15013" y="7419"/>
                  </a:lnTo>
                  <a:cubicBezTo>
                    <a:pt x="15030" y="7419"/>
                    <a:pt x="15040" y="7421"/>
                    <a:pt x="15050" y="7431"/>
                  </a:cubicBezTo>
                  <a:lnTo>
                    <a:pt x="15022" y="7431"/>
                  </a:lnTo>
                  <a:cubicBezTo>
                    <a:pt x="15014" y="7424"/>
                    <a:pt x="15010" y="7419"/>
                    <a:pt x="15013" y="7419"/>
                  </a:cubicBezTo>
                  <a:close/>
                  <a:moveTo>
                    <a:pt x="8406" y="7431"/>
                  </a:moveTo>
                  <a:cubicBezTo>
                    <a:pt x="8411" y="7432"/>
                    <a:pt x="8415" y="7432"/>
                    <a:pt x="8419" y="7433"/>
                  </a:cubicBezTo>
                  <a:lnTo>
                    <a:pt x="8419" y="7433"/>
                  </a:lnTo>
                  <a:cubicBezTo>
                    <a:pt x="8424" y="7431"/>
                    <a:pt x="8425" y="7431"/>
                    <a:pt x="8418" y="7431"/>
                  </a:cubicBezTo>
                  <a:close/>
                  <a:moveTo>
                    <a:pt x="9597" y="7431"/>
                  </a:moveTo>
                  <a:cubicBezTo>
                    <a:pt x="9603" y="7432"/>
                    <a:pt x="9609" y="7433"/>
                    <a:pt x="9614" y="7435"/>
                  </a:cubicBezTo>
                  <a:lnTo>
                    <a:pt x="9614" y="7435"/>
                  </a:lnTo>
                  <a:cubicBezTo>
                    <a:pt x="9614" y="7432"/>
                    <a:pt x="9613" y="7431"/>
                    <a:pt x="9609" y="7431"/>
                  </a:cubicBezTo>
                  <a:close/>
                  <a:moveTo>
                    <a:pt x="7215" y="7431"/>
                  </a:moveTo>
                  <a:cubicBezTo>
                    <a:pt x="7224" y="7432"/>
                    <a:pt x="7231" y="7434"/>
                    <a:pt x="7238" y="7435"/>
                  </a:cubicBezTo>
                  <a:lnTo>
                    <a:pt x="7238" y="7435"/>
                  </a:lnTo>
                  <a:cubicBezTo>
                    <a:pt x="7237" y="7433"/>
                    <a:pt x="7230" y="7431"/>
                    <a:pt x="7215" y="7431"/>
                  </a:cubicBezTo>
                  <a:close/>
                  <a:moveTo>
                    <a:pt x="14994" y="7434"/>
                  </a:moveTo>
                  <a:lnTo>
                    <a:pt x="14994" y="7434"/>
                  </a:lnTo>
                  <a:cubicBezTo>
                    <a:pt x="14991" y="7435"/>
                    <a:pt x="14987" y="7438"/>
                    <a:pt x="14978" y="7443"/>
                  </a:cubicBezTo>
                  <a:cubicBezTo>
                    <a:pt x="14990" y="7439"/>
                    <a:pt x="14994" y="7436"/>
                    <a:pt x="14994" y="7434"/>
                  </a:cubicBezTo>
                  <a:close/>
                  <a:moveTo>
                    <a:pt x="7360" y="7450"/>
                  </a:moveTo>
                  <a:lnTo>
                    <a:pt x="7360" y="7450"/>
                  </a:lnTo>
                  <a:cubicBezTo>
                    <a:pt x="7364" y="7451"/>
                    <a:pt x="7368" y="7452"/>
                    <a:pt x="7373" y="7453"/>
                  </a:cubicBezTo>
                  <a:lnTo>
                    <a:pt x="7373" y="7453"/>
                  </a:lnTo>
                  <a:cubicBezTo>
                    <a:pt x="7369" y="7452"/>
                    <a:pt x="7365" y="7450"/>
                    <a:pt x="7360" y="7450"/>
                  </a:cubicBezTo>
                  <a:close/>
                  <a:moveTo>
                    <a:pt x="7373" y="7453"/>
                  </a:moveTo>
                  <a:lnTo>
                    <a:pt x="7373" y="7453"/>
                  </a:lnTo>
                  <a:cubicBezTo>
                    <a:pt x="7376" y="7454"/>
                    <a:pt x="7379" y="7454"/>
                    <a:pt x="7382" y="7454"/>
                  </a:cubicBezTo>
                  <a:cubicBezTo>
                    <a:pt x="7379" y="7454"/>
                    <a:pt x="7376" y="7453"/>
                    <a:pt x="7373" y="7453"/>
                  </a:cubicBezTo>
                  <a:close/>
                  <a:moveTo>
                    <a:pt x="15097" y="7454"/>
                  </a:moveTo>
                  <a:cubicBezTo>
                    <a:pt x="15086" y="7454"/>
                    <a:pt x="15073" y="7456"/>
                    <a:pt x="15059" y="7457"/>
                  </a:cubicBezTo>
                  <a:lnTo>
                    <a:pt x="15059" y="7457"/>
                  </a:lnTo>
                  <a:cubicBezTo>
                    <a:pt x="15058" y="7456"/>
                    <a:pt x="15057" y="7455"/>
                    <a:pt x="15055" y="7454"/>
                  </a:cubicBezTo>
                  <a:close/>
                  <a:moveTo>
                    <a:pt x="9639" y="7459"/>
                  </a:moveTo>
                  <a:lnTo>
                    <a:pt x="9639" y="7459"/>
                  </a:lnTo>
                  <a:cubicBezTo>
                    <a:pt x="9641" y="7461"/>
                    <a:pt x="9641" y="7463"/>
                    <a:pt x="9639" y="7464"/>
                  </a:cubicBezTo>
                  <a:lnTo>
                    <a:pt x="9639" y="7464"/>
                  </a:lnTo>
                  <a:cubicBezTo>
                    <a:pt x="9636" y="7462"/>
                    <a:pt x="9633" y="7461"/>
                    <a:pt x="9631" y="7460"/>
                  </a:cubicBezTo>
                  <a:lnTo>
                    <a:pt x="9631" y="7460"/>
                  </a:lnTo>
                  <a:cubicBezTo>
                    <a:pt x="9631" y="7460"/>
                    <a:pt x="9632" y="7460"/>
                    <a:pt x="9632" y="7460"/>
                  </a:cubicBezTo>
                  <a:cubicBezTo>
                    <a:pt x="9635" y="7460"/>
                    <a:pt x="9637" y="7460"/>
                    <a:pt x="9639" y="7459"/>
                  </a:cubicBezTo>
                  <a:close/>
                  <a:moveTo>
                    <a:pt x="14889" y="7476"/>
                  </a:moveTo>
                  <a:cubicBezTo>
                    <a:pt x="14885" y="7476"/>
                    <a:pt x="14883" y="7477"/>
                    <a:pt x="14883" y="7478"/>
                  </a:cubicBezTo>
                  <a:cubicBezTo>
                    <a:pt x="14884" y="7477"/>
                    <a:pt x="14887" y="7477"/>
                    <a:pt x="14890" y="7476"/>
                  </a:cubicBezTo>
                  <a:lnTo>
                    <a:pt x="14890" y="7476"/>
                  </a:lnTo>
                  <a:cubicBezTo>
                    <a:pt x="14890" y="7476"/>
                    <a:pt x="14890" y="7476"/>
                    <a:pt x="14889" y="7476"/>
                  </a:cubicBezTo>
                  <a:close/>
                  <a:moveTo>
                    <a:pt x="7275" y="7466"/>
                  </a:moveTo>
                  <a:cubicBezTo>
                    <a:pt x="7299" y="7466"/>
                    <a:pt x="7335" y="7478"/>
                    <a:pt x="7358" y="7478"/>
                  </a:cubicBezTo>
                  <a:cubicBezTo>
                    <a:pt x="7358" y="7478"/>
                    <a:pt x="7343" y="7481"/>
                    <a:pt x="7326" y="7481"/>
                  </a:cubicBezTo>
                  <a:cubicBezTo>
                    <a:pt x="7308" y="7481"/>
                    <a:pt x="7287" y="7478"/>
                    <a:pt x="7275" y="7466"/>
                  </a:cubicBezTo>
                  <a:close/>
                  <a:moveTo>
                    <a:pt x="14966" y="7490"/>
                  </a:moveTo>
                  <a:cubicBezTo>
                    <a:pt x="14972" y="7496"/>
                    <a:pt x="14978" y="7499"/>
                    <a:pt x="14986" y="7499"/>
                  </a:cubicBezTo>
                  <a:cubicBezTo>
                    <a:pt x="14993" y="7499"/>
                    <a:pt x="15002" y="7496"/>
                    <a:pt x="15013" y="7491"/>
                  </a:cubicBezTo>
                  <a:lnTo>
                    <a:pt x="15013" y="7491"/>
                  </a:lnTo>
                  <a:cubicBezTo>
                    <a:pt x="15013" y="7491"/>
                    <a:pt x="15013" y="7491"/>
                    <a:pt x="15013" y="7491"/>
                  </a:cubicBezTo>
                  <a:lnTo>
                    <a:pt x="15013" y="7491"/>
                  </a:lnTo>
                  <a:cubicBezTo>
                    <a:pt x="15010" y="7492"/>
                    <a:pt x="15005" y="7493"/>
                    <a:pt x="14999" y="7493"/>
                  </a:cubicBezTo>
                  <a:cubicBezTo>
                    <a:pt x="14991" y="7493"/>
                    <a:pt x="14982" y="7492"/>
                    <a:pt x="14972" y="7490"/>
                  </a:cubicBezTo>
                  <a:close/>
                  <a:moveTo>
                    <a:pt x="8627" y="7498"/>
                  </a:moveTo>
                  <a:cubicBezTo>
                    <a:pt x="8629" y="7500"/>
                    <a:pt x="8631" y="7501"/>
                    <a:pt x="8632" y="7502"/>
                  </a:cubicBezTo>
                  <a:cubicBezTo>
                    <a:pt x="8631" y="7500"/>
                    <a:pt x="8629" y="7499"/>
                    <a:pt x="8627" y="7498"/>
                  </a:cubicBezTo>
                  <a:close/>
                  <a:moveTo>
                    <a:pt x="15183" y="7499"/>
                  </a:moveTo>
                  <a:cubicBezTo>
                    <a:pt x="15187" y="7499"/>
                    <a:pt x="15190" y="7500"/>
                    <a:pt x="15193" y="7502"/>
                  </a:cubicBezTo>
                  <a:cubicBezTo>
                    <a:pt x="15201" y="7508"/>
                    <a:pt x="15208" y="7514"/>
                    <a:pt x="15215" y="7519"/>
                  </a:cubicBezTo>
                  <a:lnTo>
                    <a:pt x="15215" y="7519"/>
                  </a:lnTo>
                  <a:cubicBezTo>
                    <a:pt x="15192" y="7517"/>
                    <a:pt x="15168" y="7516"/>
                    <a:pt x="15145" y="7514"/>
                  </a:cubicBezTo>
                  <a:cubicBezTo>
                    <a:pt x="15145" y="7514"/>
                    <a:pt x="15168" y="7499"/>
                    <a:pt x="15183" y="7499"/>
                  </a:cubicBezTo>
                  <a:close/>
                  <a:moveTo>
                    <a:pt x="211" y="0"/>
                  </a:moveTo>
                  <a:cubicBezTo>
                    <a:pt x="131" y="0"/>
                    <a:pt x="131" y="1205"/>
                    <a:pt x="131" y="1299"/>
                  </a:cubicBezTo>
                  <a:cubicBezTo>
                    <a:pt x="143" y="1787"/>
                    <a:pt x="155" y="2275"/>
                    <a:pt x="167" y="2763"/>
                  </a:cubicBezTo>
                  <a:cubicBezTo>
                    <a:pt x="179" y="3418"/>
                    <a:pt x="274" y="4133"/>
                    <a:pt x="143" y="4787"/>
                  </a:cubicBezTo>
                  <a:cubicBezTo>
                    <a:pt x="0" y="4871"/>
                    <a:pt x="155" y="5621"/>
                    <a:pt x="167" y="5776"/>
                  </a:cubicBezTo>
                  <a:cubicBezTo>
                    <a:pt x="203" y="6133"/>
                    <a:pt x="179" y="6502"/>
                    <a:pt x="167" y="6871"/>
                  </a:cubicBezTo>
                  <a:cubicBezTo>
                    <a:pt x="167" y="6966"/>
                    <a:pt x="96" y="7704"/>
                    <a:pt x="215" y="7716"/>
                  </a:cubicBezTo>
                  <a:cubicBezTo>
                    <a:pt x="423" y="7704"/>
                    <a:pt x="631" y="7702"/>
                    <a:pt x="840" y="7702"/>
                  </a:cubicBezTo>
                  <a:cubicBezTo>
                    <a:pt x="1048" y="7702"/>
                    <a:pt x="1256" y="7704"/>
                    <a:pt x="1465" y="7704"/>
                  </a:cubicBezTo>
                  <a:cubicBezTo>
                    <a:pt x="1544" y="7705"/>
                    <a:pt x="1624" y="7706"/>
                    <a:pt x="1704" y="7706"/>
                  </a:cubicBezTo>
                  <a:cubicBezTo>
                    <a:pt x="2491" y="7706"/>
                    <a:pt x="3292" y="7674"/>
                    <a:pt x="4080" y="7674"/>
                  </a:cubicBezTo>
                  <a:cubicBezTo>
                    <a:pt x="4528" y="7674"/>
                    <a:pt x="4972" y="7684"/>
                    <a:pt x="5406" y="7716"/>
                  </a:cubicBezTo>
                  <a:cubicBezTo>
                    <a:pt x="5709" y="7740"/>
                    <a:pt x="6016" y="7746"/>
                    <a:pt x="6322" y="7746"/>
                  </a:cubicBezTo>
                  <a:cubicBezTo>
                    <a:pt x="6629" y="7746"/>
                    <a:pt x="6936" y="7740"/>
                    <a:pt x="7239" y="7740"/>
                  </a:cubicBezTo>
                  <a:cubicBezTo>
                    <a:pt x="7304" y="7740"/>
                    <a:pt x="7408" y="7751"/>
                    <a:pt x="7512" y="7751"/>
                  </a:cubicBezTo>
                  <a:cubicBezTo>
                    <a:pt x="7599" y="7751"/>
                    <a:pt x="7686" y="7743"/>
                    <a:pt x="7751" y="7716"/>
                  </a:cubicBezTo>
                  <a:cubicBezTo>
                    <a:pt x="7894" y="7699"/>
                    <a:pt x="8061" y="7693"/>
                    <a:pt x="8226" y="7693"/>
                  </a:cubicBezTo>
                  <a:cubicBezTo>
                    <a:pt x="8391" y="7693"/>
                    <a:pt x="8555" y="7699"/>
                    <a:pt x="8692" y="7704"/>
                  </a:cubicBezTo>
                  <a:cubicBezTo>
                    <a:pt x="8790" y="7706"/>
                    <a:pt x="8888" y="7707"/>
                    <a:pt x="8985" y="7707"/>
                  </a:cubicBezTo>
                  <a:cubicBezTo>
                    <a:pt x="9294" y="7707"/>
                    <a:pt x="9603" y="7700"/>
                    <a:pt x="9910" y="7700"/>
                  </a:cubicBezTo>
                  <a:cubicBezTo>
                    <a:pt x="10132" y="7700"/>
                    <a:pt x="10353" y="7704"/>
                    <a:pt x="10573" y="7716"/>
                  </a:cubicBezTo>
                  <a:cubicBezTo>
                    <a:pt x="11139" y="7752"/>
                    <a:pt x="11716" y="7767"/>
                    <a:pt x="12293" y="7767"/>
                  </a:cubicBezTo>
                  <a:cubicBezTo>
                    <a:pt x="12871" y="7767"/>
                    <a:pt x="13448" y="7752"/>
                    <a:pt x="14014" y="7728"/>
                  </a:cubicBezTo>
                  <a:cubicBezTo>
                    <a:pt x="14406" y="7715"/>
                    <a:pt x="14802" y="7698"/>
                    <a:pt x="15197" y="7698"/>
                  </a:cubicBezTo>
                  <a:cubicBezTo>
                    <a:pt x="15510" y="7698"/>
                    <a:pt x="15823" y="7709"/>
                    <a:pt x="16133" y="7740"/>
                  </a:cubicBezTo>
                  <a:cubicBezTo>
                    <a:pt x="16152" y="7739"/>
                    <a:pt x="16171" y="7739"/>
                    <a:pt x="16190" y="7739"/>
                  </a:cubicBezTo>
                  <a:cubicBezTo>
                    <a:pt x="16352" y="7739"/>
                    <a:pt x="16527" y="7769"/>
                    <a:pt x="16695" y="7769"/>
                  </a:cubicBezTo>
                  <a:cubicBezTo>
                    <a:pt x="16759" y="7769"/>
                    <a:pt x="16822" y="7764"/>
                    <a:pt x="16883" y="7752"/>
                  </a:cubicBezTo>
                  <a:cubicBezTo>
                    <a:pt x="16953" y="7729"/>
                    <a:pt x="17223" y="7661"/>
                    <a:pt x="17001" y="7592"/>
                  </a:cubicBezTo>
                  <a:lnTo>
                    <a:pt x="17001" y="7592"/>
                  </a:lnTo>
                  <a:cubicBezTo>
                    <a:pt x="17006" y="7593"/>
                    <a:pt x="17010" y="7594"/>
                    <a:pt x="17010" y="7594"/>
                  </a:cubicBezTo>
                  <a:cubicBezTo>
                    <a:pt x="17011" y="7594"/>
                    <a:pt x="17003" y="7592"/>
                    <a:pt x="16979" y="7585"/>
                  </a:cubicBezTo>
                  <a:lnTo>
                    <a:pt x="16979" y="7585"/>
                  </a:lnTo>
                  <a:cubicBezTo>
                    <a:pt x="16979" y="7585"/>
                    <a:pt x="16979" y="7585"/>
                    <a:pt x="16979" y="7585"/>
                  </a:cubicBezTo>
                  <a:cubicBezTo>
                    <a:pt x="16729" y="7527"/>
                    <a:pt x="16482" y="7512"/>
                    <a:pt x="16233" y="7512"/>
                  </a:cubicBezTo>
                  <a:cubicBezTo>
                    <a:pt x="15990" y="7512"/>
                    <a:pt x="15747" y="7526"/>
                    <a:pt x="15499" y="7526"/>
                  </a:cubicBezTo>
                  <a:cubicBezTo>
                    <a:pt x="15407" y="7526"/>
                    <a:pt x="15315" y="7524"/>
                    <a:pt x="15222" y="7519"/>
                  </a:cubicBezTo>
                  <a:lnTo>
                    <a:pt x="15222" y="7519"/>
                  </a:lnTo>
                  <a:cubicBezTo>
                    <a:pt x="15199" y="7500"/>
                    <a:pt x="15165" y="7474"/>
                    <a:pt x="15139" y="7454"/>
                  </a:cubicBezTo>
                  <a:lnTo>
                    <a:pt x="15145" y="7454"/>
                  </a:lnTo>
                  <a:cubicBezTo>
                    <a:pt x="15143" y="7454"/>
                    <a:pt x="15141" y="7454"/>
                    <a:pt x="15139" y="7454"/>
                  </a:cubicBezTo>
                  <a:lnTo>
                    <a:pt x="15139" y="7454"/>
                  </a:lnTo>
                  <a:cubicBezTo>
                    <a:pt x="15136" y="7452"/>
                    <a:pt x="15133" y="7450"/>
                    <a:pt x="15130" y="7448"/>
                  </a:cubicBezTo>
                  <a:lnTo>
                    <a:pt x="15130" y="7448"/>
                  </a:lnTo>
                  <a:cubicBezTo>
                    <a:pt x="15138" y="7440"/>
                    <a:pt x="15173" y="7427"/>
                    <a:pt x="15181" y="7419"/>
                  </a:cubicBezTo>
                  <a:lnTo>
                    <a:pt x="15133" y="7419"/>
                  </a:lnTo>
                  <a:cubicBezTo>
                    <a:pt x="15121" y="7419"/>
                    <a:pt x="15109" y="7395"/>
                    <a:pt x="15097" y="7395"/>
                  </a:cubicBezTo>
                  <a:cubicBezTo>
                    <a:pt x="15103" y="7392"/>
                    <a:pt x="15109" y="7391"/>
                    <a:pt x="15115" y="7391"/>
                  </a:cubicBezTo>
                  <a:cubicBezTo>
                    <a:pt x="15126" y="7391"/>
                    <a:pt x="15138" y="7394"/>
                    <a:pt x="15148" y="7394"/>
                  </a:cubicBezTo>
                  <a:cubicBezTo>
                    <a:pt x="15157" y="7394"/>
                    <a:pt x="15164" y="7392"/>
                    <a:pt x="15169" y="7383"/>
                  </a:cubicBezTo>
                  <a:cubicBezTo>
                    <a:pt x="15133" y="7383"/>
                    <a:pt x="15145" y="7383"/>
                    <a:pt x="15121" y="7371"/>
                  </a:cubicBezTo>
                  <a:cubicBezTo>
                    <a:pt x="15121" y="7368"/>
                    <a:pt x="15122" y="7366"/>
                    <a:pt x="15123" y="7364"/>
                  </a:cubicBezTo>
                  <a:lnTo>
                    <a:pt x="15123" y="7364"/>
                  </a:lnTo>
                  <a:cubicBezTo>
                    <a:pt x="15122" y="7364"/>
                    <a:pt x="15121" y="7364"/>
                    <a:pt x="15120" y="7364"/>
                  </a:cubicBezTo>
                  <a:cubicBezTo>
                    <a:pt x="15102" y="7364"/>
                    <a:pt x="15136" y="7341"/>
                    <a:pt x="15152" y="7333"/>
                  </a:cubicBezTo>
                  <a:lnTo>
                    <a:pt x="15152" y="7333"/>
                  </a:lnTo>
                  <a:cubicBezTo>
                    <a:pt x="15154" y="7334"/>
                    <a:pt x="15155" y="7335"/>
                    <a:pt x="15157" y="7335"/>
                  </a:cubicBezTo>
                  <a:cubicBezTo>
                    <a:pt x="15160" y="7332"/>
                    <a:pt x="15161" y="7330"/>
                    <a:pt x="15159" y="7330"/>
                  </a:cubicBezTo>
                  <a:lnTo>
                    <a:pt x="15159" y="7330"/>
                  </a:lnTo>
                  <a:cubicBezTo>
                    <a:pt x="15158" y="7330"/>
                    <a:pt x="15155" y="7331"/>
                    <a:pt x="15152" y="7333"/>
                  </a:cubicBezTo>
                  <a:lnTo>
                    <a:pt x="15152" y="7333"/>
                  </a:lnTo>
                  <a:cubicBezTo>
                    <a:pt x="15130" y="7324"/>
                    <a:pt x="15108" y="7324"/>
                    <a:pt x="15085" y="7324"/>
                  </a:cubicBezTo>
                  <a:cubicBezTo>
                    <a:pt x="15133" y="7324"/>
                    <a:pt x="15145" y="7312"/>
                    <a:pt x="15157" y="7300"/>
                  </a:cubicBezTo>
                  <a:cubicBezTo>
                    <a:pt x="15145" y="7300"/>
                    <a:pt x="15121" y="7288"/>
                    <a:pt x="15097" y="7276"/>
                  </a:cubicBezTo>
                  <a:cubicBezTo>
                    <a:pt x="15216" y="7252"/>
                    <a:pt x="15062" y="7252"/>
                    <a:pt x="15145" y="7252"/>
                  </a:cubicBezTo>
                  <a:cubicBezTo>
                    <a:pt x="15109" y="7252"/>
                    <a:pt x="15109" y="7240"/>
                    <a:pt x="15157" y="7228"/>
                  </a:cubicBezTo>
                  <a:cubicBezTo>
                    <a:pt x="15127" y="7223"/>
                    <a:pt x="15100" y="7220"/>
                    <a:pt x="15073" y="7220"/>
                  </a:cubicBezTo>
                  <a:cubicBezTo>
                    <a:pt x="15036" y="7220"/>
                    <a:pt x="15001" y="7226"/>
                    <a:pt x="14966" y="7240"/>
                  </a:cubicBezTo>
                  <a:cubicBezTo>
                    <a:pt x="14967" y="7240"/>
                    <a:pt x="14968" y="7240"/>
                    <a:pt x="14968" y="7241"/>
                  </a:cubicBezTo>
                  <a:lnTo>
                    <a:pt x="14968" y="7241"/>
                  </a:lnTo>
                  <a:cubicBezTo>
                    <a:pt x="14974" y="7240"/>
                    <a:pt x="14981" y="7240"/>
                    <a:pt x="14990" y="7240"/>
                  </a:cubicBezTo>
                  <a:lnTo>
                    <a:pt x="14990" y="7240"/>
                  </a:lnTo>
                  <a:cubicBezTo>
                    <a:pt x="14990" y="7240"/>
                    <a:pt x="14990" y="7240"/>
                    <a:pt x="14990" y="7240"/>
                  </a:cubicBezTo>
                  <a:lnTo>
                    <a:pt x="14990" y="7240"/>
                  </a:lnTo>
                  <a:cubicBezTo>
                    <a:pt x="14990" y="7240"/>
                    <a:pt x="14990" y="7240"/>
                    <a:pt x="14990" y="7240"/>
                  </a:cubicBezTo>
                  <a:lnTo>
                    <a:pt x="14990" y="7240"/>
                  </a:lnTo>
                  <a:cubicBezTo>
                    <a:pt x="14994" y="7240"/>
                    <a:pt x="14998" y="7240"/>
                    <a:pt x="15002" y="7240"/>
                  </a:cubicBezTo>
                  <a:cubicBezTo>
                    <a:pt x="14984" y="7246"/>
                    <a:pt x="14972" y="7249"/>
                    <a:pt x="14969" y="7249"/>
                  </a:cubicBezTo>
                  <a:cubicBezTo>
                    <a:pt x="14967" y="7249"/>
                    <a:pt x="14969" y="7248"/>
                    <a:pt x="14977" y="7245"/>
                  </a:cubicBezTo>
                  <a:lnTo>
                    <a:pt x="14977" y="7245"/>
                  </a:lnTo>
                  <a:cubicBezTo>
                    <a:pt x="14949" y="7253"/>
                    <a:pt x="14913" y="7256"/>
                    <a:pt x="15014" y="7276"/>
                  </a:cubicBezTo>
                  <a:lnTo>
                    <a:pt x="14955" y="7276"/>
                  </a:lnTo>
                  <a:cubicBezTo>
                    <a:pt x="14967" y="7280"/>
                    <a:pt x="14973" y="7283"/>
                    <a:pt x="14976" y="7284"/>
                  </a:cubicBezTo>
                  <a:lnTo>
                    <a:pt x="14976" y="7284"/>
                  </a:lnTo>
                  <a:cubicBezTo>
                    <a:pt x="14974" y="7284"/>
                    <a:pt x="14973" y="7284"/>
                    <a:pt x="14972" y="7284"/>
                  </a:cubicBezTo>
                  <a:cubicBezTo>
                    <a:pt x="14957" y="7284"/>
                    <a:pt x="14968" y="7287"/>
                    <a:pt x="14974" y="7287"/>
                  </a:cubicBezTo>
                  <a:cubicBezTo>
                    <a:pt x="14977" y="7287"/>
                    <a:pt x="14979" y="7286"/>
                    <a:pt x="14976" y="7284"/>
                  </a:cubicBezTo>
                  <a:lnTo>
                    <a:pt x="14976" y="7284"/>
                  </a:lnTo>
                  <a:cubicBezTo>
                    <a:pt x="14985" y="7284"/>
                    <a:pt x="15000" y="7285"/>
                    <a:pt x="15026" y="7288"/>
                  </a:cubicBezTo>
                  <a:cubicBezTo>
                    <a:pt x="15014" y="7300"/>
                    <a:pt x="14966" y="7312"/>
                    <a:pt x="14943" y="7312"/>
                  </a:cubicBezTo>
                  <a:cubicBezTo>
                    <a:pt x="14990" y="7312"/>
                    <a:pt x="14835" y="7312"/>
                    <a:pt x="14990" y="7324"/>
                  </a:cubicBezTo>
                  <a:cubicBezTo>
                    <a:pt x="14978" y="7324"/>
                    <a:pt x="14943" y="7324"/>
                    <a:pt x="14943" y="7335"/>
                  </a:cubicBezTo>
                  <a:lnTo>
                    <a:pt x="14931" y="7335"/>
                  </a:lnTo>
                  <a:cubicBezTo>
                    <a:pt x="14966" y="7347"/>
                    <a:pt x="14931" y="7359"/>
                    <a:pt x="14919" y="7359"/>
                  </a:cubicBezTo>
                  <a:cubicBezTo>
                    <a:pt x="14955" y="7359"/>
                    <a:pt x="14907" y="7359"/>
                    <a:pt x="14907" y="7371"/>
                  </a:cubicBezTo>
                  <a:lnTo>
                    <a:pt x="14978" y="7371"/>
                  </a:lnTo>
                  <a:cubicBezTo>
                    <a:pt x="14966" y="7383"/>
                    <a:pt x="14966" y="7383"/>
                    <a:pt x="14990" y="7383"/>
                  </a:cubicBezTo>
                  <a:cubicBezTo>
                    <a:pt x="14966" y="7383"/>
                    <a:pt x="14955" y="7395"/>
                    <a:pt x="14943" y="7395"/>
                  </a:cubicBezTo>
                  <a:lnTo>
                    <a:pt x="14919" y="7395"/>
                  </a:lnTo>
                  <a:cubicBezTo>
                    <a:pt x="14925" y="7395"/>
                    <a:pt x="14946" y="7398"/>
                    <a:pt x="14963" y="7402"/>
                  </a:cubicBezTo>
                  <a:lnTo>
                    <a:pt x="14963" y="7402"/>
                  </a:lnTo>
                  <a:cubicBezTo>
                    <a:pt x="14973" y="7408"/>
                    <a:pt x="14987" y="7412"/>
                    <a:pt x="15001" y="7415"/>
                  </a:cubicBezTo>
                  <a:lnTo>
                    <a:pt x="15001" y="7415"/>
                  </a:lnTo>
                  <a:cubicBezTo>
                    <a:pt x="14989" y="7413"/>
                    <a:pt x="14977" y="7410"/>
                    <a:pt x="14966" y="7407"/>
                  </a:cubicBezTo>
                  <a:lnTo>
                    <a:pt x="14966" y="7407"/>
                  </a:lnTo>
                  <a:cubicBezTo>
                    <a:pt x="14982" y="7416"/>
                    <a:pt x="14996" y="7424"/>
                    <a:pt x="15008" y="7431"/>
                  </a:cubicBezTo>
                  <a:lnTo>
                    <a:pt x="14966" y="7431"/>
                  </a:lnTo>
                  <a:cubicBezTo>
                    <a:pt x="14974" y="7431"/>
                    <a:pt x="14993" y="7431"/>
                    <a:pt x="14994" y="7434"/>
                  </a:cubicBezTo>
                  <a:lnTo>
                    <a:pt x="14994" y="7434"/>
                  </a:lnTo>
                  <a:cubicBezTo>
                    <a:pt x="14995" y="7434"/>
                    <a:pt x="14995" y="7434"/>
                    <a:pt x="14996" y="7434"/>
                  </a:cubicBezTo>
                  <a:cubicBezTo>
                    <a:pt x="14999" y="7434"/>
                    <a:pt x="15002" y="7437"/>
                    <a:pt x="15014" y="7443"/>
                  </a:cubicBezTo>
                  <a:cubicBezTo>
                    <a:pt x="14972" y="7449"/>
                    <a:pt x="14975" y="7449"/>
                    <a:pt x="14981" y="7449"/>
                  </a:cubicBezTo>
                  <a:cubicBezTo>
                    <a:pt x="14987" y="7449"/>
                    <a:pt x="14996" y="7449"/>
                    <a:pt x="14966" y="7454"/>
                  </a:cubicBezTo>
                  <a:lnTo>
                    <a:pt x="15049" y="7454"/>
                  </a:lnTo>
                  <a:cubicBezTo>
                    <a:pt x="15051" y="7456"/>
                    <a:pt x="15053" y="7457"/>
                    <a:pt x="15054" y="7458"/>
                  </a:cubicBezTo>
                  <a:lnTo>
                    <a:pt x="15054" y="7458"/>
                  </a:lnTo>
                  <a:cubicBezTo>
                    <a:pt x="15046" y="7458"/>
                    <a:pt x="15037" y="7459"/>
                    <a:pt x="15028" y="7460"/>
                  </a:cubicBezTo>
                  <a:lnTo>
                    <a:pt x="15028" y="7460"/>
                  </a:lnTo>
                  <a:cubicBezTo>
                    <a:pt x="15028" y="7458"/>
                    <a:pt x="15021" y="7454"/>
                    <a:pt x="15014" y="7454"/>
                  </a:cubicBezTo>
                  <a:lnTo>
                    <a:pt x="15014" y="7454"/>
                  </a:lnTo>
                  <a:cubicBezTo>
                    <a:pt x="15020" y="7458"/>
                    <a:pt x="15024" y="7459"/>
                    <a:pt x="15026" y="7460"/>
                  </a:cubicBezTo>
                  <a:lnTo>
                    <a:pt x="15026" y="7460"/>
                  </a:lnTo>
                  <a:cubicBezTo>
                    <a:pt x="15027" y="7460"/>
                    <a:pt x="15027" y="7460"/>
                    <a:pt x="15028" y="7460"/>
                  </a:cubicBezTo>
                  <a:lnTo>
                    <a:pt x="15028" y="7460"/>
                  </a:lnTo>
                  <a:cubicBezTo>
                    <a:pt x="15028" y="7460"/>
                    <a:pt x="15028" y="7460"/>
                    <a:pt x="15027" y="7460"/>
                  </a:cubicBezTo>
                  <a:cubicBezTo>
                    <a:pt x="15027" y="7460"/>
                    <a:pt x="15027" y="7460"/>
                    <a:pt x="15026" y="7460"/>
                  </a:cubicBezTo>
                  <a:lnTo>
                    <a:pt x="15026" y="7460"/>
                  </a:lnTo>
                  <a:cubicBezTo>
                    <a:pt x="15023" y="7460"/>
                    <a:pt x="15020" y="7460"/>
                    <a:pt x="15017" y="7460"/>
                  </a:cubicBezTo>
                  <a:cubicBezTo>
                    <a:pt x="15014" y="7460"/>
                    <a:pt x="15012" y="7460"/>
                    <a:pt x="15009" y="7460"/>
                  </a:cubicBezTo>
                  <a:lnTo>
                    <a:pt x="15009" y="7460"/>
                  </a:lnTo>
                  <a:cubicBezTo>
                    <a:pt x="15010" y="7461"/>
                    <a:pt x="15010" y="7463"/>
                    <a:pt x="15009" y="7464"/>
                  </a:cubicBezTo>
                  <a:lnTo>
                    <a:pt x="15009" y="7464"/>
                  </a:lnTo>
                  <a:cubicBezTo>
                    <a:pt x="15005" y="7462"/>
                    <a:pt x="15001" y="7460"/>
                    <a:pt x="14999" y="7459"/>
                  </a:cubicBezTo>
                  <a:lnTo>
                    <a:pt x="14999" y="7459"/>
                  </a:lnTo>
                  <a:cubicBezTo>
                    <a:pt x="15002" y="7459"/>
                    <a:pt x="15006" y="7459"/>
                    <a:pt x="15009" y="7460"/>
                  </a:cubicBezTo>
                  <a:lnTo>
                    <a:pt x="15009" y="7460"/>
                  </a:lnTo>
                  <a:cubicBezTo>
                    <a:pt x="15007" y="7457"/>
                    <a:pt x="15001" y="7454"/>
                    <a:pt x="14990" y="7454"/>
                  </a:cubicBezTo>
                  <a:lnTo>
                    <a:pt x="14990" y="7454"/>
                  </a:lnTo>
                  <a:cubicBezTo>
                    <a:pt x="14991" y="7455"/>
                    <a:pt x="14991" y="7455"/>
                    <a:pt x="14992" y="7456"/>
                  </a:cubicBezTo>
                  <a:lnTo>
                    <a:pt x="14992" y="7456"/>
                  </a:lnTo>
                  <a:cubicBezTo>
                    <a:pt x="14987" y="7454"/>
                    <a:pt x="14984" y="7454"/>
                    <a:pt x="14978" y="7454"/>
                  </a:cubicBezTo>
                  <a:lnTo>
                    <a:pt x="14978" y="7454"/>
                  </a:lnTo>
                  <a:cubicBezTo>
                    <a:pt x="14983" y="7456"/>
                    <a:pt x="14989" y="7457"/>
                    <a:pt x="14994" y="7458"/>
                  </a:cubicBezTo>
                  <a:lnTo>
                    <a:pt x="14994" y="7458"/>
                  </a:lnTo>
                  <a:cubicBezTo>
                    <a:pt x="14999" y="7463"/>
                    <a:pt x="15002" y="7465"/>
                    <a:pt x="15006" y="7466"/>
                  </a:cubicBezTo>
                  <a:lnTo>
                    <a:pt x="15006" y="7466"/>
                  </a:lnTo>
                  <a:cubicBezTo>
                    <a:pt x="15007" y="7466"/>
                    <a:pt x="15008" y="7465"/>
                    <a:pt x="15009" y="7464"/>
                  </a:cubicBezTo>
                  <a:lnTo>
                    <a:pt x="15009" y="7464"/>
                  </a:lnTo>
                  <a:cubicBezTo>
                    <a:pt x="15011" y="7465"/>
                    <a:pt x="15012" y="7466"/>
                    <a:pt x="15014" y="7466"/>
                  </a:cubicBezTo>
                  <a:cubicBezTo>
                    <a:pt x="15010" y="7466"/>
                    <a:pt x="15008" y="7466"/>
                    <a:pt x="15006" y="7466"/>
                  </a:cubicBezTo>
                  <a:lnTo>
                    <a:pt x="15006" y="7466"/>
                  </a:lnTo>
                  <a:cubicBezTo>
                    <a:pt x="15005" y="7466"/>
                    <a:pt x="15003" y="7466"/>
                    <a:pt x="15002" y="7466"/>
                  </a:cubicBezTo>
                  <a:cubicBezTo>
                    <a:pt x="15028" y="7466"/>
                    <a:pt x="15054" y="7473"/>
                    <a:pt x="15085" y="7476"/>
                  </a:cubicBezTo>
                  <a:lnTo>
                    <a:pt x="15085" y="7476"/>
                  </a:lnTo>
                  <a:cubicBezTo>
                    <a:pt x="15050" y="7475"/>
                    <a:pt x="14998" y="7473"/>
                    <a:pt x="14955" y="7473"/>
                  </a:cubicBezTo>
                  <a:cubicBezTo>
                    <a:pt x="14927" y="7473"/>
                    <a:pt x="14902" y="7474"/>
                    <a:pt x="14890" y="7476"/>
                  </a:cubicBezTo>
                  <a:lnTo>
                    <a:pt x="14890" y="7476"/>
                  </a:lnTo>
                  <a:cubicBezTo>
                    <a:pt x="14906" y="7476"/>
                    <a:pt x="14942" y="7486"/>
                    <a:pt x="14972" y="7490"/>
                  </a:cubicBezTo>
                  <a:lnTo>
                    <a:pt x="14990" y="7490"/>
                  </a:lnTo>
                  <a:cubicBezTo>
                    <a:pt x="15000" y="7490"/>
                    <a:pt x="15007" y="7490"/>
                    <a:pt x="15013" y="7491"/>
                  </a:cubicBezTo>
                  <a:lnTo>
                    <a:pt x="15013" y="7491"/>
                  </a:lnTo>
                  <a:cubicBezTo>
                    <a:pt x="15013" y="7490"/>
                    <a:pt x="15014" y="7490"/>
                    <a:pt x="15014" y="7490"/>
                  </a:cubicBezTo>
                  <a:lnTo>
                    <a:pt x="15014" y="7490"/>
                  </a:lnTo>
                  <a:cubicBezTo>
                    <a:pt x="15014" y="7490"/>
                    <a:pt x="15013" y="7490"/>
                    <a:pt x="15013" y="7491"/>
                  </a:cubicBezTo>
                  <a:lnTo>
                    <a:pt x="15013" y="7491"/>
                  </a:lnTo>
                  <a:cubicBezTo>
                    <a:pt x="15060" y="7493"/>
                    <a:pt x="15014" y="7503"/>
                    <a:pt x="15109" y="7514"/>
                  </a:cubicBezTo>
                  <a:cubicBezTo>
                    <a:pt x="14990" y="7502"/>
                    <a:pt x="14633" y="7538"/>
                    <a:pt x="14621" y="7419"/>
                  </a:cubicBezTo>
                  <a:cubicBezTo>
                    <a:pt x="14621" y="7383"/>
                    <a:pt x="14609" y="7276"/>
                    <a:pt x="14597" y="7240"/>
                  </a:cubicBezTo>
                  <a:cubicBezTo>
                    <a:pt x="14613" y="7189"/>
                    <a:pt x="14552" y="7167"/>
                    <a:pt x="14482" y="7167"/>
                  </a:cubicBezTo>
                  <a:cubicBezTo>
                    <a:pt x="14389" y="7167"/>
                    <a:pt x="14279" y="7207"/>
                    <a:pt x="14311" y="7275"/>
                  </a:cubicBezTo>
                  <a:lnTo>
                    <a:pt x="14311" y="7275"/>
                  </a:lnTo>
                  <a:cubicBezTo>
                    <a:pt x="14307" y="7283"/>
                    <a:pt x="14287" y="7408"/>
                    <a:pt x="14293" y="7431"/>
                  </a:cubicBezTo>
                  <a:lnTo>
                    <a:pt x="14293" y="7431"/>
                  </a:lnTo>
                  <a:cubicBezTo>
                    <a:pt x="14280" y="7432"/>
                    <a:pt x="14268" y="7432"/>
                    <a:pt x="14256" y="7432"/>
                  </a:cubicBezTo>
                  <a:cubicBezTo>
                    <a:pt x="13942" y="7432"/>
                    <a:pt x="14069" y="7181"/>
                    <a:pt x="13966" y="7181"/>
                  </a:cubicBezTo>
                  <a:cubicBezTo>
                    <a:pt x="13962" y="7180"/>
                    <a:pt x="13956" y="7180"/>
                    <a:pt x="13950" y="7180"/>
                  </a:cubicBezTo>
                  <a:cubicBezTo>
                    <a:pt x="13846" y="7180"/>
                    <a:pt x="13547" y="7273"/>
                    <a:pt x="13704" y="7431"/>
                  </a:cubicBezTo>
                  <a:cubicBezTo>
                    <a:pt x="13609" y="7431"/>
                    <a:pt x="13514" y="7443"/>
                    <a:pt x="13419" y="7454"/>
                  </a:cubicBezTo>
                  <a:cubicBezTo>
                    <a:pt x="13538" y="7280"/>
                    <a:pt x="13427" y="7213"/>
                    <a:pt x="13296" y="7213"/>
                  </a:cubicBezTo>
                  <a:cubicBezTo>
                    <a:pt x="13142" y="7213"/>
                    <a:pt x="12960" y="7308"/>
                    <a:pt x="13109" y="7431"/>
                  </a:cubicBezTo>
                  <a:cubicBezTo>
                    <a:pt x="13027" y="7434"/>
                    <a:pt x="12967" y="7439"/>
                    <a:pt x="12924" y="7439"/>
                  </a:cubicBezTo>
                  <a:cubicBezTo>
                    <a:pt x="12817" y="7439"/>
                    <a:pt x="12811" y="7406"/>
                    <a:pt x="12811" y="7228"/>
                  </a:cubicBezTo>
                  <a:cubicBezTo>
                    <a:pt x="12811" y="7178"/>
                    <a:pt x="12778" y="7158"/>
                    <a:pt x="12733" y="7158"/>
                  </a:cubicBezTo>
                  <a:cubicBezTo>
                    <a:pt x="12606" y="7158"/>
                    <a:pt x="12382" y="7317"/>
                    <a:pt x="12514" y="7431"/>
                  </a:cubicBezTo>
                  <a:cubicBezTo>
                    <a:pt x="12442" y="7431"/>
                    <a:pt x="12378" y="7471"/>
                    <a:pt x="12304" y="7471"/>
                  </a:cubicBezTo>
                  <a:cubicBezTo>
                    <a:pt x="12280" y="7471"/>
                    <a:pt x="12255" y="7466"/>
                    <a:pt x="12228" y="7454"/>
                  </a:cubicBezTo>
                  <a:cubicBezTo>
                    <a:pt x="12216" y="7443"/>
                    <a:pt x="12252" y="7371"/>
                    <a:pt x="12216" y="7347"/>
                  </a:cubicBezTo>
                  <a:cubicBezTo>
                    <a:pt x="12228" y="7324"/>
                    <a:pt x="12204" y="7181"/>
                    <a:pt x="12168" y="7181"/>
                  </a:cubicBezTo>
                  <a:cubicBezTo>
                    <a:pt x="12154" y="7180"/>
                    <a:pt x="12139" y="7179"/>
                    <a:pt x="12125" y="7179"/>
                  </a:cubicBezTo>
                  <a:cubicBezTo>
                    <a:pt x="11984" y="7179"/>
                    <a:pt x="11851" y="7234"/>
                    <a:pt x="11895" y="7407"/>
                  </a:cubicBezTo>
                  <a:cubicBezTo>
                    <a:pt x="11916" y="7463"/>
                    <a:pt x="11842" y="7486"/>
                    <a:pt x="11766" y="7486"/>
                  </a:cubicBezTo>
                  <a:cubicBezTo>
                    <a:pt x="11713" y="7486"/>
                    <a:pt x="11657" y="7474"/>
                    <a:pt x="11633" y="7454"/>
                  </a:cubicBezTo>
                  <a:cubicBezTo>
                    <a:pt x="11645" y="7431"/>
                    <a:pt x="11645" y="7371"/>
                    <a:pt x="11621" y="7347"/>
                  </a:cubicBezTo>
                  <a:cubicBezTo>
                    <a:pt x="11597" y="7335"/>
                    <a:pt x="11621" y="7252"/>
                    <a:pt x="11621" y="7228"/>
                  </a:cubicBezTo>
                  <a:cubicBezTo>
                    <a:pt x="11621" y="7179"/>
                    <a:pt x="11588" y="7159"/>
                    <a:pt x="11543" y="7159"/>
                  </a:cubicBezTo>
                  <a:cubicBezTo>
                    <a:pt x="11414" y="7159"/>
                    <a:pt x="11179" y="7325"/>
                    <a:pt x="11311" y="7431"/>
                  </a:cubicBezTo>
                  <a:cubicBezTo>
                    <a:pt x="11236" y="7431"/>
                    <a:pt x="11185" y="7482"/>
                    <a:pt x="11134" y="7482"/>
                  </a:cubicBezTo>
                  <a:cubicBezTo>
                    <a:pt x="11103" y="7482"/>
                    <a:pt x="11073" y="7464"/>
                    <a:pt x="11037" y="7407"/>
                  </a:cubicBezTo>
                  <a:cubicBezTo>
                    <a:pt x="11049" y="7383"/>
                    <a:pt x="11014" y="7181"/>
                    <a:pt x="10978" y="7181"/>
                  </a:cubicBezTo>
                  <a:cubicBezTo>
                    <a:pt x="10970" y="7179"/>
                    <a:pt x="10962" y="7179"/>
                    <a:pt x="10953" y="7179"/>
                  </a:cubicBezTo>
                  <a:cubicBezTo>
                    <a:pt x="10883" y="7179"/>
                    <a:pt x="10794" y="7216"/>
                    <a:pt x="10752" y="7216"/>
                  </a:cubicBezTo>
                  <a:cubicBezTo>
                    <a:pt x="10740" y="7228"/>
                    <a:pt x="10668" y="7371"/>
                    <a:pt x="10704" y="7407"/>
                  </a:cubicBezTo>
                  <a:cubicBezTo>
                    <a:pt x="10717" y="7457"/>
                    <a:pt x="10645" y="7485"/>
                    <a:pt x="10574" y="7485"/>
                  </a:cubicBezTo>
                  <a:cubicBezTo>
                    <a:pt x="10511" y="7485"/>
                    <a:pt x="10448" y="7463"/>
                    <a:pt x="10442" y="7419"/>
                  </a:cubicBezTo>
                  <a:cubicBezTo>
                    <a:pt x="10442" y="7371"/>
                    <a:pt x="10430" y="7300"/>
                    <a:pt x="10418" y="7240"/>
                  </a:cubicBezTo>
                  <a:cubicBezTo>
                    <a:pt x="10442" y="7193"/>
                    <a:pt x="10412" y="7174"/>
                    <a:pt x="10361" y="7174"/>
                  </a:cubicBezTo>
                  <a:cubicBezTo>
                    <a:pt x="10231" y="7174"/>
                    <a:pt x="9966" y="7302"/>
                    <a:pt x="10121" y="7431"/>
                  </a:cubicBezTo>
                  <a:cubicBezTo>
                    <a:pt x="10037" y="7431"/>
                    <a:pt x="9918" y="7490"/>
                    <a:pt x="9799" y="7502"/>
                  </a:cubicBezTo>
                  <a:cubicBezTo>
                    <a:pt x="9859" y="7466"/>
                    <a:pt x="9763" y="7454"/>
                    <a:pt x="9728" y="7454"/>
                  </a:cubicBezTo>
                  <a:cubicBezTo>
                    <a:pt x="9733" y="7449"/>
                    <a:pt x="9738" y="7446"/>
                    <a:pt x="9744" y="7446"/>
                  </a:cubicBezTo>
                  <a:lnTo>
                    <a:pt x="9744" y="7446"/>
                  </a:lnTo>
                  <a:cubicBezTo>
                    <a:pt x="9748" y="7449"/>
                    <a:pt x="9758" y="7452"/>
                    <a:pt x="9775" y="7454"/>
                  </a:cubicBezTo>
                  <a:cubicBezTo>
                    <a:pt x="9763" y="7449"/>
                    <a:pt x="9754" y="7446"/>
                    <a:pt x="9747" y="7446"/>
                  </a:cubicBezTo>
                  <a:cubicBezTo>
                    <a:pt x="9746" y="7446"/>
                    <a:pt x="9745" y="7446"/>
                    <a:pt x="9744" y="7446"/>
                  </a:cubicBezTo>
                  <a:lnTo>
                    <a:pt x="9744" y="7446"/>
                  </a:lnTo>
                  <a:cubicBezTo>
                    <a:pt x="9732" y="7437"/>
                    <a:pt x="9775" y="7428"/>
                    <a:pt x="9811" y="7419"/>
                  </a:cubicBezTo>
                  <a:lnTo>
                    <a:pt x="9763" y="7419"/>
                  </a:lnTo>
                  <a:cubicBezTo>
                    <a:pt x="9755" y="7419"/>
                    <a:pt x="9741" y="7407"/>
                    <a:pt x="9733" y="7400"/>
                  </a:cubicBezTo>
                  <a:lnTo>
                    <a:pt x="9733" y="7400"/>
                  </a:lnTo>
                  <a:cubicBezTo>
                    <a:pt x="9735" y="7400"/>
                    <a:pt x="9736" y="7400"/>
                    <a:pt x="9738" y="7400"/>
                  </a:cubicBezTo>
                  <a:cubicBezTo>
                    <a:pt x="9757" y="7400"/>
                    <a:pt x="9791" y="7395"/>
                    <a:pt x="9799" y="7395"/>
                  </a:cubicBezTo>
                  <a:cubicBezTo>
                    <a:pt x="9797" y="7393"/>
                    <a:pt x="9795" y="7392"/>
                    <a:pt x="9794" y="7391"/>
                  </a:cubicBezTo>
                  <a:lnTo>
                    <a:pt x="9794" y="7391"/>
                  </a:lnTo>
                  <a:cubicBezTo>
                    <a:pt x="9797" y="7389"/>
                    <a:pt x="9799" y="7387"/>
                    <a:pt x="9799" y="7383"/>
                  </a:cubicBezTo>
                  <a:cubicBezTo>
                    <a:pt x="9751" y="7383"/>
                    <a:pt x="9787" y="7383"/>
                    <a:pt x="9751" y="7371"/>
                  </a:cubicBezTo>
                  <a:cubicBezTo>
                    <a:pt x="9751" y="7359"/>
                    <a:pt x="9763" y="7359"/>
                    <a:pt x="9763" y="7359"/>
                  </a:cubicBezTo>
                  <a:cubicBezTo>
                    <a:pt x="9751" y="7359"/>
                    <a:pt x="9740" y="7359"/>
                    <a:pt x="9740" y="7347"/>
                  </a:cubicBezTo>
                  <a:cubicBezTo>
                    <a:pt x="9751" y="7347"/>
                    <a:pt x="9775" y="7347"/>
                    <a:pt x="9787" y="7335"/>
                  </a:cubicBezTo>
                  <a:cubicBezTo>
                    <a:pt x="9763" y="7324"/>
                    <a:pt x="9740" y="7324"/>
                    <a:pt x="9716" y="7324"/>
                  </a:cubicBezTo>
                  <a:cubicBezTo>
                    <a:pt x="9787" y="7324"/>
                    <a:pt x="9751" y="7300"/>
                    <a:pt x="9775" y="7300"/>
                  </a:cubicBezTo>
                  <a:cubicBezTo>
                    <a:pt x="9763" y="7294"/>
                    <a:pt x="9763" y="7294"/>
                    <a:pt x="9766" y="7294"/>
                  </a:cubicBezTo>
                  <a:cubicBezTo>
                    <a:pt x="9769" y="7294"/>
                    <a:pt x="9775" y="7294"/>
                    <a:pt x="9775" y="7288"/>
                  </a:cubicBezTo>
                  <a:lnTo>
                    <a:pt x="9775" y="7288"/>
                  </a:lnTo>
                  <a:cubicBezTo>
                    <a:pt x="9773" y="7290"/>
                    <a:pt x="9771" y="7291"/>
                    <a:pt x="9768" y="7291"/>
                  </a:cubicBezTo>
                  <a:cubicBezTo>
                    <a:pt x="9759" y="7291"/>
                    <a:pt x="9749" y="7276"/>
                    <a:pt x="9740" y="7276"/>
                  </a:cubicBezTo>
                  <a:cubicBezTo>
                    <a:pt x="9847" y="7252"/>
                    <a:pt x="9692" y="7252"/>
                    <a:pt x="9775" y="7252"/>
                  </a:cubicBezTo>
                  <a:cubicBezTo>
                    <a:pt x="9728" y="7252"/>
                    <a:pt x="9740" y="7240"/>
                    <a:pt x="9787" y="7228"/>
                  </a:cubicBezTo>
                  <a:cubicBezTo>
                    <a:pt x="9758" y="7223"/>
                    <a:pt x="9730" y="7220"/>
                    <a:pt x="9704" y="7220"/>
                  </a:cubicBezTo>
                  <a:cubicBezTo>
                    <a:pt x="9666" y="7220"/>
                    <a:pt x="9632" y="7226"/>
                    <a:pt x="9597" y="7240"/>
                  </a:cubicBezTo>
                  <a:cubicBezTo>
                    <a:pt x="9597" y="7240"/>
                    <a:pt x="9598" y="7240"/>
                    <a:pt x="9599" y="7241"/>
                  </a:cubicBezTo>
                  <a:lnTo>
                    <a:pt x="9599" y="7241"/>
                  </a:lnTo>
                  <a:cubicBezTo>
                    <a:pt x="9607" y="7240"/>
                    <a:pt x="9618" y="7240"/>
                    <a:pt x="9632" y="7240"/>
                  </a:cubicBezTo>
                  <a:cubicBezTo>
                    <a:pt x="9621" y="7240"/>
                    <a:pt x="9609" y="7252"/>
                    <a:pt x="9585" y="7252"/>
                  </a:cubicBezTo>
                  <a:cubicBezTo>
                    <a:pt x="9609" y="7264"/>
                    <a:pt x="9621" y="7276"/>
                    <a:pt x="9644" y="7276"/>
                  </a:cubicBezTo>
                  <a:lnTo>
                    <a:pt x="9585" y="7276"/>
                  </a:lnTo>
                  <a:cubicBezTo>
                    <a:pt x="9597" y="7280"/>
                    <a:pt x="9603" y="7283"/>
                    <a:pt x="9606" y="7284"/>
                  </a:cubicBezTo>
                  <a:lnTo>
                    <a:pt x="9606" y="7284"/>
                  </a:lnTo>
                  <a:cubicBezTo>
                    <a:pt x="9604" y="7284"/>
                    <a:pt x="9603" y="7284"/>
                    <a:pt x="9602" y="7284"/>
                  </a:cubicBezTo>
                  <a:cubicBezTo>
                    <a:pt x="9588" y="7284"/>
                    <a:pt x="9599" y="7287"/>
                    <a:pt x="9605" y="7287"/>
                  </a:cubicBezTo>
                  <a:cubicBezTo>
                    <a:pt x="9607" y="7287"/>
                    <a:pt x="9609" y="7286"/>
                    <a:pt x="9606" y="7284"/>
                  </a:cubicBezTo>
                  <a:lnTo>
                    <a:pt x="9606" y="7284"/>
                  </a:lnTo>
                  <a:cubicBezTo>
                    <a:pt x="9615" y="7284"/>
                    <a:pt x="9631" y="7285"/>
                    <a:pt x="9656" y="7288"/>
                  </a:cubicBezTo>
                  <a:cubicBezTo>
                    <a:pt x="9656" y="7294"/>
                    <a:pt x="9641" y="7294"/>
                    <a:pt x="9626" y="7294"/>
                  </a:cubicBezTo>
                  <a:cubicBezTo>
                    <a:pt x="9612" y="7294"/>
                    <a:pt x="9597" y="7294"/>
                    <a:pt x="9597" y="7300"/>
                  </a:cubicBezTo>
                  <a:cubicBezTo>
                    <a:pt x="9585" y="7312"/>
                    <a:pt x="9632" y="7312"/>
                    <a:pt x="9573" y="7312"/>
                  </a:cubicBezTo>
                  <a:cubicBezTo>
                    <a:pt x="9621" y="7312"/>
                    <a:pt x="9466" y="7312"/>
                    <a:pt x="9621" y="7324"/>
                  </a:cubicBezTo>
                  <a:cubicBezTo>
                    <a:pt x="9621" y="7324"/>
                    <a:pt x="9573" y="7324"/>
                    <a:pt x="9573" y="7335"/>
                  </a:cubicBezTo>
                  <a:lnTo>
                    <a:pt x="9561" y="7335"/>
                  </a:lnTo>
                  <a:cubicBezTo>
                    <a:pt x="9597" y="7347"/>
                    <a:pt x="9561" y="7359"/>
                    <a:pt x="9537" y="7371"/>
                  </a:cubicBezTo>
                  <a:lnTo>
                    <a:pt x="9609" y="7371"/>
                  </a:lnTo>
                  <a:cubicBezTo>
                    <a:pt x="9597" y="7371"/>
                    <a:pt x="9597" y="7383"/>
                    <a:pt x="9609" y="7383"/>
                  </a:cubicBezTo>
                  <a:cubicBezTo>
                    <a:pt x="9597" y="7383"/>
                    <a:pt x="9585" y="7395"/>
                    <a:pt x="9573" y="7395"/>
                  </a:cubicBezTo>
                  <a:lnTo>
                    <a:pt x="9549" y="7395"/>
                  </a:lnTo>
                  <a:cubicBezTo>
                    <a:pt x="9556" y="7395"/>
                    <a:pt x="9576" y="7398"/>
                    <a:pt x="9593" y="7402"/>
                  </a:cubicBezTo>
                  <a:lnTo>
                    <a:pt x="9593" y="7402"/>
                  </a:lnTo>
                  <a:cubicBezTo>
                    <a:pt x="9613" y="7414"/>
                    <a:pt x="9646" y="7418"/>
                    <a:pt x="9670" y="7418"/>
                  </a:cubicBezTo>
                  <a:lnTo>
                    <a:pt x="9670" y="7418"/>
                  </a:lnTo>
                  <a:cubicBezTo>
                    <a:pt x="9645" y="7424"/>
                    <a:pt x="9682" y="7442"/>
                    <a:pt x="9661" y="7442"/>
                  </a:cubicBezTo>
                  <a:cubicBezTo>
                    <a:pt x="9653" y="7442"/>
                    <a:pt x="9639" y="7440"/>
                    <a:pt x="9614" y="7435"/>
                  </a:cubicBezTo>
                  <a:lnTo>
                    <a:pt x="9614" y="7435"/>
                  </a:lnTo>
                  <a:cubicBezTo>
                    <a:pt x="9613" y="7438"/>
                    <a:pt x="9609" y="7443"/>
                    <a:pt x="9609" y="7443"/>
                  </a:cubicBezTo>
                  <a:cubicBezTo>
                    <a:pt x="9616" y="7440"/>
                    <a:pt x="9620" y="7439"/>
                    <a:pt x="9623" y="7439"/>
                  </a:cubicBezTo>
                  <a:cubicBezTo>
                    <a:pt x="9634" y="7439"/>
                    <a:pt x="9623" y="7454"/>
                    <a:pt x="9680" y="7454"/>
                  </a:cubicBezTo>
                  <a:cubicBezTo>
                    <a:pt x="9672" y="7454"/>
                    <a:pt x="9663" y="7456"/>
                    <a:pt x="9655" y="7457"/>
                  </a:cubicBezTo>
                  <a:lnTo>
                    <a:pt x="9655" y="7457"/>
                  </a:lnTo>
                  <a:cubicBezTo>
                    <a:pt x="9653" y="7456"/>
                    <a:pt x="9648" y="7454"/>
                    <a:pt x="9644" y="7454"/>
                  </a:cubicBezTo>
                  <a:lnTo>
                    <a:pt x="9644" y="7454"/>
                  </a:lnTo>
                  <a:cubicBezTo>
                    <a:pt x="9647" y="7456"/>
                    <a:pt x="9650" y="7457"/>
                    <a:pt x="9652" y="7458"/>
                  </a:cubicBezTo>
                  <a:lnTo>
                    <a:pt x="9652" y="7458"/>
                  </a:lnTo>
                  <a:cubicBezTo>
                    <a:pt x="9653" y="7458"/>
                    <a:pt x="9654" y="7457"/>
                    <a:pt x="9655" y="7457"/>
                  </a:cubicBezTo>
                  <a:lnTo>
                    <a:pt x="9655" y="7457"/>
                  </a:lnTo>
                  <a:cubicBezTo>
                    <a:pt x="9658" y="7459"/>
                    <a:pt x="9659" y="7460"/>
                    <a:pt x="9658" y="7460"/>
                  </a:cubicBezTo>
                  <a:cubicBezTo>
                    <a:pt x="9657" y="7460"/>
                    <a:pt x="9655" y="7459"/>
                    <a:pt x="9652" y="7458"/>
                  </a:cubicBezTo>
                  <a:lnTo>
                    <a:pt x="9652" y="7458"/>
                  </a:lnTo>
                  <a:cubicBezTo>
                    <a:pt x="9647" y="7459"/>
                    <a:pt x="9643" y="7459"/>
                    <a:pt x="9639" y="7459"/>
                  </a:cubicBezTo>
                  <a:lnTo>
                    <a:pt x="9639" y="7459"/>
                  </a:lnTo>
                  <a:cubicBezTo>
                    <a:pt x="9637" y="7457"/>
                    <a:pt x="9631" y="7454"/>
                    <a:pt x="9621" y="7454"/>
                  </a:cubicBezTo>
                  <a:cubicBezTo>
                    <a:pt x="9621" y="7455"/>
                    <a:pt x="9622" y="7455"/>
                    <a:pt x="9622" y="7456"/>
                  </a:cubicBezTo>
                  <a:lnTo>
                    <a:pt x="9622" y="7456"/>
                  </a:lnTo>
                  <a:cubicBezTo>
                    <a:pt x="9618" y="7454"/>
                    <a:pt x="9615" y="7454"/>
                    <a:pt x="9609" y="7454"/>
                  </a:cubicBezTo>
                  <a:cubicBezTo>
                    <a:pt x="9614" y="7457"/>
                    <a:pt x="9620" y="7459"/>
                    <a:pt x="9625" y="7459"/>
                  </a:cubicBezTo>
                  <a:lnTo>
                    <a:pt x="9625" y="7459"/>
                  </a:lnTo>
                  <a:cubicBezTo>
                    <a:pt x="9630" y="7464"/>
                    <a:pt x="9632" y="7465"/>
                    <a:pt x="9636" y="7466"/>
                  </a:cubicBezTo>
                  <a:lnTo>
                    <a:pt x="9636" y="7466"/>
                  </a:lnTo>
                  <a:cubicBezTo>
                    <a:pt x="9638" y="7466"/>
                    <a:pt x="9639" y="7465"/>
                    <a:pt x="9639" y="7464"/>
                  </a:cubicBezTo>
                  <a:lnTo>
                    <a:pt x="9639" y="7464"/>
                  </a:lnTo>
                  <a:cubicBezTo>
                    <a:pt x="9641" y="7465"/>
                    <a:pt x="9643" y="7466"/>
                    <a:pt x="9644" y="7466"/>
                  </a:cubicBezTo>
                  <a:cubicBezTo>
                    <a:pt x="9641" y="7466"/>
                    <a:pt x="9638" y="7466"/>
                    <a:pt x="9636" y="7466"/>
                  </a:cubicBezTo>
                  <a:lnTo>
                    <a:pt x="9636" y="7466"/>
                  </a:lnTo>
                  <a:cubicBezTo>
                    <a:pt x="9635" y="7466"/>
                    <a:pt x="9634" y="7466"/>
                    <a:pt x="9632" y="7466"/>
                  </a:cubicBezTo>
                  <a:cubicBezTo>
                    <a:pt x="9660" y="7466"/>
                    <a:pt x="9694" y="7473"/>
                    <a:pt x="9725" y="7477"/>
                  </a:cubicBezTo>
                  <a:lnTo>
                    <a:pt x="9725" y="7477"/>
                  </a:lnTo>
                  <a:cubicBezTo>
                    <a:pt x="9689" y="7475"/>
                    <a:pt x="9628" y="7473"/>
                    <a:pt x="9580" y="7473"/>
                  </a:cubicBezTo>
                  <a:cubicBezTo>
                    <a:pt x="9542" y="7473"/>
                    <a:pt x="9513" y="7474"/>
                    <a:pt x="9513" y="7478"/>
                  </a:cubicBezTo>
                  <a:cubicBezTo>
                    <a:pt x="9513" y="7478"/>
                    <a:pt x="9632" y="7490"/>
                    <a:pt x="9644" y="7490"/>
                  </a:cubicBezTo>
                  <a:cubicBezTo>
                    <a:pt x="9644" y="7490"/>
                    <a:pt x="9644" y="7491"/>
                    <a:pt x="9643" y="7491"/>
                  </a:cubicBezTo>
                  <a:lnTo>
                    <a:pt x="9643" y="7491"/>
                  </a:lnTo>
                  <a:cubicBezTo>
                    <a:pt x="9637" y="7490"/>
                    <a:pt x="9630" y="7490"/>
                    <a:pt x="9621" y="7490"/>
                  </a:cubicBezTo>
                  <a:lnTo>
                    <a:pt x="9597" y="7490"/>
                  </a:lnTo>
                  <a:cubicBezTo>
                    <a:pt x="9603" y="7496"/>
                    <a:pt x="9609" y="7499"/>
                    <a:pt x="9616" y="7499"/>
                  </a:cubicBezTo>
                  <a:cubicBezTo>
                    <a:pt x="9623" y="7499"/>
                    <a:pt x="9632" y="7496"/>
                    <a:pt x="9643" y="7491"/>
                  </a:cubicBezTo>
                  <a:lnTo>
                    <a:pt x="9643" y="7491"/>
                  </a:lnTo>
                  <a:cubicBezTo>
                    <a:pt x="9681" y="7493"/>
                    <a:pt x="9654" y="7504"/>
                    <a:pt x="9716" y="7514"/>
                  </a:cubicBezTo>
                  <a:lnTo>
                    <a:pt x="9621" y="7514"/>
                  </a:lnTo>
                  <a:cubicBezTo>
                    <a:pt x="9430" y="7514"/>
                    <a:pt x="9228" y="7478"/>
                    <a:pt x="9228" y="7228"/>
                  </a:cubicBezTo>
                  <a:cubicBezTo>
                    <a:pt x="9228" y="7188"/>
                    <a:pt x="9193" y="7170"/>
                    <a:pt x="9147" y="7170"/>
                  </a:cubicBezTo>
                  <a:cubicBezTo>
                    <a:pt x="9029" y="7170"/>
                    <a:pt x="8833" y="7282"/>
                    <a:pt x="8918" y="7419"/>
                  </a:cubicBezTo>
                  <a:cubicBezTo>
                    <a:pt x="8793" y="7419"/>
                    <a:pt x="8689" y="7539"/>
                    <a:pt x="8618" y="7539"/>
                  </a:cubicBezTo>
                  <a:cubicBezTo>
                    <a:pt x="8615" y="7539"/>
                    <a:pt x="8612" y="7538"/>
                    <a:pt x="8608" y="7538"/>
                  </a:cubicBezTo>
                  <a:cubicBezTo>
                    <a:pt x="8549" y="7538"/>
                    <a:pt x="8644" y="7538"/>
                    <a:pt x="8573" y="7526"/>
                  </a:cubicBezTo>
                  <a:cubicBezTo>
                    <a:pt x="8573" y="7526"/>
                    <a:pt x="8583" y="7524"/>
                    <a:pt x="8593" y="7522"/>
                  </a:cubicBezTo>
                  <a:lnTo>
                    <a:pt x="8593" y="7522"/>
                  </a:lnTo>
                  <a:cubicBezTo>
                    <a:pt x="8594" y="7525"/>
                    <a:pt x="8596" y="7527"/>
                    <a:pt x="8600" y="7527"/>
                  </a:cubicBezTo>
                  <a:cubicBezTo>
                    <a:pt x="8602" y="7527"/>
                    <a:pt x="8605" y="7527"/>
                    <a:pt x="8608" y="7526"/>
                  </a:cubicBezTo>
                  <a:cubicBezTo>
                    <a:pt x="8616" y="7522"/>
                    <a:pt x="8615" y="7521"/>
                    <a:pt x="8610" y="7521"/>
                  </a:cubicBezTo>
                  <a:cubicBezTo>
                    <a:pt x="8606" y="7521"/>
                    <a:pt x="8600" y="7521"/>
                    <a:pt x="8593" y="7522"/>
                  </a:cubicBezTo>
                  <a:lnTo>
                    <a:pt x="8593" y="7522"/>
                  </a:lnTo>
                  <a:cubicBezTo>
                    <a:pt x="8592" y="7513"/>
                    <a:pt x="8606" y="7496"/>
                    <a:pt x="8620" y="7496"/>
                  </a:cubicBezTo>
                  <a:cubicBezTo>
                    <a:pt x="8622" y="7496"/>
                    <a:pt x="8625" y="7497"/>
                    <a:pt x="8627" y="7498"/>
                  </a:cubicBezTo>
                  <a:lnTo>
                    <a:pt x="8627" y="7498"/>
                  </a:lnTo>
                  <a:cubicBezTo>
                    <a:pt x="8585" y="7466"/>
                    <a:pt x="8583" y="7466"/>
                    <a:pt x="8537" y="7454"/>
                  </a:cubicBezTo>
                  <a:cubicBezTo>
                    <a:pt x="8541" y="7450"/>
                    <a:pt x="8545" y="7448"/>
                    <a:pt x="8550" y="7446"/>
                  </a:cubicBezTo>
                  <a:lnTo>
                    <a:pt x="8550" y="7446"/>
                  </a:lnTo>
                  <a:cubicBezTo>
                    <a:pt x="8555" y="7449"/>
                    <a:pt x="8566" y="7452"/>
                    <a:pt x="8585" y="7454"/>
                  </a:cubicBezTo>
                  <a:cubicBezTo>
                    <a:pt x="8573" y="7449"/>
                    <a:pt x="8564" y="7446"/>
                    <a:pt x="8556" y="7446"/>
                  </a:cubicBezTo>
                  <a:cubicBezTo>
                    <a:pt x="8554" y="7446"/>
                    <a:pt x="8552" y="7446"/>
                    <a:pt x="8550" y="7446"/>
                  </a:cubicBezTo>
                  <a:lnTo>
                    <a:pt x="8550" y="7446"/>
                  </a:lnTo>
                  <a:cubicBezTo>
                    <a:pt x="8532" y="7437"/>
                    <a:pt x="8581" y="7428"/>
                    <a:pt x="8608" y="7419"/>
                  </a:cubicBezTo>
                  <a:lnTo>
                    <a:pt x="8561" y="7419"/>
                  </a:lnTo>
                  <a:cubicBezTo>
                    <a:pt x="8561" y="7419"/>
                    <a:pt x="8549" y="7407"/>
                    <a:pt x="8542" y="7400"/>
                  </a:cubicBezTo>
                  <a:lnTo>
                    <a:pt x="8542" y="7400"/>
                  </a:lnTo>
                  <a:cubicBezTo>
                    <a:pt x="8544" y="7400"/>
                    <a:pt x="8546" y="7400"/>
                    <a:pt x="8548" y="7400"/>
                  </a:cubicBezTo>
                  <a:cubicBezTo>
                    <a:pt x="8566" y="7400"/>
                    <a:pt x="8601" y="7395"/>
                    <a:pt x="8608" y="7395"/>
                  </a:cubicBezTo>
                  <a:cubicBezTo>
                    <a:pt x="8606" y="7393"/>
                    <a:pt x="8604" y="7391"/>
                    <a:pt x="8602" y="7390"/>
                  </a:cubicBezTo>
                  <a:lnTo>
                    <a:pt x="8602" y="7390"/>
                  </a:lnTo>
                  <a:cubicBezTo>
                    <a:pt x="8606" y="7389"/>
                    <a:pt x="8608" y="7386"/>
                    <a:pt x="8608" y="7383"/>
                  </a:cubicBezTo>
                  <a:cubicBezTo>
                    <a:pt x="8591" y="7383"/>
                    <a:pt x="8556" y="7371"/>
                    <a:pt x="8555" y="7364"/>
                  </a:cubicBezTo>
                  <a:lnTo>
                    <a:pt x="8555" y="7364"/>
                  </a:lnTo>
                  <a:cubicBezTo>
                    <a:pt x="8554" y="7364"/>
                    <a:pt x="8553" y="7364"/>
                    <a:pt x="8552" y="7364"/>
                  </a:cubicBezTo>
                  <a:cubicBezTo>
                    <a:pt x="8536" y="7364"/>
                    <a:pt x="8572" y="7339"/>
                    <a:pt x="8589" y="7332"/>
                  </a:cubicBezTo>
                  <a:lnTo>
                    <a:pt x="8589" y="7332"/>
                  </a:lnTo>
                  <a:cubicBezTo>
                    <a:pt x="8591" y="7333"/>
                    <a:pt x="8594" y="7334"/>
                    <a:pt x="8597" y="7335"/>
                  </a:cubicBezTo>
                  <a:cubicBezTo>
                    <a:pt x="8598" y="7332"/>
                    <a:pt x="8598" y="7330"/>
                    <a:pt x="8595" y="7330"/>
                  </a:cubicBezTo>
                  <a:cubicBezTo>
                    <a:pt x="8594" y="7330"/>
                    <a:pt x="8591" y="7331"/>
                    <a:pt x="8589" y="7332"/>
                  </a:cubicBezTo>
                  <a:lnTo>
                    <a:pt x="8589" y="7332"/>
                  </a:lnTo>
                  <a:cubicBezTo>
                    <a:pt x="8568" y="7324"/>
                    <a:pt x="8546" y="7324"/>
                    <a:pt x="8525" y="7324"/>
                  </a:cubicBezTo>
                  <a:cubicBezTo>
                    <a:pt x="8573" y="7324"/>
                    <a:pt x="8585" y="7312"/>
                    <a:pt x="8597" y="7300"/>
                  </a:cubicBezTo>
                  <a:cubicBezTo>
                    <a:pt x="8585" y="7300"/>
                    <a:pt x="8561" y="7276"/>
                    <a:pt x="8537" y="7276"/>
                  </a:cubicBezTo>
                  <a:cubicBezTo>
                    <a:pt x="8668" y="7252"/>
                    <a:pt x="8478" y="7252"/>
                    <a:pt x="8585" y="7252"/>
                  </a:cubicBezTo>
                  <a:cubicBezTo>
                    <a:pt x="8561" y="7240"/>
                    <a:pt x="8489" y="7228"/>
                    <a:pt x="8597" y="7228"/>
                  </a:cubicBezTo>
                  <a:cubicBezTo>
                    <a:pt x="8567" y="7223"/>
                    <a:pt x="8537" y="7220"/>
                    <a:pt x="8509" y="7220"/>
                  </a:cubicBezTo>
                  <a:cubicBezTo>
                    <a:pt x="8470" y="7220"/>
                    <a:pt x="8434" y="7226"/>
                    <a:pt x="8406" y="7240"/>
                  </a:cubicBezTo>
                  <a:cubicBezTo>
                    <a:pt x="8407" y="7240"/>
                    <a:pt x="8407" y="7240"/>
                    <a:pt x="8407" y="7241"/>
                  </a:cubicBezTo>
                  <a:lnTo>
                    <a:pt x="8407" y="7241"/>
                  </a:lnTo>
                  <a:cubicBezTo>
                    <a:pt x="8416" y="7240"/>
                    <a:pt x="8427" y="7240"/>
                    <a:pt x="8442" y="7240"/>
                  </a:cubicBezTo>
                  <a:cubicBezTo>
                    <a:pt x="8429" y="7240"/>
                    <a:pt x="8419" y="7242"/>
                    <a:pt x="8413" y="7244"/>
                  </a:cubicBezTo>
                  <a:lnTo>
                    <a:pt x="8413" y="7244"/>
                  </a:lnTo>
                  <a:cubicBezTo>
                    <a:pt x="8413" y="7243"/>
                    <a:pt x="8411" y="7242"/>
                    <a:pt x="8407" y="7241"/>
                  </a:cubicBezTo>
                  <a:lnTo>
                    <a:pt x="8407" y="7241"/>
                  </a:lnTo>
                  <a:cubicBezTo>
                    <a:pt x="8372" y="7242"/>
                    <a:pt x="8392" y="7245"/>
                    <a:pt x="8405" y="7245"/>
                  </a:cubicBezTo>
                  <a:cubicBezTo>
                    <a:pt x="8406" y="7245"/>
                    <a:pt x="8408" y="7245"/>
                    <a:pt x="8409" y="7245"/>
                  </a:cubicBezTo>
                  <a:lnTo>
                    <a:pt x="8409" y="7245"/>
                  </a:lnTo>
                  <a:cubicBezTo>
                    <a:pt x="8403" y="7249"/>
                    <a:pt x="8405" y="7252"/>
                    <a:pt x="8418" y="7252"/>
                  </a:cubicBezTo>
                  <a:lnTo>
                    <a:pt x="8394" y="7252"/>
                  </a:lnTo>
                  <a:cubicBezTo>
                    <a:pt x="8406" y="7264"/>
                    <a:pt x="8430" y="7276"/>
                    <a:pt x="8454" y="7276"/>
                  </a:cubicBezTo>
                  <a:lnTo>
                    <a:pt x="8394" y="7276"/>
                  </a:lnTo>
                  <a:cubicBezTo>
                    <a:pt x="8411" y="7284"/>
                    <a:pt x="8413" y="7288"/>
                    <a:pt x="8412" y="7290"/>
                  </a:cubicBezTo>
                  <a:lnTo>
                    <a:pt x="8412" y="7290"/>
                  </a:lnTo>
                  <a:cubicBezTo>
                    <a:pt x="8416" y="7289"/>
                    <a:pt x="8427" y="7288"/>
                    <a:pt x="8454" y="7288"/>
                  </a:cubicBezTo>
                  <a:cubicBezTo>
                    <a:pt x="8382" y="7300"/>
                    <a:pt x="8418" y="7312"/>
                    <a:pt x="8382" y="7312"/>
                  </a:cubicBezTo>
                  <a:cubicBezTo>
                    <a:pt x="8406" y="7318"/>
                    <a:pt x="8373" y="7318"/>
                    <a:pt x="8357" y="7318"/>
                  </a:cubicBezTo>
                  <a:cubicBezTo>
                    <a:pt x="8341" y="7318"/>
                    <a:pt x="8341" y="7318"/>
                    <a:pt x="8430" y="7324"/>
                  </a:cubicBezTo>
                  <a:lnTo>
                    <a:pt x="8382" y="7324"/>
                  </a:lnTo>
                  <a:cubicBezTo>
                    <a:pt x="8389" y="7331"/>
                    <a:pt x="8392" y="7333"/>
                    <a:pt x="8396" y="7335"/>
                  </a:cubicBezTo>
                  <a:lnTo>
                    <a:pt x="8396" y="7335"/>
                  </a:lnTo>
                  <a:cubicBezTo>
                    <a:pt x="8395" y="7335"/>
                    <a:pt x="8395" y="7335"/>
                    <a:pt x="8394" y="7335"/>
                  </a:cubicBezTo>
                  <a:cubicBezTo>
                    <a:pt x="8395" y="7335"/>
                    <a:pt x="8397" y="7335"/>
                    <a:pt x="8398" y="7335"/>
                  </a:cubicBezTo>
                  <a:lnTo>
                    <a:pt x="8398" y="7335"/>
                  </a:lnTo>
                  <a:cubicBezTo>
                    <a:pt x="8400" y="7335"/>
                    <a:pt x="8402" y="7335"/>
                    <a:pt x="8406" y="7335"/>
                  </a:cubicBezTo>
                  <a:lnTo>
                    <a:pt x="8358" y="7335"/>
                  </a:lnTo>
                  <a:cubicBezTo>
                    <a:pt x="8358" y="7335"/>
                    <a:pt x="8358" y="7335"/>
                    <a:pt x="8358" y="7335"/>
                  </a:cubicBezTo>
                  <a:lnTo>
                    <a:pt x="8358" y="7335"/>
                  </a:lnTo>
                  <a:cubicBezTo>
                    <a:pt x="8364" y="7341"/>
                    <a:pt x="8376" y="7344"/>
                    <a:pt x="8380" y="7344"/>
                  </a:cubicBezTo>
                  <a:lnTo>
                    <a:pt x="8380" y="7344"/>
                  </a:lnTo>
                  <a:cubicBezTo>
                    <a:pt x="8377" y="7341"/>
                    <a:pt x="8371" y="7338"/>
                    <a:pt x="8359" y="7335"/>
                  </a:cubicBezTo>
                  <a:lnTo>
                    <a:pt x="8359" y="7335"/>
                  </a:lnTo>
                  <a:cubicBezTo>
                    <a:pt x="8382" y="7341"/>
                    <a:pt x="8385" y="7344"/>
                    <a:pt x="8381" y="7344"/>
                  </a:cubicBezTo>
                  <a:cubicBezTo>
                    <a:pt x="8381" y="7344"/>
                    <a:pt x="8381" y="7344"/>
                    <a:pt x="8380" y="7344"/>
                  </a:cubicBezTo>
                  <a:lnTo>
                    <a:pt x="8380" y="7344"/>
                  </a:lnTo>
                  <a:cubicBezTo>
                    <a:pt x="8389" y="7353"/>
                    <a:pt x="8367" y="7359"/>
                    <a:pt x="8358" y="7359"/>
                  </a:cubicBezTo>
                  <a:cubicBezTo>
                    <a:pt x="8394" y="7359"/>
                    <a:pt x="8347" y="7359"/>
                    <a:pt x="8347" y="7371"/>
                  </a:cubicBezTo>
                  <a:lnTo>
                    <a:pt x="8418" y="7371"/>
                  </a:lnTo>
                  <a:cubicBezTo>
                    <a:pt x="8406" y="7371"/>
                    <a:pt x="8394" y="7395"/>
                    <a:pt x="8370" y="7395"/>
                  </a:cubicBezTo>
                  <a:lnTo>
                    <a:pt x="8358" y="7395"/>
                  </a:lnTo>
                  <a:cubicBezTo>
                    <a:pt x="8361" y="7395"/>
                    <a:pt x="8365" y="7395"/>
                    <a:pt x="8371" y="7396"/>
                  </a:cubicBezTo>
                  <a:lnTo>
                    <a:pt x="8371" y="7396"/>
                  </a:lnTo>
                  <a:cubicBezTo>
                    <a:pt x="8375" y="7396"/>
                    <a:pt x="8378" y="7395"/>
                    <a:pt x="8382" y="7395"/>
                  </a:cubicBezTo>
                  <a:cubicBezTo>
                    <a:pt x="8385" y="7396"/>
                    <a:pt x="8387" y="7398"/>
                    <a:pt x="8389" y="7399"/>
                  </a:cubicBezTo>
                  <a:lnTo>
                    <a:pt x="8389" y="7399"/>
                  </a:lnTo>
                  <a:cubicBezTo>
                    <a:pt x="8383" y="7398"/>
                    <a:pt x="8376" y="7397"/>
                    <a:pt x="8371" y="7396"/>
                  </a:cubicBezTo>
                  <a:lnTo>
                    <a:pt x="8371" y="7396"/>
                  </a:lnTo>
                  <a:cubicBezTo>
                    <a:pt x="8282" y="7407"/>
                    <a:pt x="8294" y="7410"/>
                    <a:pt x="8330" y="7410"/>
                  </a:cubicBezTo>
                  <a:cubicBezTo>
                    <a:pt x="8354" y="7410"/>
                    <a:pt x="8388" y="7409"/>
                    <a:pt x="8410" y="7408"/>
                  </a:cubicBezTo>
                  <a:lnTo>
                    <a:pt x="8410" y="7408"/>
                  </a:lnTo>
                  <a:cubicBezTo>
                    <a:pt x="8402" y="7405"/>
                    <a:pt x="8396" y="7403"/>
                    <a:pt x="8389" y="7399"/>
                  </a:cubicBezTo>
                  <a:lnTo>
                    <a:pt x="8389" y="7399"/>
                  </a:lnTo>
                  <a:cubicBezTo>
                    <a:pt x="8409" y="7403"/>
                    <a:pt x="8430" y="7407"/>
                    <a:pt x="8430" y="7407"/>
                  </a:cubicBezTo>
                  <a:cubicBezTo>
                    <a:pt x="8430" y="7407"/>
                    <a:pt x="8422" y="7407"/>
                    <a:pt x="8410" y="7408"/>
                  </a:cubicBezTo>
                  <a:lnTo>
                    <a:pt x="8410" y="7408"/>
                  </a:lnTo>
                  <a:cubicBezTo>
                    <a:pt x="8433" y="7415"/>
                    <a:pt x="8460" y="7418"/>
                    <a:pt x="8480" y="7418"/>
                  </a:cubicBezTo>
                  <a:lnTo>
                    <a:pt x="8480" y="7418"/>
                  </a:lnTo>
                  <a:cubicBezTo>
                    <a:pt x="8462" y="7423"/>
                    <a:pt x="8480" y="7437"/>
                    <a:pt x="8455" y="7437"/>
                  </a:cubicBezTo>
                  <a:cubicBezTo>
                    <a:pt x="8447" y="7437"/>
                    <a:pt x="8436" y="7436"/>
                    <a:pt x="8419" y="7433"/>
                  </a:cubicBezTo>
                  <a:lnTo>
                    <a:pt x="8419" y="7433"/>
                  </a:lnTo>
                  <a:cubicBezTo>
                    <a:pt x="8416" y="7435"/>
                    <a:pt x="8411" y="7438"/>
                    <a:pt x="8406" y="7443"/>
                  </a:cubicBezTo>
                  <a:cubicBezTo>
                    <a:pt x="8454" y="7443"/>
                    <a:pt x="8418" y="7454"/>
                    <a:pt x="8489" y="7454"/>
                  </a:cubicBezTo>
                  <a:lnTo>
                    <a:pt x="8442" y="7454"/>
                  </a:lnTo>
                  <a:cubicBezTo>
                    <a:pt x="8406" y="7454"/>
                    <a:pt x="8466" y="7454"/>
                    <a:pt x="8430" y="7466"/>
                  </a:cubicBezTo>
                  <a:cubicBezTo>
                    <a:pt x="8453" y="7466"/>
                    <a:pt x="8473" y="7469"/>
                    <a:pt x="8491" y="7472"/>
                  </a:cubicBezTo>
                  <a:lnTo>
                    <a:pt x="8491" y="7472"/>
                  </a:lnTo>
                  <a:cubicBezTo>
                    <a:pt x="8459" y="7470"/>
                    <a:pt x="8420" y="7468"/>
                    <a:pt x="8386" y="7468"/>
                  </a:cubicBezTo>
                  <a:cubicBezTo>
                    <a:pt x="8347" y="7468"/>
                    <a:pt x="8315" y="7470"/>
                    <a:pt x="8311" y="7478"/>
                  </a:cubicBezTo>
                  <a:cubicBezTo>
                    <a:pt x="8311" y="7478"/>
                    <a:pt x="8549" y="7490"/>
                    <a:pt x="8549" y="7490"/>
                  </a:cubicBezTo>
                  <a:lnTo>
                    <a:pt x="8513" y="7490"/>
                  </a:lnTo>
                  <a:cubicBezTo>
                    <a:pt x="8513" y="7490"/>
                    <a:pt x="8496" y="7494"/>
                    <a:pt x="8477" y="7495"/>
                  </a:cubicBezTo>
                  <a:lnTo>
                    <a:pt x="8477" y="7495"/>
                  </a:lnTo>
                  <a:cubicBezTo>
                    <a:pt x="8471" y="7492"/>
                    <a:pt x="8463" y="7490"/>
                    <a:pt x="8430" y="7490"/>
                  </a:cubicBezTo>
                  <a:cubicBezTo>
                    <a:pt x="8438" y="7494"/>
                    <a:pt x="8450" y="7495"/>
                    <a:pt x="8462" y="7495"/>
                  </a:cubicBezTo>
                  <a:cubicBezTo>
                    <a:pt x="8467" y="7495"/>
                    <a:pt x="8472" y="7495"/>
                    <a:pt x="8477" y="7495"/>
                  </a:cubicBezTo>
                  <a:lnTo>
                    <a:pt x="8477" y="7495"/>
                  </a:lnTo>
                  <a:cubicBezTo>
                    <a:pt x="8485" y="7500"/>
                    <a:pt x="8484" y="7507"/>
                    <a:pt x="8549" y="7514"/>
                  </a:cubicBezTo>
                  <a:cubicBezTo>
                    <a:pt x="8525" y="7514"/>
                    <a:pt x="8513" y="7514"/>
                    <a:pt x="8561" y="7526"/>
                  </a:cubicBezTo>
                  <a:lnTo>
                    <a:pt x="8478" y="7526"/>
                  </a:lnTo>
                  <a:cubicBezTo>
                    <a:pt x="8484" y="7532"/>
                    <a:pt x="8490" y="7535"/>
                    <a:pt x="8496" y="7537"/>
                  </a:cubicBezTo>
                  <a:lnTo>
                    <a:pt x="8496" y="7537"/>
                  </a:lnTo>
                  <a:cubicBezTo>
                    <a:pt x="8245" y="7526"/>
                    <a:pt x="8014" y="7527"/>
                    <a:pt x="8037" y="7252"/>
                  </a:cubicBezTo>
                  <a:cubicBezTo>
                    <a:pt x="8044" y="7183"/>
                    <a:pt x="8006" y="7156"/>
                    <a:pt x="7953" y="7156"/>
                  </a:cubicBezTo>
                  <a:cubicBezTo>
                    <a:pt x="7824" y="7156"/>
                    <a:pt x="7604" y="7321"/>
                    <a:pt x="7739" y="7431"/>
                  </a:cubicBezTo>
                  <a:cubicBezTo>
                    <a:pt x="7632" y="7431"/>
                    <a:pt x="7549" y="7490"/>
                    <a:pt x="7430" y="7490"/>
                  </a:cubicBezTo>
                  <a:cubicBezTo>
                    <a:pt x="7562" y="7504"/>
                    <a:pt x="7556" y="7510"/>
                    <a:pt x="7516" y="7510"/>
                  </a:cubicBezTo>
                  <a:cubicBezTo>
                    <a:pt x="7488" y="7510"/>
                    <a:pt x="7443" y="7507"/>
                    <a:pt x="7418" y="7502"/>
                  </a:cubicBezTo>
                  <a:cubicBezTo>
                    <a:pt x="7465" y="7466"/>
                    <a:pt x="7382" y="7454"/>
                    <a:pt x="7346" y="7454"/>
                  </a:cubicBezTo>
                  <a:lnTo>
                    <a:pt x="7335" y="7454"/>
                  </a:lnTo>
                  <a:cubicBezTo>
                    <a:pt x="7342" y="7451"/>
                    <a:pt x="7349" y="7449"/>
                    <a:pt x="7355" y="7449"/>
                  </a:cubicBezTo>
                  <a:cubicBezTo>
                    <a:pt x="7357" y="7449"/>
                    <a:pt x="7359" y="7449"/>
                    <a:pt x="7360" y="7450"/>
                  </a:cubicBezTo>
                  <a:lnTo>
                    <a:pt x="7360" y="7450"/>
                  </a:lnTo>
                  <a:cubicBezTo>
                    <a:pt x="7338" y="7442"/>
                    <a:pt x="7362" y="7435"/>
                    <a:pt x="7388" y="7427"/>
                  </a:cubicBezTo>
                  <a:lnTo>
                    <a:pt x="7388" y="7427"/>
                  </a:lnTo>
                  <a:cubicBezTo>
                    <a:pt x="7386" y="7428"/>
                    <a:pt x="7384" y="7428"/>
                    <a:pt x="7382" y="7428"/>
                  </a:cubicBezTo>
                  <a:cubicBezTo>
                    <a:pt x="7370" y="7428"/>
                    <a:pt x="7358" y="7425"/>
                    <a:pt x="7346" y="7419"/>
                  </a:cubicBezTo>
                  <a:lnTo>
                    <a:pt x="7370" y="7419"/>
                  </a:lnTo>
                  <a:cubicBezTo>
                    <a:pt x="7332" y="7409"/>
                    <a:pt x="7363" y="7399"/>
                    <a:pt x="7351" y="7396"/>
                  </a:cubicBezTo>
                  <a:lnTo>
                    <a:pt x="7351" y="7396"/>
                  </a:lnTo>
                  <a:cubicBezTo>
                    <a:pt x="7359" y="7397"/>
                    <a:pt x="7368" y="7398"/>
                    <a:pt x="7376" y="7398"/>
                  </a:cubicBezTo>
                  <a:cubicBezTo>
                    <a:pt x="7391" y="7398"/>
                    <a:pt x="7406" y="7395"/>
                    <a:pt x="7418" y="7383"/>
                  </a:cubicBezTo>
                  <a:cubicBezTo>
                    <a:pt x="7382" y="7383"/>
                    <a:pt x="7382" y="7383"/>
                    <a:pt x="7358" y="7371"/>
                  </a:cubicBezTo>
                  <a:cubicBezTo>
                    <a:pt x="7362" y="7367"/>
                    <a:pt x="7366" y="7365"/>
                    <a:pt x="7369" y="7363"/>
                  </a:cubicBezTo>
                  <a:lnTo>
                    <a:pt x="7369" y="7363"/>
                  </a:lnTo>
                  <a:cubicBezTo>
                    <a:pt x="7366" y="7364"/>
                    <a:pt x="7363" y="7364"/>
                    <a:pt x="7361" y="7364"/>
                  </a:cubicBezTo>
                  <a:cubicBezTo>
                    <a:pt x="7346" y="7364"/>
                    <a:pt x="7381" y="7339"/>
                    <a:pt x="7398" y="7332"/>
                  </a:cubicBezTo>
                  <a:lnTo>
                    <a:pt x="7398" y="7332"/>
                  </a:lnTo>
                  <a:cubicBezTo>
                    <a:pt x="7401" y="7333"/>
                    <a:pt x="7403" y="7334"/>
                    <a:pt x="7406" y="7335"/>
                  </a:cubicBezTo>
                  <a:cubicBezTo>
                    <a:pt x="7408" y="7332"/>
                    <a:pt x="7407" y="7330"/>
                    <a:pt x="7404" y="7330"/>
                  </a:cubicBezTo>
                  <a:cubicBezTo>
                    <a:pt x="7403" y="7330"/>
                    <a:pt x="7401" y="7331"/>
                    <a:pt x="7398" y="7332"/>
                  </a:cubicBezTo>
                  <a:lnTo>
                    <a:pt x="7398" y="7332"/>
                  </a:lnTo>
                  <a:cubicBezTo>
                    <a:pt x="7377" y="7324"/>
                    <a:pt x="7356" y="7324"/>
                    <a:pt x="7335" y="7324"/>
                  </a:cubicBezTo>
                  <a:cubicBezTo>
                    <a:pt x="7346" y="7324"/>
                    <a:pt x="7382" y="7324"/>
                    <a:pt x="7394" y="7300"/>
                  </a:cubicBezTo>
                  <a:cubicBezTo>
                    <a:pt x="7382" y="7294"/>
                    <a:pt x="7379" y="7294"/>
                    <a:pt x="7381" y="7294"/>
                  </a:cubicBezTo>
                  <a:cubicBezTo>
                    <a:pt x="7382" y="7294"/>
                    <a:pt x="7388" y="7294"/>
                    <a:pt x="7394" y="7288"/>
                  </a:cubicBezTo>
                  <a:lnTo>
                    <a:pt x="7394" y="7288"/>
                  </a:lnTo>
                  <a:cubicBezTo>
                    <a:pt x="7392" y="7290"/>
                    <a:pt x="7389" y="7291"/>
                    <a:pt x="7386" y="7291"/>
                  </a:cubicBezTo>
                  <a:cubicBezTo>
                    <a:pt x="7373" y="7291"/>
                    <a:pt x="7356" y="7276"/>
                    <a:pt x="7346" y="7276"/>
                  </a:cubicBezTo>
                  <a:cubicBezTo>
                    <a:pt x="7477" y="7252"/>
                    <a:pt x="7287" y="7252"/>
                    <a:pt x="7394" y="7252"/>
                  </a:cubicBezTo>
                  <a:cubicBezTo>
                    <a:pt x="7370" y="7240"/>
                    <a:pt x="7299" y="7228"/>
                    <a:pt x="7394" y="7228"/>
                  </a:cubicBezTo>
                  <a:cubicBezTo>
                    <a:pt x="7364" y="7223"/>
                    <a:pt x="7337" y="7220"/>
                    <a:pt x="7311" y="7220"/>
                  </a:cubicBezTo>
                  <a:cubicBezTo>
                    <a:pt x="7275" y="7220"/>
                    <a:pt x="7243" y="7226"/>
                    <a:pt x="7215" y="7240"/>
                  </a:cubicBezTo>
                  <a:cubicBezTo>
                    <a:pt x="7216" y="7240"/>
                    <a:pt x="7216" y="7240"/>
                    <a:pt x="7217" y="7241"/>
                  </a:cubicBezTo>
                  <a:lnTo>
                    <a:pt x="7217" y="7241"/>
                  </a:lnTo>
                  <a:cubicBezTo>
                    <a:pt x="7225" y="7240"/>
                    <a:pt x="7236" y="7240"/>
                    <a:pt x="7251" y="7240"/>
                  </a:cubicBezTo>
                  <a:cubicBezTo>
                    <a:pt x="7227" y="7240"/>
                    <a:pt x="7215" y="7252"/>
                    <a:pt x="7204" y="7252"/>
                  </a:cubicBezTo>
                  <a:cubicBezTo>
                    <a:pt x="7215" y="7264"/>
                    <a:pt x="7239" y="7276"/>
                    <a:pt x="7263" y="7276"/>
                  </a:cubicBezTo>
                  <a:lnTo>
                    <a:pt x="7192" y="7276"/>
                  </a:lnTo>
                  <a:cubicBezTo>
                    <a:pt x="7204" y="7280"/>
                    <a:pt x="7211" y="7283"/>
                    <a:pt x="7214" y="7284"/>
                  </a:cubicBezTo>
                  <a:lnTo>
                    <a:pt x="7214" y="7284"/>
                  </a:lnTo>
                  <a:cubicBezTo>
                    <a:pt x="7215" y="7284"/>
                    <a:pt x="7217" y="7284"/>
                    <a:pt x="7219" y="7284"/>
                  </a:cubicBezTo>
                  <a:cubicBezTo>
                    <a:pt x="7228" y="7284"/>
                    <a:pt x="7245" y="7285"/>
                    <a:pt x="7275" y="7288"/>
                  </a:cubicBezTo>
                  <a:cubicBezTo>
                    <a:pt x="7275" y="7300"/>
                    <a:pt x="7192" y="7312"/>
                    <a:pt x="7192" y="7312"/>
                  </a:cubicBezTo>
                  <a:cubicBezTo>
                    <a:pt x="7227" y="7312"/>
                    <a:pt x="7073" y="7312"/>
                    <a:pt x="7227" y="7324"/>
                  </a:cubicBezTo>
                  <a:lnTo>
                    <a:pt x="7192" y="7324"/>
                  </a:lnTo>
                  <a:cubicBezTo>
                    <a:pt x="7204" y="7335"/>
                    <a:pt x="7204" y="7335"/>
                    <a:pt x="7215" y="7335"/>
                  </a:cubicBezTo>
                  <a:lnTo>
                    <a:pt x="7168" y="7335"/>
                  </a:lnTo>
                  <a:cubicBezTo>
                    <a:pt x="7215" y="7347"/>
                    <a:pt x="7168" y="7359"/>
                    <a:pt x="7156" y="7371"/>
                  </a:cubicBezTo>
                  <a:cubicBezTo>
                    <a:pt x="7164" y="7371"/>
                    <a:pt x="7182" y="7376"/>
                    <a:pt x="7201" y="7376"/>
                  </a:cubicBezTo>
                  <a:cubicBezTo>
                    <a:pt x="7207" y="7376"/>
                    <a:pt x="7213" y="7376"/>
                    <a:pt x="7219" y="7374"/>
                  </a:cubicBezTo>
                  <a:lnTo>
                    <a:pt x="7219" y="7374"/>
                  </a:lnTo>
                  <a:cubicBezTo>
                    <a:pt x="7215" y="7378"/>
                    <a:pt x="7215" y="7383"/>
                    <a:pt x="7215" y="7383"/>
                  </a:cubicBezTo>
                  <a:cubicBezTo>
                    <a:pt x="7204" y="7383"/>
                    <a:pt x="7192" y="7395"/>
                    <a:pt x="7180" y="7395"/>
                  </a:cubicBezTo>
                  <a:lnTo>
                    <a:pt x="7168" y="7395"/>
                  </a:lnTo>
                  <a:cubicBezTo>
                    <a:pt x="7172" y="7395"/>
                    <a:pt x="7184" y="7397"/>
                    <a:pt x="7196" y="7399"/>
                  </a:cubicBezTo>
                  <a:lnTo>
                    <a:pt x="7196" y="7399"/>
                  </a:lnTo>
                  <a:cubicBezTo>
                    <a:pt x="7223" y="7419"/>
                    <a:pt x="7288" y="7419"/>
                    <a:pt x="7311" y="7419"/>
                  </a:cubicBezTo>
                  <a:cubicBezTo>
                    <a:pt x="7224" y="7419"/>
                    <a:pt x="7308" y="7444"/>
                    <a:pt x="7291" y="7444"/>
                  </a:cubicBezTo>
                  <a:cubicBezTo>
                    <a:pt x="7286" y="7444"/>
                    <a:pt x="7271" y="7441"/>
                    <a:pt x="7238" y="7435"/>
                  </a:cubicBezTo>
                  <a:lnTo>
                    <a:pt x="7238" y="7435"/>
                  </a:lnTo>
                  <a:cubicBezTo>
                    <a:pt x="7239" y="7438"/>
                    <a:pt x="7229" y="7443"/>
                    <a:pt x="7215" y="7443"/>
                  </a:cubicBezTo>
                  <a:cubicBezTo>
                    <a:pt x="7263" y="7443"/>
                    <a:pt x="7227" y="7454"/>
                    <a:pt x="7299" y="7454"/>
                  </a:cubicBezTo>
                  <a:lnTo>
                    <a:pt x="7239" y="7454"/>
                  </a:lnTo>
                  <a:cubicBezTo>
                    <a:pt x="7149" y="7454"/>
                    <a:pt x="7083" y="7460"/>
                    <a:pt x="7033" y="7460"/>
                  </a:cubicBezTo>
                  <a:cubicBezTo>
                    <a:pt x="6918" y="7460"/>
                    <a:pt x="6888" y="7431"/>
                    <a:pt x="6846" y="7240"/>
                  </a:cubicBezTo>
                  <a:cubicBezTo>
                    <a:pt x="6867" y="7192"/>
                    <a:pt x="6832" y="7172"/>
                    <a:pt x="6777" y="7172"/>
                  </a:cubicBezTo>
                  <a:cubicBezTo>
                    <a:pt x="6643" y="7172"/>
                    <a:pt x="6388" y="7295"/>
                    <a:pt x="6549" y="7431"/>
                  </a:cubicBezTo>
                  <a:cubicBezTo>
                    <a:pt x="6463" y="7434"/>
                    <a:pt x="6402" y="7439"/>
                    <a:pt x="6359" y="7439"/>
                  </a:cubicBezTo>
                  <a:cubicBezTo>
                    <a:pt x="6251" y="7439"/>
                    <a:pt x="6251" y="7406"/>
                    <a:pt x="6251" y="7228"/>
                  </a:cubicBezTo>
                  <a:cubicBezTo>
                    <a:pt x="6251" y="7178"/>
                    <a:pt x="6217" y="7158"/>
                    <a:pt x="6170" y="7158"/>
                  </a:cubicBezTo>
                  <a:cubicBezTo>
                    <a:pt x="6040" y="7158"/>
                    <a:pt x="5810" y="7317"/>
                    <a:pt x="5941" y="7431"/>
                  </a:cubicBezTo>
                  <a:cubicBezTo>
                    <a:pt x="5866" y="7434"/>
                    <a:pt x="5813" y="7438"/>
                    <a:pt x="5775" y="7438"/>
                  </a:cubicBezTo>
                  <a:cubicBezTo>
                    <a:pt x="5669" y="7438"/>
                    <a:pt x="5679" y="7407"/>
                    <a:pt x="5644" y="7240"/>
                  </a:cubicBezTo>
                  <a:cubicBezTo>
                    <a:pt x="5667" y="7193"/>
                    <a:pt x="5637" y="7174"/>
                    <a:pt x="5586" y="7174"/>
                  </a:cubicBezTo>
                  <a:cubicBezTo>
                    <a:pt x="5457" y="7174"/>
                    <a:pt x="5192" y="7302"/>
                    <a:pt x="5346" y="7431"/>
                  </a:cubicBezTo>
                  <a:cubicBezTo>
                    <a:pt x="5254" y="7434"/>
                    <a:pt x="5197" y="7441"/>
                    <a:pt x="5159" y="7441"/>
                  </a:cubicBezTo>
                  <a:cubicBezTo>
                    <a:pt x="5075" y="7441"/>
                    <a:pt x="5093" y="7406"/>
                    <a:pt x="5060" y="7216"/>
                  </a:cubicBezTo>
                  <a:cubicBezTo>
                    <a:pt x="5051" y="7169"/>
                    <a:pt x="5017" y="7149"/>
                    <a:pt x="4974" y="7149"/>
                  </a:cubicBezTo>
                  <a:cubicBezTo>
                    <a:pt x="4842" y="7149"/>
                    <a:pt x="4626" y="7324"/>
                    <a:pt x="4751" y="7431"/>
                  </a:cubicBezTo>
                  <a:cubicBezTo>
                    <a:pt x="4696" y="7431"/>
                    <a:pt x="4614" y="7486"/>
                    <a:pt x="4547" y="7486"/>
                  </a:cubicBezTo>
                  <a:cubicBezTo>
                    <a:pt x="4526" y="7486"/>
                    <a:pt x="4506" y="7481"/>
                    <a:pt x="4489" y="7466"/>
                  </a:cubicBezTo>
                  <a:cubicBezTo>
                    <a:pt x="4453" y="7443"/>
                    <a:pt x="4501" y="7383"/>
                    <a:pt x="4453" y="7347"/>
                  </a:cubicBezTo>
                  <a:cubicBezTo>
                    <a:pt x="4477" y="7324"/>
                    <a:pt x="4453" y="7181"/>
                    <a:pt x="4417" y="7181"/>
                  </a:cubicBezTo>
                  <a:cubicBezTo>
                    <a:pt x="4346" y="7181"/>
                    <a:pt x="3989" y="7288"/>
                    <a:pt x="4156" y="7431"/>
                  </a:cubicBezTo>
                  <a:cubicBezTo>
                    <a:pt x="4060" y="7431"/>
                    <a:pt x="3977" y="7443"/>
                    <a:pt x="3882" y="7443"/>
                  </a:cubicBezTo>
                  <a:cubicBezTo>
                    <a:pt x="3963" y="7264"/>
                    <a:pt x="3872" y="7199"/>
                    <a:pt x="3760" y="7199"/>
                  </a:cubicBezTo>
                  <a:cubicBezTo>
                    <a:pt x="3611" y="7199"/>
                    <a:pt x="3424" y="7315"/>
                    <a:pt x="3560" y="7431"/>
                  </a:cubicBezTo>
                  <a:cubicBezTo>
                    <a:pt x="3498" y="7433"/>
                    <a:pt x="3450" y="7435"/>
                    <a:pt x="3414" y="7435"/>
                  </a:cubicBezTo>
                  <a:cubicBezTo>
                    <a:pt x="3253" y="7435"/>
                    <a:pt x="3301" y="7400"/>
                    <a:pt x="3263" y="7216"/>
                  </a:cubicBezTo>
                  <a:cubicBezTo>
                    <a:pt x="3257" y="7169"/>
                    <a:pt x="3225" y="7149"/>
                    <a:pt x="3183" y="7149"/>
                  </a:cubicBezTo>
                  <a:cubicBezTo>
                    <a:pt x="3056" y="7149"/>
                    <a:pt x="2840" y="7324"/>
                    <a:pt x="2965" y="7431"/>
                  </a:cubicBezTo>
                  <a:cubicBezTo>
                    <a:pt x="2901" y="7433"/>
                    <a:pt x="2856" y="7435"/>
                    <a:pt x="2823" y="7435"/>
                  </a:cubicBezTo>
                  <a:cubicBezTo>
                    <a:pt x="2699" y="7435"/>
                    <a:pt x="2762" y="7413"/>
                    <a:pt x="2667" y="7347"/>
                  </a:cubicBezTo>
                  <a:cubicBezTo>
                    <a:pt x="2679" y="7324"/>
                    <a:pt x="2679" y="7181"/>
                    <a:pt x="2620" y="7181"/>
                  </a:cubicBezTo>
                  <a:cubicBezTo>
                    <a:pt x="2560" y="7181"/>
                    <a:pt x="2191" y="7288"/>
                    <a:pt x="2370" y="7431"/>
                  </a:cubicBezTo>
                  <a:cubicBezTo>
                    <a:pt x="2295" y="7437"/>
                    <a:pt x="2242" y="7441"/>
                    <a:pt x="2204" y="7441"/>
                  </a:cubicBezTo>
                  <a:cubicBezTo>
                    <a:pt x="2090" y="7441"/>
                    <a:pt x="2108" y="7401"/>
                    <a:pt x="2072" y="7240"/>
                  </a:cubicBezTo>
                  <a:cubicBezTo>
                    <a:pt x="2092" y="7197"/>
                    <a:pt x="2060" y="7179"/>
                    <a:pt x="2009" y="7179"/>
                  </a:cubicBezTo>
                  <a:cubicBezTo>
                    <a:pt x="1876" y="7179"/>
                    <a:pt x="1611" y="7302"/>
                    <a:pt x="1774" y="7431"/>
                  </a:cubicBezTo>
                  <a:cubicBezTo>
                    <a:pt x="1738" y="7433"/>
                    <a:pt x="1707" y="7434"/>
                    <a:pt x="1682" y="7434"/>
                  </a:cubicBezTo>
                  <a:cubicBezTo>
                    <a:pt x="1553" y="7434"/>
                    <a:pt x="1556" y="7407"/>
                    <a:pt x="1477" y="7347"/>
                  </a:cubicBezTo>
                  <a:cubicBezTo>
                    <a:pt x="1489" y="7324"/>
                    <a:pt x="1465" y="7181"/>
                    <a:pt x="1429" y="7181"/>
                  </a:cubicBezTo>
                  <a:cubicBezTo>
                    <a:pt x="1369" y="7181"/>
                    <a:pt x="1000" y="7288"/>
                    <a:pt x="1167" y="7431"/>
                  </a:cubicBezTo>
                  <a:cubicBezTo>
                    <a:pt x="1103" y="7436"/>
                    <a:pt x="1040" y="7451"/>
                    <a:pt x="989" y="7451"/>
                  </a:cubicBezTo>
                  <a:cubicBezTo>
                    <a:pt x="925" y="7451"/>
                    <a:pt x="881" y="7428"/>
                    <a:pt x="881" y="7335"/>
                  </a:cubicBezTo>
                  <a:cubicBezTo>
                    <a:pt x="881" y="7300"/>
                    <a:pt x="869" y="7181"/>
                    <a:pt x="834" y="7181"/>
                  </a:cubicBezTo>
                  <a:cubicBezTo>
                    <a:pt x="786" y="7181"/>
                    <a:pt x="405" y="7264"/>
                    <a:pt x="560" y="7407"/>
                  </a:cubicBezTo>
                  <a:cubicBezTo>
                    <a:pt x="524" y="7407"/>
                    <a:pt x="477" y="7419"/>
                    <a:pt x="441" y="7419"/>
                  </a:cubicBezTo>
                  <a:cubicBezTo>
                    <a:pt x="441" y="6681"/>
                    <a:pt x="357" y="5930"/>
                    <a:pt x="429" y="5192"/>
                  </a:cubicBezTo>
                  <a:lnTo>
                    <a:pt x="429" y="5192"/>
                  </a:lnTo>
                  <a:cubicBezTo>
                    <a:pt x="417" y="5288"/>
                    <a:pt x="393" y="5383"/>
                    <a:pt x="393" y="5478"/>
                  </a:cubicBezTo>
                  <a:cubicBezTo>
                    <a:pt x="357" y="5240"/>
                    <a:pt x="453" y="4990"/>
                    <a:pt x="441" y="4752"/>
                  </a:cubicBezTo>
                  <a:cubicBezTo>
                    <a:pt x="429" y="4490"/>
                    <a:pt x="429" y="4276"/>
                    <a:pt x="417" y="4025"/>
                  </a:cubicBezTo>
                  <a:cubicBezTo>
                    <a:pt x="381" y="3502"/>
                    <a:pt x="405" y="2990"/>
                    <a:pt x="381" y="2466"/>
                  </a:cubicBezTo>
                  <a:cubicBezTo>
                    <a:pt x="357" y="1751"/>
                    <a:pt x="429" y="1049"/>
                    <a:pt x="381" y="346"/>
                  </a:cubicBezTo>
                  <a:lnTo>
                    <a:pt x="381" y="346"/>
                  </a:lnTo>
                  <a:cubicBezTo>
                    <a:pt x="512" y="454"/>
                    <a:pt x="846" y="549"/>
                    <a:pt x="1012" y="608"/>
                  </a:cubicBezTo>
                  <a:cubicBezTo>
                    <a:pt x="1262" y="668"/>
                    <a:pt x="1453" y="894"/>
                    <a:pt x="1703" y="966"/>
                  </a:cubicBezTo>
                  <a:cubicBezTo>
                    <a:pt x="1870" y="1001"/>
                    <a:pt x="2048" y="1025"/>
                    <a:pt x="2191" y="1097"/>
                  </a:cubicBezTo>
                  <a:cubicBezTo>
                    <a:pt x="2167" y="1144"/>
                    <a:pt x="3322" y="1632"/>
                    <a:pt x="3453" y="1680"/>
                  </a:cubicBezTo>
                  <a:cubicBezTo>
                    <a:pt x="3620" y="1751"/>
                    <a:pt x="3798" y="1787"/>
                    <a:pt x="3977" y="1847"/>
                  </a:cubicBezTo>
                  <a:cubicBezTo>
                    <a:pt x="3941" y="1954"/>
                    <a:pt x="4179" y="2025"/>
                    <a:pt x="4239" y="2037"/>
                  </a:cubicBezTo>
                  <a:cubicBezTo>
                    <a:pt x="4453" y="2156"/>
                    <a:pt x="4668" y="2192"/>
                    <a:pt x="4882" y="2275"/>
                  </a:cubicBezTo>
                  <a:cubicBezTo>
                    <a:pt x="5168" y="2406"/>
                    <a:pt x="5406" y="2621"/>
                    <a:pt x="5715" y="2752"/>
                  </a:cubicBezTo>
                  <a:cubicBezTo>
                    <a:pt x="5894" y="2823"/>
                    <a:pt x="6120" y="2847"/>
                    <a:pt x="6311" y="2918"/>
                  </a:cubicBezTo>
                  <a:cubicBezTo>
                    <a:pt x="6395" y="2950"/>
                    <a:pt x="6744" y="3180"/>
                    <a:pt x="6853" y="3180"/>
                  </a:cubicBezTo>
                  <a:cubicBezTo>
                    <a:pt x="6867" y="3180"/>
                    <a:pt x="6877" y="3176"/>
                    <a:pt x="6882" y="3168"/>
                  </a:cubicBezTo>
                  <a:cubicBezTo>
                    <a:pt x="7061" y="3240"/>
                    <a:pt x="7073" y="3347"/>
                    <a:pt x="7227" y="3383"/>
                  </a:cubicBezTo>
                  <a:cubicBezTo>
                    <a:pt x="7346" y="3418"/>
                    <a:pt x="7513" y="3478"/>
                    <a:pt x="7632" y="3537"/>
                  </a:cubicBezTo>
                  <a:cubicBezTo>
                    <a:pt x="7656" y="3597"/>
                    <a:pt x="8144" y="3799"/>
                    <a:pt x="8239" y="3835"/>
                  </a:cubicBezTo>
                  <a:cubicBezTo>
                    <a:pt x="8372" y="3879"/>
                    <a:pt x="8546" y="4016"/>
                    <a:pt x="8685" y="4016"/>
                  </a:cubicBezTo>
                  <a:cubicBezTo>
                    <a:pt x="8695" y="4016"/>
                    <a:pt x="8706" y="4015"/>
                    <a:pt x="8716" y="4014"/>
                  </a:cubicBezTo>
                  <a:cubicBezTo>
                    <a:pt x="9097" y="4145"/>
                    <a:pt x="9299" y="4311"/>
                    <a:pt x="9692" y="4454"/>
                  </a:cubicBezTo>
                  <a:cubicBezTo>
                    <a:pt x="9942" y="4537"/>
                    <a:pt x="10097" y="4716"/>
                    <a:pt x="10383" y="4787"/>
                  </a:cubicBezTo>
                  <a:cubicBezTo>
                    <a:pt x="10609" y="4847"/>
                    <a:pt x="10847" y="4895"/>
                    <a:pt x="11085" y="4954"/>
                  </a:cubicBezTo>
                  <a:cubicBezTo>
                    <a:pt x="11073" y="4954"/>
                    <a:pt x="11109" y="5038"/>
                    <a:pt x="11156" y="5038"/>
                  </a:cubicBezTo>
                  <a:cubicBezTo>
                    <a:pt x="11195" y="5049"/>
                    <a:pt x="11318" y="5098"/>
                    <a:pt x="11409" y="5135"/>
                  </a:cubicBezTo>
                  <a:lnTo>
                    <a:pt x="11409" y="5135"/>
                  </a:lnTo>
                  <a:cubicBezTo>
                    <a:pt x="11742" y="5478"/>
                    <a:pt x="12300" y="5467"/>
                    <a:pt x="12645" y="5716"/>
                  </a:cubicBezTo>
                  <a:cubicBezTo>
                    <a:pt x="12680" y="5752"/>
                    <a:pt x="12823" y="5728"/>
                    <a:pt x="12823" y="5752"/>
                  </a:cubicBezTo>
                  <a:cubicBezTo>
                    <a:pt x="12835" y="5811"/>
                    <a:pt x="13026" y="5942"/>
                    <a:pt x="13061" y="5954"/>
                  </a:cubicBezTo>
                  <a:cubicBezTo>
                    <a:pt x="13169" y="5990"/>
                    <a:pt x="13252" y="5990"/>
                    <a:pt x="13359" y="6026"/>
                  </a:cubicBezTo>
                  <a:cubicBezTo>
                    <a:pt x="13449" y="6059"/>
                    <a:pt x="13475" y="6083"/>
                    <a:pt x="13485" y="6083"/>
                  </a:cubicBezTo>
                  <a:cubicBezTo>
                    <a:pt x="13497" y="6083"/>
                    <a:pt x="13488" y="6054"/>
                    <a:pt x="13526" y="5978"/>
                  </a:cubicBezTo>
                  <a:cubicBezTo>
                    <a:pt x="13657" y="6121"/>
                    <a:pt x="13550" y="6085"/>
                    <a:pt x="13788" y="6169"/>
                  </a:cubicBezTo>
                  <a:cubicBezTo>
                    <a:pt x="13993" y="6237"/>
                    <a:pt x="14166" y="6316"/>
                    <a:pt x="14347" y="6396"/>
                  </a:cubicBezTo>
                  <a:lnTo>
                    <a:pt x="14347" y="6396"/>
                  </a:lnTo>
                  <a:cubicBezTo>
                    <a:pt x="14347" y="6396"/>
                    <a:pt x="14347" y="6395"/>
                    <a:pt x="14347" y="6395"/>
                  </a:cubicBezTo>
                  <a:lnTo>
                    <a:pt x="14347" y="6395"/>
                  </a:lnTo>
                  <a:cubicBezTo>
                    <a:pt x="14359" y="6395"/>
                    <a:pt x="14383" y="6419"/>
                    <a:pt x="14407" y="6419"/>
                  </a:cubicBezTo>
                  <a:cubicBezTo>
                    <a:pt x="14510" y="6419"/>
                    <a:pt x="15092" y="6619"/>
                    <a:pt x="15185" y="6686"/>
                  </a:cubicBezTo>
                  <a:lnTo>
                    <a:pt x="15185" y="6686"/>
                  </a:lnTo>
                  <a:cubicBezTo>
                    <a:pt x="15185" y="6679"/>
                    <a:pt x="15188" y="6673"/>
                    <a:pt x="15193" y="6669"/>
                  </a:cubicBezTo>
                  <a:lnTo>
                    <a:pt x="15193" y="6669"/>
                  </a:lnTo>
                  <a:cubicBezTo>
                    <a:pt x="15228" y="6681"/>
                    <a:pt x="15276" y="6704"/>
                    <a:pt x="15312" y="6704"/>
                  </a:cubicBezTo>
                  <a:cubicBezTo>
                    <a:pt x="15316" y="6705"/>
                    <a:pt x="15320" y="6705"/>
                    <a:pt x="15324" y="6705"/>
                  </a:cubicBezTo>
                  <a:cubicBezTo>
                    <a:pt x="15484" y="6705"/>
                    <a:pt x="15045" y="6477"/>
                    <a:pt x="15026" y="6477"/>
                  </a:cubicBezTo>
                  <a:lnTo>
                    <a:pt x="15026" y="6477"/>
                  </a:lnTo>
                  <a:cubicBezTo>
                    <a:pt x="15025" y="6477"/>
                    <a:pt x="15025" y="6477"/>
                    <a:pt x="15025" y="6477"/>
                  </a:cubicBezTo>
                  <a:lnTo>
                    <a:pt x="15025" y="6477"/>
                  </a:lnTo>
                  <a:cubicBezTo>
                    <a:pt x="14976" y="6418"/>
                    <a:pt x="14693" y="6347"/>
                    <a:pt x="14681" y="6347"/>
                  </a:cubicBezTo>
                  <a:cubicBezTo>
                    <a:pt x="14323" y="6073"/>
                    <a:pt x="13764" y="6026"/>
                    <a:pt x="13359" y="5776"/>
                  </a:cubicBezTo>
                  <a:lnTo>
                    <a:pt x="13359" y="5776"/>
                  </a:lnTo>
                  <a:cubicBezTo>
                    <a:pt x="13370" y="5783"/>
                    <a:pt x="13375" y="5786"/>
                    <a:pt x="13373" y="5786"/>
                  </a:cubicBezTo>
                  <a:cubicBezTo>
                    <a:pt x="13359" y="5786"/>
                    <a:pt x="13025" y="5614"/>
                    <a:pt x="12930" y="5561"/>
                  </a:cubicBezTo>
                  <a:cubicBezTo>
                    <a:pt x="12847" y="5430"/>
                    <a:pt x="12561" y="5395"/>
                    <a:pt x="12442" y="5323"/>
                  </a:cubicBezTo>
                  <a:cubicBezTo>
                    <a:pt x="12319" y="5256"/>
                    <a:pt x="11940" y="5071"/>
                    <a:pt x="11808" y="5071"/>
                  </a:cubicBezTo>
                  <a:cubicBezTo>
                    <a:pt x="11800" y="5071"/>
                    <a:pt x="11793" y="5072"/>
                    <a:pt x="11787" y="5073"/>
                  </a:cubicBezTo>
                  <a:cubicBezTo>
                    <a:pt x="11680" y="4918"/>
                    <a:pt x="11264" y="4799"/>
                    <a:pt x="11073" y="4716"/>
                  </a:cubicBezTo>
                  <a:cubicBezTo>
                    <a:pt x="10847" y="4609"/>
                    <a:pt x="10609" y="4526"/>
                    <a:pt x="10371" y="4442"/>
                  </a:cubicBezTo>
                  <a:cubicBezTo>
                    <a:pt x="10192" y="4145"/>
                    <a:pt x="9240" y="3966"/>
                    <a:pt x="8918" y="3799"/>
                  </a:cubicBezTo>
                  <a:cubicBezTo>
                    <a:pt x="8787" y="3680"/>
                    <a:pt x="8513" y="3597"/>
                    <a:pt x="8347" y="3561"/>
                  </a:cubicBezTo>
                  <a:cubicBezTo>
                    <a:pt x="8061" y="3430"/>
                    <a:pt x="7775" y="3299"/>
                    <a:pt x="7489" y="3180"/>
                  </a:cubicBezTo>
                  <a:cubicBezTo>
                    <a:pt x="6906" y="2918"/>
                    <a:pt x="6322" y="2668"/>
                    <a:pt x="5739" y="2406"/>
                  </a:cubicBezTo>
                  <a:cubicBezTo>
                    <a:pt x="5430" y="2275"/>
                    <a:pt x="5156" y="2120"/>
                    <a:pt x="4846" y="2001"/>
                  </a:cubicBezTo>
                  <a:cubicBezTo>
                    <a:pt x="4632" y="1906"/>
                    <a:pt x="4406" y="1835"/>
                    <a:pt x="4191" y="1739"/>
                  </a:cubicBezTo>
                  <a:cubicBezTo>
                    <a:pt x="4096" y="1692"/>
                    <a:pt x="3894" y="1573"/>
                    <a:pt x="3786" y="1573"/>
                  </a:cubicBezTo>
                  <a:cubicBezTo>
                    <a:pt x="3834" y="1609"/>
                    <a:pt x="3894" y="1632"/>
                    <a:pt x="3941" y="1656"/>
                  </a:cubicBezTo>
                  <a:cubicBezTo>
                    <a:pt x="3941" y="1656"/>
                    <a:pt x="3941" y="1656"/>
                    <a:pt x="3940" y="1656"/>
                  </a:cubicBezTo>
                  <a:cubicBezTo>
                    <a:pt x="3877" y="1656"/>
                    <a:pt x="475" y="119"/>
                    <a:pt x="215" y="1"/>
                  </a:cubicBezTo>
                  <a:cubicBezTo>
                    <a:pt x="213" y="1"/>
                    <a:pt x="212" y="0"/>
                    <a:pt x="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53" name="Google Shape;1553;p33"/>
            <p:cNvSpPr/>
            <p:nvPr/>
          </p:nvSpPr>
          <p:spPr>
            <a:xfrm>
              <a:off x="5610450" y="2573100"/>
              <a:ext cx="6775" cy="2900"/>
            </a:xfrm>
            <a:custGeom>
              <a:rect b="b" l="l" r="r" t="t"/>
              <a:pathLst>
                <a:path extrusionOk="0" h="116" w="271">
                  <a:moveTo>
                    <a:pt x="12" y="0"/>
                  </a:moveTo>
                  <a:cubicBezTo>
                    <a:pt x="1" y="0"/>
                    <a:pt x="1" y="7"/>
                    <a:pt x="15" y="23"/>
                  </a:cubicBezTo>
                  <a:cubicBezTo>
                    <a:pt x="33" y="32"/>
                    <a:pt x="72" y="55"/>
                    <a:pt x="84" y="55"/>
                  </a:cubicBezTo>
                  <a:cubicBezTo>
                    <a:pt x="88" y="55"/>
                    <a:pt x="89" y="52"/>
                    <a:pt x="86" y="47"/>
                  </a:cubicBezTo>
                  <a:lnTo>
                    <a:pt x="86" y="47"/>
                  </a:lnTo>
                  <a:cubicBezTo>
                    <a:pt x="141" y="69"/>
                    <a:pt x="195" y="80"/>
                    <a:pt x="241" y="100"/>
                  </a:cubicBezTo>
                  <a:lnTo>
                    <a:pt x="241" y="100"/>
                  </a:lnTo>
                  <a:cubicBezTo>
                    <a:pt x="180" y="69"/>
                    <a:pt x="45" y="0"/>
                    <a:pt x="12" y="0"/>
                  </a:cubicBezTo>
                  <a:close/>
                  <a:moveTo>
                    <a:pt x="241" y="100"/>
                  </a:moveTo>
                  <a:cubicBezTo>
                    <a:pt x="259" y="110"/>
                    <a:pt x="270" y="116"/>
                    <a:pt x="270" y="116"/>
                  </a:cubicBezTo>
                  <a:cubicBezTo>
                    <a:pt x="270" y="116"/>
                    <a:pt x="265" y="113"/>
                    <a:pt x="253" y="106"/>
                  </a:cubicBezTo>
                  <a:cubicBezTo>
                    <a:pt x="249" y="104"/>
                    <a:pt x="245" y="102"/>
                    <a:pt x="241" y="1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54" name="Google Shape;1554;p33"/>
            <p:cNvSpPr/>
            <p:nvPr/>
          </p:nvSpPr>
          <p:spPr>
            <a:xfrm>
              <a:off x="5614375" y="2574250"/>
              <a:ext cx="1825" cy="625"/>
            </a:xfrm>
            <a:custGeom>
              <a:rect b="b" l="l" r="r" t="t"/>
              <a:pathLst>
                <a:path extrusionOk="0" h="25" w="73">
                  <a:moveTo>
                    <a:pt x="1" y="1"/>
                  </a:moveTo>
                  <a:cubicBezTo>
                    <a:pt x="15" y="8"/>
                    <a:pt x="30" y="11"/>
                    <a:pt x="45" y="15"/>
                  </a:cubicBezTo>
                  <a:lnTo>
                    <a:pt x="45" y="15"/>
                  </a:lnTo>
                  <a:cubicBezTo>
                    <a:pt x="24" y="7"/>
                    <a:pt x="9" y="1"/>
                    <a:pt x="1" y="1"/>
                  </a:cubicBezTo>
                  <a:close/>
                  <a:moveTo>
                    <a:pt x="45" y="15"/>
                  </a:moveTo>
                  <a:cubicBezTo>
                    <a:pt x="53" y="18"/>
                    <a:pt x="62" y="21"/>
                    <a:pt x="72" y="25"/>
                  </a:cubicBezTo>
                  <a:cubicBezTo>
                    <a:pt x="63" y="20"/>
                    <a:pt x="54" y="17"/>
                    <a:pt x="45" y="1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55" name="Google Shape;1555;p33"/>
            <p:cNvSpPr/>
            <p:nvPr/>
          </p:nvSpPr>
          <p:spPr>
            <a:xfrm>
              <a:off x="5945075" y="2720000"/>
              <a:ext cx="3575" cy="725"/>
            </a:xfrm>
            <a:custGeom>
              <a:rect b="b" l="l" r="r" t="t"/>
              <a:pathLst>
                <a:path extrusionOk="0" h="29" w="143">
                  <a:moveTo>
                    <a:pt x="88" y="0"/>
                  </a:moveTo>
                  <a:cubicBezTo>
                    <a:pt x="68" y="0"/>
                    <a:pt x="39" y="2"/>
                    <a:pt x="1" y="5"/>
                  </a:cubicBezTo>
                  <a:cubicBezTo>
                    <a:pt x="24" y="17"/>
                    <a:pt x="48" y="17"/>
                    <a:pt x="72" y="29"/>
                  </a:cubicBezTo>
                  <a:cubicBezTo>
                    <a:pt x="133" y="11"/>
                    <a:pt x="143" y="0"/>
                    <a:pt x="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56" name="Google Shape;1556;p33"/>
            <p:cNvSpPr/>
            <p:nvPr/>
          </p:nvSpPr>
          <p:spPr>
            <a:xfrm>
              <a:off x="5568550" y="2676275"/>
              <a:ext cx="1025" cy="400"/>
            </a:xfrm>
            <a:custGeom>
              <a:rect b="b" l="l" r="r" t="t"/>
              <a:pathLst>
                <a:path extrusionOk="0" h="16" w="41">
                  <a:moveTo>
                    <a:pt x="26" y="0"/>
                  </a:moveTo>
                  <a:cubicBezTo>
                    <a:pt x="25" y="0"/>
                    <a:pt x="24" y="1"/>
                    <a:pt x="24" y="4"/>
                  </a:cubicBezTo>
                  <a:cubicBezTo>
                    <a:pt x="0" y="4"/>
                    <a:pt x="12" y="15"/>
                    <a:pt x="12" y="15"/>
                  </a:cubicBezTo>
                  <a:cubicBezTo>
                    <a:pt x="41" y="15"/>
                    <a:pt x="31" y="0"/>
                    <a:pt x="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57" name="Google Shape;1557;p33"/>
            <p:cNvSpPr/>
            <p:nvPr/>
          </p:nvSpPr>
          <p:spPr>
            <a:xfrm>
              <a:off x="5579550" y="2675225"/>
              <a:ext cx="1075" cy="250"/>
            </a:xfrm>
            <a:custGeom>
              <a:rect b="b" l="l" r="r" t="t"/>
              <a:pathLst>
                <a:path extrusionOk="0" h="10" w="43">
                  <a:moveTo>
                    <a:pt x="41" y="1"/>
                  </a:moveTo>
                  <a:cubicBezTo>
                    <a:pt x="39" y="1"/>
                    <a:pt x="24" y="4"/>
                    <a:pt x="1" y="10"/>
                  </a:cubicBezTo>
                  <a:cubicBezTo>
                    <a:pt x="30" y="4"/>
                    <a:pt x="42" y="1"/>
                    <a:pt x="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58" name="Google Shape;1558;p33"/>
            <p:cNvSpPr/>
            <p:nvPr/>
          </p:nvSpPr>
          <p:spPr>
            <a:xfrm>
              <a:off x="5582825" y="2674650"/>
              <a:ext cx="6275" cy="825"/>
            </a:xfrm>
            <a:custGeom>
              <a:rect b="b" l="l" r="r" t="t"/>
              <a:pathLst>
                <a:path extrusionOk="0" h="33" w="251">
                  <a:moveTo>
                    <a:pt x="205" y="0"/>
                  </a:moveTo>
                  <a:cubicBezTo>
                    <a:pt x="191" y="0"/>
                    <a:pt x="179" y="3"/>
                    <a:pt x="167" y="9"/>
                  </a:cubicBezTo>
                  <a:cubicBezTo>
                    <a:pt x="120" y="9"/>
                    <a:pt x="48" y="21"/>
                    <a:pt x="1" y="33"/>
                  </a:cubicBezTo>
                  <a:cubicBezTo>
                    <a:pt x="56" y="33"/>
                    <a:pt x="112" y="28"/>
                    <a:pt x="167" y="28"/>
                  </a:cubicBezTo>
                  <a:cubicBezTo>
                    <a:pt x="195" y="28"/>
                    <a:pt x="223" y="29"/>
                    <a:pt x="251" y="33"/>
                  </a:cubicBezTo>
                  <a:cubicBezTo>
                    <a:pt x="227" y="21"/>
                    <a:pt x="215" y="9"/>
                    <a:pt x="251" y="9"/>
                  </a:cubicBezTo>
                  <a:cubicBezTo>
                    <a:pt x="233" y="3"/>
                    <a:pt x="218" y="0"/>
                    <a:pt x="2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59" name="Google Shape;1559;p33"/>
            <p:cNvSpPr/>
            <p:nvPr/>
          </p:nvSpPr>
          <p:spPr>
            <a:xfrm>
              <a:off x="5592550" y="2676825"/>
              <a:ext cx="1625" cy="150"/>
            </a:xfrm>
            <a:custGeom>
              <a:rect b="b" l="l" r="r" t="t"/>
              <a:pathLst>
                <a:path extrusionOk="0" h="6" w="65">
                  <a:moveTo>
                    <a:pt x="43" y="0"/>
                  </a:moveTo>
                  <a:cubicBezTo>
                    <a:pt x="22" y="0"/>
                    <a:pt x="1" y="5"/>
                    <a:pt x="64" y="5"/>
                  </a:cubicBezTo>
                  <a:cubicBezTo>
                    <a:pt x="64" y="1"/>
                    <a:pt x="53" y="0"/>
                    <a:pt x="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60" name="Google Shape;1560;p33"/>
            <p:cNvSpPr/>
            <p:nvPr/>
          </p:nvSpPr>
          <p:spPr>
            <a:xfrm>
              <a:off x="5592350" y="2676950"/>
              <a:ext cx="1225" cy="25"/>
            </a:xfrm>
            <a:custGeom>
              <a:rect b="b" l="l" r="r" t="t"/>
              <a:pathLst>
                <a:path extrusionOk="0" h="1" w="49">
                  <a:moveTo>
                    <a:pt x="36" y="0"/>
                  </a:moveTo>
                  <a:cubicBezTo>
                    <a:pt x="1" y="0"/>
                    <a:pt x="48" y="0"/>
                    <a:pt x="36" y="0"/>
                  </a:cubicBezTo>
                  <a:cubicBezTo>
                    <a:pt x="24" y="0"/>
                    <a:pt x="48"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61" name="Google Shape;1561;p33"/>
            <p:cNvSpPr/>
            <p:nvPr/>
          </p:nvSpPr>
          <p:spPr>
            <a:xfrm>
              <a:off x="5597125" y="2675750"/>
              <a:ext cx="1800" cy="1825"/>
            </a:xfrm>
            <a:custGeom>
              <a:rect b="b" l="l" r="r" t="t"/>
              <a:pathLst>
                <a:path extrusionOk="0" h="73" w="72">
                  <a:moveTo>
                    <a:pt x="12" y="60"/>
                  </a:moveTo>
                  <a:cubicBezTo>
                    <a:pt x="0" y="72"/>
                    <a:pt x="72" y="1"/>
                    <a:pt x="12" y="60"/>
                  </a:cubicBezTo>
                  <a:cubicBezTo>
                    <a:pt x="0" y="60"/>
                    <a:pt x="12" y="60"/>
                    <a:pt x="12" y="6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62" name="Google Shape;1562;p33"/>
            <p:cNvSpPr/>
            <p:nvPr/>
          </p:nvSpPr>
          <p:spPr>
            <a:xfrm>
              <a:off x="5598000" y="2676650"/>
              <a:ext cx="625" cy="325"/>
            </a:xfrm>
            <a:custGeom>
              <a:rect b="b" l="l" r="r" t="t"/>
              <a:pathLst>
                <a:path extrusionOk="0" h="13" w="25">
                  <a:moveTo>
                    <a:pt x="1" y="0"/>
                  </a:moveTo>
                  <a:cubicBezTo>
                    <a:pt x="1" y="0"/>
                    <a:pt x="25" y="1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63" name="Google Shape;1563;p33"/>
            <p:cNvSpPr/>
            <p:nvPr/>
          </p:nvSpPr>
          <p:spPr>
            <a:xfrm>
              <a:off x="5598400" y="2676350"/>
              <a:ext cx="850" cy="150"/>
            </a:xfrm>
            <a:custGeom>
              <a:rect b="b" l="l" r="r" t="t"/>
              <a:pathLst>
                <a:path extrusionOk="0" h="6" w="34">
                  <a:moveTo>
                    <a:pt x="9" y="1"/>
                  </a:moveTo>
                  <a:cubicBezTo>
                    <a:pt x="1" y="1"/>
                    <a:pt x="30" y="6"/>
                    <a:pt x="32" y="6"/>
                  </a:cubicBezTo>
                  <a:cubicBezTo>
                    <a:pt x="34" y="6"/>
                    <a:pt x="29" y="5"/>
                    <a:pt x="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64" name="Google Shape;1564;p33"/>
            <p:cNvSpPr/>
            <p:nvPr/>
          </p:nvSpPr>
          <p:spPr>
            <a:xfrm>
              <a:off x="5596850" y="2676350"/>
              <a:ext cx="1475" cy="300"/>
            </a:xfrm>
            <a:custGeom>
              <a:rect b="b" l="l" r="r" t="t"/>
              <a:pathLst>
                <a:path extrusionOk="0" h="12" w="59">
                  <a:moveTo>
                    <a:pt x="59" y="1"/>
                  </a:moveTo>
                  <a:cubicBezTo>
                    <a:pt x="35" y="1"/>
                    <a:pt x="1" y="11"/>
                    <a:pt x="8" y="11"/>
                  </a:cubicBezTo>
                  <a:cubicBezTo>
                    <a:pt x="12" y="11"/>
                    <a:pt x="27" y="9"/>
                    <a:pt x="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65" name="Google Shape;1565;p33"/>
            <p:cNvSpPr/>
            <p:nvPr/>
          </p:nvSpPr>
          <p:spPr>
            <a:xfrm>
              <a:off x="5597125" y="2676350"/>
              <a:ext cx="600" cy="325"/>
            </a:xfrm>
            <a:custGeom>
              <a:rect b="b" l="l" r="r" t="t"/>
              <a:pathLst>
                <a:path extrusionOk="0" h="13" w="24">
                  <a:moveTo>
                    <a:pt x="0" y="12"/>
                  </a:moveTo>
                  <a:cubicBezTo>
                    <a:pt x="0" y="12"/>
                    <a:pt x="24" y="1"/>
                    <a:pt x="0"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66" name="Google Shape;1566;p33"/>
            <p:cNvSpPr/>
            <p:nvPr/>
          </p:nvSpPr>
          <p:spPr>
            <a:xfrm>
              <a:off x="5597125" y="2676350"/>
              <a:ext cx="325" cy="325"/>
            </a:xfrm>
            <a:custGeom>
              <a:rect b="b" l="l" r="r" t="t"/>
              <a:pathLst>
                <a:path extrusionOk="0" h="13" w="13">
                  <a:moveTo>
                    <a:pt x="12" y="1"/>
                  </a:moveTo>
                  <a:cubicBezTo>
                    <a:pt x="0" y="1"/>
                    <a:pt x="0" y="12"/>
                    <a:pt x="0" y="12"/>
                  </a:cubicBezTo>
                  <a:cubicBezTo>
                    <a:pt x="0" y="12"/>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67" name="Google Shape;1567;p33"/>
            <p:cNvSpPr/>
            <p:nvPr/>
          </p:nvSpPr>
          <p:spPr>
            <a:xfrm>
              <a:off x="5594150" y="2676050"/>
              <a:ext cx="2100" cy="325"/>
            </a:xfrm>
            <a:custGeom>
              <a:rect b="b" l="l" r="r" t="t"/>
              <a:pathLst>
                <a:path extrusionOk="0" h="13" w="84">
                  <a:moveTo>
                    <a:pt x="72" y="1"/>
                  </a:moveTo>
                  <a:cubicBezTo>
                    <a:pt x="48" y="1"/>
                    <a:pt x="24" y="1"/>
                    <a:pt x="0" y="13"/>
                  </a:cubicBezTo>
                  <a:lnTo>
                    <a:pt x="83" y="13"/>
                  </a:lnTo>
                  <a:cubicBezTo>
                    <a:pt x="36" y="13"/>
                    <a:pt x="36" y="13"/>
                    <a:pt x="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68" name="Google Shape;1568;p33"/>
            <p:cNvSpPr/>
            <p:nvPr/>
          </p:nvSpPr>
          <p:spPr>
            <a:xfrm>
              <a:off x="5587900" y="2674425"/>
              <a:ext cx="1800" cy="175"/>
            </a:xfrm>
            <a:custGeom>
              <a:rect b="b" l="l" r="r" t="t"/>
              <a:pathLst>
                <a:path extrusionOk="0" h="7" w="72">
                  <a:moveTo>
                    <a:pt x="21" y="1"/>
                  </a:moveTo>
                  <a:cubicBezTo>
                    <a:pt x="15" y="1"/>
                    <a:pt x="8" y="2"/>
                    <a:pt x="0" y="6"/>
                  </a:cubicBezTo>
                  <a:lnTo>
                    <a:pt x="71" y="6"/>
                  </a:lnTo>
                  <a:cubicBezTo>
                    <a:pt x="48" y="6"/>
                    <a:pt x="34"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69" name="Google Shape;1569;p33"/>
            <p:cNvSpPr/>
            <p:nvPr/>
          </p:nvSpPr>
          <p:spPr>
            <a:xfrm>
              <a:off x="5605650" y="2676950"/>
              <a:ext cx="425" cy="150"/>
            </a:xfrm>
            <a:custGeom>
              <a:rect b="b" l="l" r="r" t="t"/>
              <a:pathLst>
                <a:path extrusionOk="0" h="6" w="17">
                  <a:moveTo>
                    <a:pt x="16" y="0"/>
                  </a:moveTo>
                  <a:cubicBezTo>
                    <a:pt x="0" y="0"/>
                    <a:pt x="6" y="6"/>
                    <a:pt x="11" y="6"/>
                  </a:cubicBezTo>
                  <a:cubicBezTo>
                    <a:pt x="14" y="6"/>
                    <a:pt x="16" y="4"/>
                    <a:pt x="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70" name="Google Shape;1570;p33"/>
            <p:cNvSpPr/>
            <p:nvPr/>
          </p:nvSpPr>
          <p:spPr>
            <a:xfrm>
              <a:off x="5606150" y="2676775"/>
              <a:ext cx="325" cy="500"/>
            </a:xfrm>
            <a:custGeom>
              <a:rect b="b" l="l" r="r" t="t"/>
              <a:pathLst>
                <a:path extrusionOk="0" h="20" w="13">
                  <a:moveTo>
                    <a:pt x="10" y="0"/>
                  </a:moveTo>
                  <a:cubicBezTo>
                    <a:pt x="7" y="0"/>
                    <a:pt x="1" y="12"/>
                    <a:pt x="8" y="19"/>
                  </a:cubicBezTo>
                  <a:cubicBezTo>
                    <a:pt x="13" y="5"/>
                    <a:pt x="12" y="0"/>
                    <a:pt x="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71" name="Google Shape;1571;p33"/>
            <p:cNvSpPr/>
            <p:nvPr/>
          </p:nvSpPr>
          <p:spPr>
            <a:xfrm>
              <a:off x="5605750" y="2676225"/>
              <a:ext cx="1500" cy="150"/>
            </a:xfrm>
            <a:custGeom>
              <a:rect b="b" l="l" r="r" t="t"/>
              <a:pathLst>
                <a:path extrusionOk="0" h="6" w="60">
                  <a:moveTo>
                    <a:pt x="18" y="0"/>
                  </a:moveTo>
                  <a:cubicBezTo>
                    <a:pt x="0" y="0"/>
                    <a:pt x="0" y="6"/>
                    <a:pt x="0" y="6"/>
                  </a:cubicBezTo>
                  <a:lnTo>
                    <a:pt x="60" y="6"/>
                  </a:lnTo>
                  <a:cubicBezTo>
                    <a:pt x="40" y="2"/>
                    <a:pt x="27" y="0"/>
                    <a:pt x="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72" name="Google Shape;1572;p33"/>
            <p:cNvSpPr/>
            <p:nvPr/>
          </p:nvSpPr>
          <p:spPr>
            <a:xfrm>
              <a:off x="5597125" y="2675150"/>
              <a:ext cx="2700" cy="925"/>
            </a:xfrm>
            <a:custGeom>
              <a:rect b="b" l="l" r="r" t="t"/>
              <a:pathLst>
                <a:path extrusionOk="0" h="37" w="108">
                  <a:moveTo>
                    <a:pt x="107" y="1"/>
                  </a:moveTo>
                  <a:cubicBezTo>
                    <a:pt x="107" y="1"/>
                    <a:pt x="0" y="25"/>
                    <a:pt x="0" y="37"/>
                  </a:cubicBezTo>
                  <a:cubicBezTo>
                    <a:pt x="36" y="25"/>
                    <a:pt x="72" y="13"/>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73" name="Google Shape;1573;p33"/>
            <p:cNvSpPr/>
            <p:nvPr/>
          </p:nvSpPr>
          <p:spPr>
            <a:xfrm>
              <a:off x="5611075" y="2676950"/>
              <a:ext cx="1250" cy="700"/>
            </a:xfrm>
            <a:custGeom>
              <a:rect b="b" l="l" r="r" t="t"/>
              <a:pathLst>
                <a:path extrusionOk="0" h="28" w="50">
                  <a:moveTo>
                    <a:pt x="49" y="0"/>
                  </a:moveTo>
                  <a:cubicBezTo>
                    <a:pt x="40" y="0"/>
                    <a:pt x="38" y="0"/>
                    <a:pt x="38" y="7"/>
                  </a:cubicBezTo>
                  <a:lnTo>
                    <a:pt x="38" y="7"/>
                  </a:lnTo>
                  <a:cubicBezTo>
                    <a:pt x="42" y="4"/>
                    <a:pt x="46" y="2"/>
                    <a:pt x="49" y="0"/>
                  </a:cubicBezTo>
                  <a:close/>
                  <a:moveTo>
                    <a:pt x="38" y="7"/>
                  </a:moveTo>
                  <a:cubicBezTo>
                    <a:pt x="21" y="16"/>
                    <a:pt x="1" y="28"/>
                    <a:pt x="4" y="28"/>
                  </a:cubicBezTo>
                  <a:cubicBezTo>
                    <a:pt x="5" y="28"/>
                    <a:pt x="15" y="24"/>
                    <a:pt x="37" y="12"/>
                  </a:cubicBezTo>
                  <a:cubicBezTo>
                    <a:pt x="37" y="10"/>
                    <a:pt x="37" y="8"/>
                    <a:pt x="38" y="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74" name="Google Shape;1574;p33"/>
            <p:cNvSpPr/>
            <p:nvPr/>
          </p:nvSpPr>
          <p:spPr>
            <a:xfrm>
              <a:off x="5611100" y="2676950"/>
              <a:ext cx="1225" cy="625"/>
            </a:xfrm>
            <a:custGeom>
              <a:rect b="b" l="l" r="r" t="t"/>
              <a:pathLst>
                <a:path extrusionOk="0" h="25" w="49">
                  <a:moveTo>
                    <a:pt x="48" y="0"/>
                  </a:moveTo>
                  <a:cubicBezTo>
                    <a:pt x="36" y="0"/>
                    <a:pt x="25" y="12"/>
                    <a:pt x="1" y="24"/>
                  </a:cubicBezTo>
                  <a:lnTo>
                    <a:pt x="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75" name="Google Shape;1575;p33"/>
            <p:cNvSpPr/>
            <p:nvPr/>
          </p:nvSpPr>
          <p:spPr>
            <a:xfrm>
              <a:off x="5616750" y="2676650"/>
              <a:ext cx="3600" cy="625"/>
            </a:xfrm>
            <a:custGeom>
              <a:rect b="b" l="l" r="r" t="t"/>
              <a:pathLst>
                <a:path extrusionOk="0" h="25" w="144">
                  <a:moveTo>
                    <a:pt x="144" y="0"/>
                  </a:moveTo>
                  <a:lnTo>
                    <a:pt x="144" y="0"/>
                  </a:lnTo>
                  <a:cubicBezTo>
                    <a:pt x="134" y="0"/>
                    <a:pt x="125" y="1"/>
                    <a:pt x="116" y="3"/>
                  </a:cubicBezTo>
                  <a:lnTo>
                    <a:pt x="116" y="3"/>
                  </a:lnTo>
                  <a:cubicBezTo>
                    <a:pt x="127" y="1"/>
                    <a:pt x="137" y="0"/>
                    <a:pt x="144" y="0"/>
                  </a:cubicBezTo>
                  <a:close/>
                  <a:moveTo>
                    <a:pt x="116" y="3"/>
                  </a:moveTo>
                  <a:cubicBezTo>
                    <a:pt x="73" y="9"/>
                    <a:pt x="10" y="24"/>
                    <a:pt x="1" y="24"/>
                  </a:cubicBezTo>
                  <a:cubicBezTo>
                    <a:pt x="49" y="24"/>
                    <a:pt x="81" y="9"/>
                    <a:pt x="116" y="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76" name="Google Shape;1576;p33"/>
            <p:cNvSpPr/>
            <p:nvPr/>
          </p:nvSpPr>
          <p:spPr>
            <a:xfrm>
              <a:off x="5612900" y="2676950"/>
              <a:ext cx="4450" cy="625"/>
            </a:xfrm>
            <a:custGeom>
              <a:rect b="b" l="l" r="r" t="t"/>
              <a:pathLst>
                <a:path extrusionOk="0" h="25" w="178">
                  <a:moveTo>
                    <a:pt x="0" y="0"/>
                  </a:moveTo>
                  <a:lnTo>
                    <a:pt x="0" y="0"/>
                  </a:lnTo>
                  <a:cubicBezTo>
                    <a:pt x="10" y="4"/>
                    <a:pt x="21" y="5"/>
                    <a:pt x="33" y="6"/>
                  </a:cubicBezTo>
                  <a:lnTo>
                    <a:pt x="33" y="6"/>
                  </a:lnTo>
                  <a:cubicBezTo>
                    <a:pt x="15" y="3"/>
                    <a:pt x="0" y="0"/>
                    <a:pt x="0" y="0"/>
                  </a:cubicBezTo>
                  <a:close/>
                  <a:moveTo>
                    <a:pt x="33" y="6"/>
                  </a:moveTo>
                  <a:cubicBezTo>
                    <a:pt x="65" y="11"/>
                    <a:pt x="107" y="19"/>
                    <a:pt x="102" y="23"/>
                  </a:cubicBezTo>
                  <a:lnTo>
                    <a:pt x="102" y="23"/>
                  </a:lnTo>
                  <a:cubicBezTo>
                    <a:pt x="131" y="19"/>
                    <a:pt x="177" y="12"/>
                    <a:pt x="131" y="12"/>
                  </a:cubicBezTo>
                  <a:cubicBezTo>
                    <a:pt x="113" y="6"/>
                    <a:pt x="89" y="6"/>
                    <a:pt x="66" y="6"/>
                  </a:cubicBezTo>
                  <a:cubicBezTo>
                    <a:pt x="55" y="6"/>
                    <a:pt x="43" y="6"/>
                    <a:pt x="33" y="6"/>
                  </a:cubicBezTo>
                  <a:close/>
                  <a:moveTo>
                    <a:pt x="102" y="23"/>
                  </a:moveTo>
                  <a:cubicBezTo>
                    <a:pt x="93" y="24"/>
                    <a:pt x="86" y="24"/>
                    <a:pt x="84" y="24"/>
                  </a:cubicBezTo>
                  <a:cubicBezTo>
                    <a:pt x="95" y="24"/>
                    <a:pt x="100" y="24"/>
                    <a:pt x="102" y="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77" name="Google Shape;1577;p33"/>
            <p:cNvSpPr/>
            <p:nvPr/>
          </p:nvSpPr>
          <p:spPr>
            <a:xfrm>
              <a:off x="5609625" y="2676350"/>
              <a:ext cx="1350" cy="550"/>
            </a:xfrm>
            <a:custGeom>
              <a:rect b="b" l="l" r="r" t="t"/>
              <a:pathLst>
                <a:path extrusionOk="0" h="22" w="54">
                  <a:moveTo>
                    <a:pt x="0" y="1"/>
                  </a:moveTo>
                  <a:cubicBezTo>
                    <a:pt x="24" y="16"/>
                    <a:pt x="37" y="22"/>
                    <a:pt x="43" y="22"/>
                  </a:cubicBezTo>
                  <a:cubicBezTo>
                    <a:pt x="53" y="22"/>
                    <a:pt x="3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78" name="Google Shape;1578;p33"/>
            <p:cNvSpPr/>
            <p:nvPr/>
          </p:nvSpPr>
          <p:spPr>
            <a:xfrm>
              <a:off x="5609625" y="2676350"/>
              <a:ext cx="2100" cy="1525"/>
            </a:xfrm>
            <a:custGeom>
              <a:rect b="b" l="l" r="r" t="t"/>
              <a:pathLst>
                <a:path extrusionOk="0" h="61" w="84">
                  <a:moveTo>
                    <a:pt x="0" y="1"/>
                  </a:moveTo>
                  <a:cubicBezTo>
                    <a:pt x="84" y="60"/>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79" name="Google Shape;1579;p33"/>
            <p:cNvSpPr/>
            <p:nvPr/>
          </p:nvSpPr>
          <p:spPr>
            <a:xfrm>
              <a:off x="5610225" y="2676350"/>
              <a:ext cx="600" cy="25"/>
            </a:xfrm>
            <a:custGeom>
              <a:rect b="b" l="l" r="r" t="t"/>
              <a:pathLst>
                <a:path extrusionOk="0" h="1" w="24">
                  <a:moveTo>
                    <a:pt x="0" y="1"/>
                  </a:moveTo>
                  <a:cubicBezTo>
                    <a:pt x="12" y="1"/>
                    <a:pt x="24"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80" name="Google Shape;1580;p33"/>
            <p:cNvSpPr/>
            <p:nvPr/>
          </p:nvSpPr>
          <p:spPr>
            <a:xfrm>
              <a:off x="5610500" y="2676350"/>
              <a:ext cx="1225" cy="25"/>
            </a:xfrm>
            <a:custGeom>
              <a:rect b="b" l="l" r="r" t="t"/>
              <a:pathLst>
                <a:path extrusionOk="0" h="1" w="49">
                  <a:moveTo>
                    <a:pt x="1" y="1"/>
                  </a:moveTo>
                  <a:cubicBezTo>
                    <a:pt x="13" y="1"/>
                    <a:pt x="49" y="1"/>
                    <a:pt x="1" y="1"/>
                  </a:cubicBezTo>
                  <a:cubicBezTo>
                    <a:pt x="1"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81" name="Google Shape;1581;p33"/>
            <p:cNvSpPr/>
            <p:nvPr/>
          </p:nvSpPr>
          <p:spPr>
            <a:xfrm>
              <a:off x="5611100" y="2676350"/>
              <a:ext cx="625" cy="25"/>
            </a:xfrm>
            <a:custGeom>
              <a:rect b="b" l="l" r="r" t="t"/>
              <a:pathLst>
                <a:path extrusionOk="0" h="1" w="25">
                  <a:moveTo>
                    <a:pt x="25" y="1"/>
                  </a:moveTo>
                  <a:cubicBezTo>
                    <a:pt x="1" y="1"/>
                    <a:pt x="1" y="1"/>
                    <a:pt x="25" y="1"/>
                  </a:cubicBezTo>
                  <a:cubicBezTo>
                    <a:pt x="25" y="1"/>
                    <a:pt x="25"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82" name="Google Shape;1582;p33"/>
            <p:cNvSpPr/>
            <p:nvPr/>
          </p:nvSpPr>
          <p:spPr>
            <a:xfrm>
              <a:off x="5603375" y="2675075"/>
              <a:ext cx="1500" cy="700"/>
            </a:xfrm>
            <a:custGeom>
              <a:rect b="b" l="l" r="r" t="t"/>
              <a:pathLst>
                <a:path extrusionOk="0" h="28" w="60">
                  <a:moveTo>
                    <a:pt x="43" y="1"/>
                  </a:moveTo>
                  <a:cubicBezTo>
                    <a:pt x="23" y="1"/>
                    <a:pt x="19" y="18"/>
                    <a:pt x="0" y="28"/>
                  </a:cubicBezTo>
                  <a:cubicBezTo>
                    <a:pt x="12" y="28"/>
                    <a:pt x="60" y="16"/>
                    <a:pt x="60" y="4"/>
                  </a:cubicBezTo>
                  <a:cubicBezTo>
                    <a:pt x="53" y="2"/>
                    <a:pt x="47" y="1"/>
                    <a:pt x="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83" name="Google Shape;1583;p33"/>
            <p:cNvSpPr/>
            <p:nvPr/>
          </p:nvSpPr>
          <p:spPr>
            <a:xfrm>
              <a:off x="5607225" y="2675750"/>
              <a:ext cx="1525" cy="325"/>
            </a:xfrm>
            <a:custGeom>
              <a:rect b="b" l="l" r="r" t="t"/>
              <a:pathLst>
                <a:path extrusionOk="0" h="13" w="61">
                  <a:moveTo>
                    <a:pt x="1" y="13"/>
                  </a:moveTo>
                  <a:cubicBezTo>
                    <a:pt x="13" y="13"/>
                    <a:pt x="37" y="1"/>
                    <a:pt x="60" y="1"/>
                  </a:cubicBezTo>
                  <a:cubicBezTo>
                    <a:pt x="37" y="1"/>
                    <a:pt x="13" y="13"/>
                    <a:pt x="1"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84" name="Google Shape;1584;p33"/>
            <p:cNvSpPr/>
            <p:nvPr/>
          </p:nvSpPr>
          <p:spPr>
            <a:xfrm>
              <a:off x="5608675" y="2675550"/>
              <a:ext cx="1050" cy="300"/>
            </a:xfrm>
            <a:custGeom>
              <a:rect b="b" l="l" r="r" t="t"/>
              <a:pathLst>
                <a:path extrusionOk="0" h="12" w="42">
                  <a:moveTo>
                    <a:pt x="36" y="0"/>
                  </a:moveTo>
                  <a:cubicBezTo>
                    <a:pt x="34" y="0"/>
                    <a:pt x="24" y="3"/>
                    <a:pt x="2" y="9"/>
                  </a:cubicBezTo>
                  <a:cubicBezTo>
                    <a:pt x="1" y="11"/>
                    <a:pt x="1" y="11"/>
                    <a:pt x="3" y="11"/>
                  </a:cubicBezTo>
                  <a:cubicBezTo>
                    <a:pt x="12" y="11"/>
                    <a:pt x="42"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85" name="Google Shape;1585;p33"/>
            <p:cNvSpPr/>
            <p:nvPr/>
          </p:nvSpPr>
          <p:spPr>
            <a:xfrm>
              <a:off x="5616475" y="2676050"/>
              <a:ext cx="3425" cy="325"/>
            </a:xfrm>
            <a:custGeom>
              <a:rect b="b" l="l" r="r" t="t"/>
              <a:pathLst>
                <a:path extrusionOk="0" h="13" w="137">
                  <a:moveTo>
                    <a:pt x="71" y="1"/>
                  </a:moveTo>
                  <a:cubicBezTo>
                    <a:pt x="70" y="2"/>
                    <a:pt x="68" y="2"/>
                    <a:pt x="66" y="3"/>
                  </a:cubicBezTo>
                  <a:lnTo>
                    <a:pt x="66" y="3"/>
                  </a:lnTo>
                  <a:cubicBezTo>
                    <a:pt x="106" y="1"/>
                    <a:pt x="136" y="1"/>
                    <a:pt x="71" y="1"/>
                  </a:cubicBezTo>
                  <a:close/>
                  <a:moveTo>
                    <a:pt x="66" y="3"/>
                  </a:moveTo>
                  <a:cubicBezTo>
                    <a:pt x="40" y="5"/>
                    <a:pt x="10" y="8"/>
                    <a:pt x="0" y="13"/>
                  </a:cubicBezTo>
                  <a:cubicBezTo>
                    <a:pt x="22" y="13"/>
                    <a:pt x="44" y="13"/>
                    <a:pt x="66" y="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86" name="Google Shape;1586;p33"/>
            <p:cNvSpPr/>
            <p:nvPr/>
          </p:nvSpPr>
          <p:spPr>
            <a:xfrm>
              <a:off x="5614675" y="2675750"/>
              <a:ext cx="1825" cy="325"/>
            </a:xfrm>
            <a:custGeom>
              <a:rect b="b" l="l" r="r" t="t"/>
              <a:pathLst>
                <a:path extrusionOk="0" h="13" w="73">
                  <a:moveTo>
                    <a:pt x="13" y="1"/>
                  </a:moveTo>
                  <a:cubicBezTo>
                    <a:pt x="1" y="1"/>
                    <a:pt x="72" y="13"/>
                    <a:pt x="72" y="13"/>
                  </a:cubicBezTo>
                  <a:cubicBezTo>
                    <a:pt x="36"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87" name="Google Shape;1587;p33"/>
            <p:cNvSpPr/>
            <p:nvPr/>
          </p:nvSpPr>
          <p:spPr>
            <a:xfrm>
              <a:off x="5615875" y="2676050"/>
              <a:ext cx="900" cy="25"/>
            </a:xfrm>
            <a:custGeom>
              <a:rect b="b" l="l" r="r" t="t"/>
              <a:pathLst>
                <a:path extrusionOk="0" h="1" w="36">
                  <a:moveTo>
                    <a:pt x="24" y="1"/>
                  </a:moveTo>
                  <a:cubicBezTo>
                    <a:pt x="36" y="1"/>
                    <a:pt x="0"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88" name="Google Shape;1588;p33"/>
            <p:cNvSpPr/>
            <p:nvPr/>
          </p:nvSpPr>
          <p:spPr>
            <a:xfrm>
              <a:off x="5614075" y="2676350"/>
              <a:ext cx="175" cy="250"/>
            </a:xfrm>
            <a:custGeom>
              <a:rect b="b" l="l" r="r" t="t"/>
              <a:pathLst>
                <a:path extrusionOk="0" h="10" w="7">
                  <a:moveTo>
                    <a:pt x="1" y="1"/>
                  </a:moveTo>
                  <a:cubicBezTo>
                    <a:pt x="1" y="7"/>
                    <a:pt x="4" y="9"/>
                    <a:pt x="5" y="9"/>
                  </a:cubicBezTo>
                  <a:cubicBezTo>
                    <a:pt x="7" y="9"/>
                    <a:pt x="7" y="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89" name="Google Shape;1589;p33"/>
            <p:cNvSpPr/>
            <p:nvPr/>
          </p:nvSpPr>
          <p:spPr>
            <a:xfrm>
              <a:off x="5614225" y="2675925"/>
              <a:ext cx="875" cy="150"/>
            </a:xfrm>
            <a:custGeom>
              <a:rect b="b" l="l" r="r" t="t"/>
              <a:pathLst>
                <a:path extrusionOk="0" h="6" w="35">
                  <a:moveTo>
                    <a:pt x="3" y="0"/>
                  </a:moveTo>
                  <a:cubicBezTo>
                    <a:pt x="0" y="0"/>
                    <a:pt x="3" y="2"/>
                    <a:pt x="19" y="6"/>
                  </a:cubicBezTo>
                  <a:cubicBezTo>
                    <a:pt x="34" y="6"/>
                    <a:pt x="8"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0" name="Google Shape;1590;p33"/>
            <p:cNvSpPr/>
            <p:nvPr/>
          </p:nvSpPr>
          <p:spPr>
            <a:xfrm>
              <a:off x="5625400" y="2673675"/>
              <a:ext cx="6850" cy="2400"/>
            </a:xfrm>
            <a:custGeom>
              <a:rect b="b" l="l" r="r" t="t"/>
              <a:pathLst>
                <a:path extrusionOk="0" h="96" w="274">
                  <a:moveTo>
                    <a:pt x="109" y="0"/>
                  </a:moveTo>
                  <a:cubicBezTo>
                    <a:pt x="51" y="0"/>
                    <a:pt x="0" y="6"/>
                    <a:pt x="12" y="36"/>
                  </a:cubicBezTo>
                  <a:cubicBezTo>
                    <a:pt x="36" y="96"/>
                    <a:pt x="119" y="72"/>
                    <a:pt x="155" y="84"/>
                  </a:cubicBezTo>
                  <a:cubicBezTo>
                    <a:pt x="63" y="36"/>
                    <a:pt x="45" y="22"/>
                    <a:pt x="61" y="22"/>
                  </a:cubicBezTo>
                  <a:cubicBezTo>
                    <a:pt x="84" y="22"/>
                    <a:pt x="169" y="47"/>
                    <a:pt x="220" y="47"/>
                  </a:cubicBezTo>
                  <a:cubicBezTo>
                    <a:pt x="254" y="47"/>
                    <a:pt x="273" y="36"/>
                    <a:pt x="250" y="0"/>
                  </a:cubicBezTo>
                  <a:lnTo>
                    <a:pt x="250" y="0"/>
                  </a:lnTo>
                  <a:cubicBezTo>
                    <a:pt x="244" y="2"/>
                    <a:pt x="233" y="3"/>
                    <a:pt x="219" y="3"/>
                  </a:cubicBezTo>
                  <a:cubicBezTo>
                    <a:pt x="190" y="3"/>
                    <a:pt x="148" y="0"/>
                    <a:pt x="1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1" name="Google Shape;1591;p33"/>
            <p:cNvSpPr/>
            <p:nvPr/>
          </p:nvSpPr>
          <p:spPr>
            <a:xfrm>
              <a:off x="5621825" y="2676050"/>
              <a:ext cx="5675" cy="625"/>
            </a:xfrm>
            <a:custGeom>
              <a:rect b="b" l="l" r="r" t="t"/>
              <a:pathLst>
                <a:path extrusionOk="0" h="25" w="227">
                  <a:moveTo>
                    <a:pt x="0" y="1"/>
                  </a:moveTo>
                  <a:cubicBezTo>
                    <a:pt x="18" y="7"/>
                    <a:pt x="33" y="10"/>
                    <a:pt x="46" y="10"/>
                  </a:cubicBezTo>
                  <a:cubicBezTo>
                    <a:pt x="60" y="10"/>
                    <a:pt x="72" y="7"/>
                    <a:pt x="84" y="1"/>
                  </a:cubicBezTo>
                  <a:close/>
                  <a:moveTo>
                    <a:pt x="84" y="1"/>
                  </a:moveTo>
                  <a:cubicBezTo>
                    <a:pt x="90" y="19"/>
                    <a:pt x="122" y="24"/>
                    <a:pt x="155" y="24"/>
                  </a:cubicBezTo>
                  <a:cubicBezTo>
                    <a:pt x="188" y="24"/>
                    <a:pt x="221" y="19"/>
                    <a:pt x="227" y="13"/>
                  </a:cubicBezTo>
                  <a:cubicBezTo>
                    <a:pt x="215" y="13"/>
                    <a:pt x="72" y="1"/>
                    <a:pt x="1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2" name="Google Shape;1592;p33"/>
            <p:cNvSpPr/>
            <p:nvPr/>
          </p:nvSpPr>
          <p:spPr>
            <a:xfrm>
              <a:off x="5618825" y="2674975"/>
              <a:ext cx="4800" cy="1400"/>
            </a:xfrm>
            <a:custGeom>
              <a:rect b="b" l="l" r="r" t="t"/>
              <a:pathLst>
                <a:path extrusionOk="0" h="56" w="192">
                  <a:moveTo>
                    <a:pt x="78" y="0"/>
                  </a:moveTo>
                  <a:cubicBezTo>
                    <a:pt x="55" y="0"/>
                    <a:pt x="34" y="6"/>
                    <a:pt x="13" y="20"/>
                  </a:cubicBezTo>
                  <a:cubicBezTo>
                    <a:pt x="37" y="20"/>
                    <a:pt x="37" y="20"/>
                    <a:pt x="37" y="32"/>
                  </a:cubicBezTo>
                  <a:cubicBezTo>
                    <a:pt x="49" y="32"/>
                    <a:pt x="61" y="32"/>
                    <a:pt x="85" y="44"/>
                  </a:cubicBezTo>
                  <a:lnTo>
                    <a:pt x="108" y="44"/>
                  </a:lnTo>
                  <a:cubicBezTo>
                    <a:pt x="85" y="44"/>
                    <a:pt x="85" y="32"/>
                    <a:pt x="132" y="8"/>
                  </a:cubicBezTo>
                  <a:cubicBezTo>
                    <a:pt x="113" y="3"/>
                    <a:pt x="95" y="0"/>
                    <a:pt x="78" y="0"/>
                  </a:cubicBezTo>
                  <a:close/>
                  <a:moveTo>
                    <a:pt x="25" y="44"/>
                  </a:moveTo>
                  <a:cubicBezTo>
                    <a:pt x="32" y="47"/>
                    <a:pt x="38" y="50"/>
                    <a:pt x="44" y="51"/>
                  </a:cubicBezTo>
                  <a:lnTo>
                    <a:pt x="44" y="51"/>
                  </a:lnTo>
                  <a:cubicBezTo>
                    <a:pt x="75" y="48"/>
                    <a:pt x="108" y="44"/>
                    <a:pt x="25" y="44"/>
                  </a:cubicBezTo>
                  <a:close/>
                  <a:moveTo>
                    <a:pt x="85" y="44"/>
                  </a:moveTo>
                  <a:cubicBezTo>
                    <a:pt x="73" y="50"/>
                    <a:pt x="64" y="53"/>
                    <a:pt x="55" y="53"/>
                  </a:cubicBezTo>
                  <a:cubicBezTo>
                    <a:pt x="51" y="53"/>
                    <a:pt x="47" y="52"/>
                    <a:pt x="44" y="51"/>
                  </a:cubicBezTo>
                  <a:lnTo>
                    <a:pt x="44" y="51"/>
                  </a:lnTo>
                  <a:cubicBezTo>
                    <a:pt x="21" y="53"/>
                    <a:pt x="0" y="56"/>
                    <a:pt x="25" y="56"/>
                  </a:cubicBezTo>
                  <a:cubicBezTo>
                    <a:pt x="13" y="56"/>
                    <a:pt x="192" y="44"/>
                    <a:pt x="85" y="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3" name="Google Shape;1593;p33"/>
            <p:cNvSpPr/>
            <p:nvPr/>
          </p:nvSpPr>
          <p:spPr>
            <a:xfrm>
              <a:off x="5620925" y="2676050"/>
              <a:ext cx="25" cy="925"/>
            </a:xfrm>
            <a:custGeom>
              <a:rect b="b" l="l" r="r" t="t"/>
              <a:pathLst>
                <a:path extrusionOk="0" h="37" w="1">
                  <a:moveTo>
                    <a:pt x="1" y="13"/>
                  </a:moveTo>
                  <a:cubicBezTo>
                    <a:pt x="1" y="36"/>
                    <a:pt x="1" y="1"/>
                    <a:pt x="1" y="13"/>
                  </a:cubicBezTo>
                  <a:cubicBezTo>
                    <a:pt x="1" y="13"/>
                    <a:pt x="1" y="13"/>
                    <a:pt x="1"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4" name="Google Shape;1594;p33"/>
            <p:cNvSpPr/>
            <p:nvPr/>
          </p:nvSpPr>
          <p:spPr>
            <a:xfrm>
              <a:off x="5605750" y="2673975"/>
              <a:ext cx="325" cy="25"/>
            </a:xfrm>
            <a:custGeom>
              <a:rect b="b" l="l" r="r" t="t"/>
              <a:pathLst>
                <a:path extrusionOk="0" h="1" w="13">
                  <a:moveTo>
                    <a:pt x="0" y="0"/>
                  </a:moveTo>
                  <a:cubicBezTo>
                    <a:pt x="12" y="0"/>
                    <a:pt x="12" y="0"/>
                    <a:pt x="12" y="0"/>
                  </a:cubicBez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5" name="Google Shape;1595;p33"/>
            <p:cNvSpPr/>
            <p:nvPr/>
          </p:nvSpPr>
          <p:spPr>
            <a:xfrm>
              <a:off x="5605300" y="2674325"/>
              <a:ext cx="3150" cy="850"/>
            </a:xfrm>
            <a:custGeom>
              <a:rect b="b" l="l" r="r" t="t"/>
              <a:pathLst>
                <a:path extrusionOk="0" h="34" w="126">
                  <a:moveTo>
                    <a:pt x="7" y="0"/>
                  </a:moveTo>
                  <a:cubicBezTo>
                    <a:pt x="1" y="0"/>
                    <a:pt x="6" y="3"/>
                    <a:pt x="30" y="10"/>
                  </a:cubicBezTo>
                  <a:cubicBezTo>
                    <a:pt x="24" y="10"/>
                    <a:pt x="36" y="13"/>
                    <a:pt x="44" y="15"/>
                  </a:cubicBezTo>
                  <a:lnTo>
                    <a:pt x="44" y="15"/>
                  </a:lnTo>
                  <a:cubicBezTo>
                    <a:pt x="39" y="13"/>
                    <a:pt x="35" y="12"/>
                    <a:pt x="30" y="10"/>
                  </a:cubicBezTo>
                  <a:lnTo>
                    <a:pt x="30" y="10"/>
                  </a:lnTo>
                  <a:cubicBezTo>
                    <a:pt x="46" y="14"/>
                    <a:pt x="50" y="15"/>
                    <a:pt x="49" y="15"/>
                  </a:cubicBezTo>
                  <a:cubicBezTo>
                    <a:pt x="48" y="15"/>
                    <a:pt x="46" y="15"/>
                    <a:pt x="44" y="15"/>
                  </a:cubicBezTo>
                  <a:lnTo>
                    <a:pt x="44" y="15"/>
                  </a:lnTo>
                  <a:cubicBezTo>
                    <a:pt x="75" y="25"/>
                    <a:pt x="105" y="34"/>
                    <a:pt x="126" y="34"/>
                  </a:cubicBezTo>
                  <a:cubicBezTo>
                    <a:pt x="100" y="17"/>
                    <a:pt x="21" y="0"/>
                    <a:pt x="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6" name="Google Shape;1596;p33"/>
            <p:cNvSpPr/>
            <p:nvPr/>
          </p:nvSpPr>
          <p:spPr>
            <a:xfrm>
              <a:off x="5606175" y="2673525"/>
              <a:ext cx="1425" cy="800"/>
            </a:xfrm>
            <a:custGeom>
              <a:rect b="b" l="l" r="r" t="t"/>
              <a:pathLst>
                <a:path extrusionOk="0" h="32" w="57">
                  <a:moveTo>
                    <a:pt x="3" y="1"/>
                  </a:moveTo>
                  <a:cubicBezTo>
                    <a:pt x="1" y="1"/>
                    <a:pt x="10" y="8"/>
                    <a:pt x="43" y="30"/>
                  </a:cubicBezTo>
                  <a:cubicBezTo>
                    <a:pt x="45" y="31"/>
                    <a:pt x="47" y="31"/>
                    <a:pt x="48" y="31"/>
                  </a:cubicBezTo>
                  <a:cubicBezTo>
                    <a:pt x="56" y="31"/>
                    <a:pt x="6" y="1"/>
                    <a:pt x="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7" name="Google Shape;1597;p33"/>
            <p:cNvSpPr/>
            <p:nvPr/>
          </p:nvSpPr>
          <p:spPr>
            <a:xfrm>
              <a:off x="5614075" y="2674575"/>
              <a:ext cx="2425" cy="600"/>
            </a:xfrm>
            <a:custGeom>
              <a:rect b="b" l="l" r="r" t="t"/>
              <a:pathLst>
                <a:path extrusionOk="0" h="24" w="97">
                  <a:moveTo>
                    <a:pt x="48" y="0"/>
                  </a:moveTo>
                  <a:cubicBezTo>
                    <a:pt x="31" y="0"/>
                    <a:pt x="13" y="6"/>
                    <a:pt x="1" y="24"/>
                  </a:cubicBezTo>
                  <a:cubicBezTo>
                    <a:pt x="37" y="12"/>
                    <a:pt x="72" y="12"/>
                    <a:pt x="96" y="12"/>
                  </a:cubicBezTo>
                  <a:cubicBezTo>
                    <a:pt x="84" y="6"/>
                    <a:pt x="66"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8" name="Google Shape;1598;p33"/>
            <p:cNvSpPr/>
            <p:nvPr/>
          </p:nvSpPr>
          <p:spPr>
            <a:xfrm>
              <a:off x="5628075" y="2676350"/>
              <a:ext cx="700" cy="250"/>
            </a:xfrm>
            <a:custGeom>
              <a:rect b="b" l="l" r="r" t="t"/>
              <a:pathLst>
                <a:path extrusionOk="0" h="10" w="28">
                  <a:moveTo>
                    <a:pt x="0" y="1"/>
                  </a:moveTo>
                  <a:lnTo>
                    <a:pt x="0" y="1"/>
                  </a:lnTo>
                  <a:cubicBezTo>
                    <a:pt x="6" y="7"/>
                    <a:pt x="18" y="9"/>
                    <a:pt x="23" y="9"/>
                  </a:cubicBezTo>
                  <a:cubicBezTo>
                    <a:pt x="27" y="9"/>
                    <a:pt x="24" y="7"/>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9" name="Google Shape;1599;p33"/>
            <p:cNvSpPr/>
            <p:nvPr/>
          </p:nvSpPr>
          <p:spPr>
            <a:xfrm>
              <a:off x="5627775" y="2676350"/>
              <a:ext cx="950" cy="150"/>
            </a:xfrm>
            <a:custGeom>
              <a:rect b="b" l="l" r="r" t="t"/>
              <a:pathLst>
                <a:path extrusionOk="0" h="6" w="38">
                  <a:moveTo>
                    <a:pt x="0" y="1"/>
                  </a:moveTo>
                  <a:cubicBezTo>
                    <a:pt x="16" y="5"/>
                    <a:pt x="26" y="6"/>
                    <a:pt x="30" y="6"/>
                  </a:cubicBezTo>
                  <a:cubicBezTo>
                    <a:pt x="38" y="6"/>
                    <a:pt x="24"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00" name="Google Shape;1600;p33"/>
            <p:cNvSpPr/>
            <p:nvPr/>
          </p:nvSpPr>
          <p:spPr>
            <a:xfrm>
              <a:off x="5630975" y="2676225"/>
              <a:ext cx="750" cy="575"/>
            </a:xfrm>
            <a:custGeom>
              <a:rect b="b" l="l" r="r" t="t"/>
              <a:pathLst>
                <a:path extrusionOk="0" h="23" w="30">
                  <a:moveTo>
                    <a:pt x="4" y="1"/>
                  </a:moveTo>
                  <a:cubicBezTo>
                    <a:pt x="0" y="1"/>
                    <a:pt x="23" y="22"/>
                    <a:pt x="28" y="22"/>
                  </a:cubicBezTo>
                  <a:cubicBezTo>
                    <a:pt x="29" y="22"/>
                    <a:pt x="29" y="21"/>
                    <a:pt x="27" y="17"/>
                  </a:cubicBezTo>
                  <a:cubicBezTo>
                    <a:pt x="12" y="5"/>
                    <a:pt x="5" y="1"/>
                    <a:pt x="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01" name="Google Shape;1601;p33"/>
            <p:cNvSpPr/>
            <p:nvPr/>
          </p:nvSpPr>
          <p:spPr>
            <a:xfrm>
              <a:off x="5644750" y="2676650"/>
              <a:ext cx="325" cy="25"/>
            </a:xfrm>
            <a:custGeom>
              <a:rect b="b" l="l" r="r" t="t"/>
              <a:pathLst>
                <a:path extrusionOk="0" h="1" w="13">
                  <a:moveTo>
                    <a:pt x="12" y="0"/>
                  </a:moveTo>
                  <a:cubicBezTo>
                    <a:pt x="12" y="0"/>
                    <a:pt x="12" y="0"/>
                    <a:pt x="12" y="0"/>
                  </a:cubicBezTo>
                  <a:cubicBezTo>
                    <a:pt x="0" y="0"/>
                    <a:pt x="0"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02" name="Google Shape;1602;p33"/>
            <p:cNvSpPr/>
            <p:nvPr/>
          </p:nvSpPr>
          <p:spPr>
            <a:xfrm>
              <a:off x="5564675" y="2597400"/>
              <a:ext cx="172950" cy="80675"/>
            </a:xfrm>
            <a:custGeom>
              <a:rect b="b" l="l" r="r" t="t"/>
              <a:pathLst>
                <a:path extrusionOk="0" h="3227" w="6918">
                  <a:moveTo>
                    <a:pt x="5823" y="2956"/>
                  </a:moveTo>
                  <a:cubicBezTo>
                    <a:pt x="5828" y="2957"/>
                    <a:pt x="5835" y="2958"/>
                    <a:pt x="5842" y="2958"/>
                  </a:cubicBezTo>
                  <a:lnTo>
                    <a:pt x="5842" y="2958"/>
                  </a:lnTo>
                  <a:cubicBezTo>
                    <a:pt x="5836" y="2957"/>
                    <a:pt x="5829" y="2956"/>
                    <a:pt x="5823" y="2956"/>
                  </a:cubicBezTo>
                  <a:close/>
                  <a:moveTo>
                    <a:pt x="73" y="3038"/>
                  </a:moveTo>
                  <a:lnTo>
                    <a:pt x="73" y="3038"/>
                  </a:lnTo>
                  <a:cubicBezTo>
                    <a:pt x="72" y="3038"/>
                    <a:pt x="72" y="3039"/>
                    <a:pt x="72" y="3040"/>
                  </a:cubicBezTo>
                  <a:cubicBezTo>
                    <a:pt x="72" y="3040"/>
                    <a:pt x="73" y="3039"/>
                    <a:pt x="73" y="3038"/>
                  </a:cubicBezTo>
                  <a:close/>
                  <a:moveTo>
                    <a:pt x="83" y="1"/>
                  </a:moveTo>
                  <a:cubicBezTo>
                    <a:pt x="77" y="1"/>
                    <a:pt x="74" y="2"/>
                    <a:pt x="72" y="3"/>
                  </a:cubicBezTo>
                  <a:cubicBezTo>
                    <a:pt x="0" y="51"/>
                    <a:pt x="84" y="682"/>
                    <a:pt x="84" y="801"/>
                  </a:cubicBezTo>
                  <a:cubicBezTo>
                    <a:pt x="84" y="1146"/>
                    <a:pt x="60" y="1504"/>
                    <a:pt x="72" y="1849"/>
                  </a:cubicBezTo>
                  <a:cubicBezTo>
                    <a:pt x="84" y="2123"/>
                    <a:pt x="0" y="2385"/>
                    <a:pt x="0" y="2659"/>
                  </a:cubicBezTo>
                  <a:cubicBezTo>
                    <a:pt x="0" y="2704"/>
                    <a:pt x="76" y="3010"/>
                    <a:pt x="73" y="3038"/>
                  </a:cubicBezTo>
                  <a:lnTo>
                    <a:pt x="73" y="3038"/>
                  </a:lnTo>
                  <a:cubicBezTo>
                    <a:pt x="180" y="2836"/>
                    <a:pt x="286" y="2741"/>
                    <a:pt x="286" y="2444"/>
                  </a:cubicBezTo>
                  <a:cubicBezTo>
                    <a:pt x="286" y="2361"/>
                    <a:pt x="334" y="1873"/>
                    <a:pt x="274" y="1825"/>
                  </a:cubicBezTo>
                  <a:cubicBezTo>
                    <a:pt x="322" y="1337"/>
                    <a:pt x="369" y="765"/>
                    <a:pt x="274" y="289"/>
                  </a:cubicBezTo>
                  <a:lnTo>
                    <a:pt x="274" y="289"/>
                  </a:lnTo>
                  <a:cubicBezTo>
                    <a:pt x="449" y="355"/>
                    <a:pt x="1042" y="789"/>
                    <a:pt x="1278" y="789"/>
                  </a:cubicBezTo>
                  <a:cubicBezTo>
                    <a:pt x="1300" y="789"/>
                    <a:pt x="1319" y="785"/>
                    <a:pt x="1334" y="777"/>
                  </a:cubicBezTo>
                  <a:cubicBezTo>
                    <a:pt x="1822" y="992"/>
                    <a:pt x="2263" y="1230"/>
                    <a:pt x="2775" y="1408"/>
                  </a:cubicBezTo>
                  <a:lnTo>
                    <a:pt x="2739" y="1408"/>
                  </a:lnTo>
                  <a:cubicBezTo>
                    <a:pt x="2929" y="1492"/>
                    <a:pt x="3144" y="1587"/>
                    <a:pt x="3346" y="1682"/>
                  </a:cubicBezTo>
                  <a:cubicBezTo>
                    <a:pt x="3322" y="1766"/>
                    <a:pt x="4096" y="2016"/>
                    <a:pt x="4191" y="2075"/>
                  </a:cubicBezTo>
                  <a:cubicBezTo>
                    <a:pt x="4263" y="2325"/>
                    <a:pt x="5108" y="2468"/>
                    <a:pt x="5299" y="2528"/>
                  </a:cubicBezTo>
                  <a:cubicBezTo>
                    <a:pt x="5501" y="2575"/>
                    <a:pt x="5656" y="2635"/>
                    <a:pt x="5846" y="2694"/>
                  </a:cubicBezTo>
                  <a:cubicBezTo>
                    <a:pt x="5977" y="2742"/>
                    <a:pt x="6037" y="2861"/>
                    <a:pt x="6227" y="2932"/>
                  </a:cubicBezTo>
                  <a:cubicBezTo>
                    <a:pt x="6197" y="2955"/>
                    <a:pt x="6076" y="2963"/>
                    <a:pt x="5970" y="2963"/>
                  </a:cubicBezTo>
                  <a:cubicBezTo>
                    <a:pt x="5921" y="2963"/>
                    <a:pt x="5874" y="2961"/>
                    <a:pt x="5842" y="2958"/>
                  </a:cubicBezTo>
                  <a:lnTo>
                    <a:pt x="5842" y="2958"/>
                  </a:lnTo>
                  <a:cubicBezTo>
                    <a:pt x="5859" y="2962"/>
                    <a:pt x="5873" y="2968"/>
                    <a:pt x="5882" y="2968"/>
                  </a:cubicBezTo>
                  <a:cubicBezTo>
                    <a:pt x="5879" y="2968"/>
                    <a:pt x="5876" y="2969"/>
                    <a:pt x="5871" y="2969"/>
                  </a:cubicBezTo>
                  <a:cubicBezTo>
                    <a:pt x="5781" y="2969"/>
                    <a:pt x="5408" y="2883"/>
                    <a:pt x="5168" y="2883"/>
                  </a:cubicBezTo>
                  <a:cubicBezTo>
                    <a:pt x="5065" y="2883"/>
                    <a:pt x="4986" y="2899"/>
                    <a:pt x="4965" y="2944"/>
                  </a:cubicBezTo>
                  <a:cubicBezTo>
                    <a:pt x="4965" y="2980"/>
                    <a:pt x="4989" y="3016"/>
                    <a:pt x="5013" y="3028"/>
                  </a:cubicBezTo>
                  <a:cubicBezTo>
                    <a:pt x="4987" y="3047"/>
                    <a:pt x="4968" y="3056"/>
                    <a:pt x="4958" y="3056"/>
                  </a:cubicBezTo>
                  <a:cubicBezTo>
                    <a:pt x="4950" y="3056"/>
                    <a:pt x="4948" y="3050"/>
                    <a:pt x="4953" y="3040"/>
                  </a:cubicBezTo>
                  <a:cubicBezTo>
                    <a:pt x="4993" y="3000"/>
                    <a:pt x="4885" y="2977"/>
                    <a:pt x="4806" y="2977"/>
                  </a:cubicBezTo>
                  <a:cubicBezTo>
                    <a:pt x="4790" y="2977"/>
                    <a:pt x="4775" y="2978"/>
                    <a:pt x="4763" y="2980"/>
                  </a:cubicBezTo>
                  <a:cubicBezTo>
                    <a:pt x="4691" y="2984"/>
                    <a:pt x="4621" y="2985"/>
                    <a:pt x="4552" y="2985"/>
                  </a:cubicBezTo>
                  <a:cubicBezTo>
                    <a:pt x="4414" y="2985"/>
                    <a:pt x="4279" y="2980"/>
                    <a:pt x="4144" y="2980"/>
                  </a:cubicBezTo>
                  <a:cubicBezTo>
                    <a:pt x="3987" y="2980"/>
                    <a:pt x="3813" y="3044"/>
                    <a:pt x="3652" y="3044"/>
                  </a:cubicBezTo>
                  <a:cubicBezTo>
                    <a:pt x="3629" y="3044"/>
                    <a:pt x="3606" y="3042"/>
                    <a:pt x="3584" y="3040"/>
                  </a:cubicBezTo>
                  <a:cubicBezTo>
                    <a:pt x="3563" y="3037"/>
                    <a:pt x="3539" y="3035"/>
                    <a:pt x="3511" y="3035"/>
                  </a:cubicBezTo>
                  <a:cubicBezTo>
                    <a:pt x="3316" y="3035"/>
                    <a:pt x="2974" y="3099"/>
                    <a:pt x="2786" y="3099"/>
                  </a:cubicBezTo>
                  <a:cubicBezTo>
                    <a:pt x="2589" y="3099"/>
                    <a:pt x="2736" y="3221"/>
                    <a:pt x="2881" y="3221"/>
                  </a:cubicBezTo>
                  <a:cubicBezTo>
                    <a:pt x="2893" y="3221"/>
                    <a:pt x="2905" y="3220"/>
                    <a:pt x="2917" y="3218"/>
                  </a:cubicBezTo>
                  <a:cubicBezTo>
                    <a:pt x="3036" y="3218"/>
                    <a:pt x="3144" y="3170"/>
                    <a:pt x="3251" y="3170"/>
                  </a:cubicBezTo>
                  <a:cubicBezTo>
                    <a:pt x="3261" y="3153"/>
                    <a:pt x="3334" y="3147"/>
                    <a:pt x="3433" y="3147"/>
                  </a:cubicBezTo>
                  <a:cubicBezTo>
                    <a:pt x="3673" y="3147"/>
                    <a:pt x="4072" y="3182"/>
                    <a:pt x="4156" y="3182"/>
                  </a:cubicBezTo>
                  <a:cubicBezTo>
                    <a:pt x="4549" y="3182"/>
                    <a:pt x="4941" y="3182"/>
                    <a:pt x="5334" y="3194"/>
                  </a:cubicBezTo>
                  <a:cubicBezTo>
                    <a:pt x="5396" y="3216"/>
                    <a:pt x="5560" y="3227"/>
                    <a:pt x="5760" y="3227"/>
                  </a:cubicBezTo>
                  <a:cubicBezTo>
                    <a:pt x="6215" y="3227"/>
                    <a:pt x="6854" y="3171"/>
                    <a:pt x="6870" y="3063"/>
                  </a:cubicBezTo>
                  <a:cubicBezTo>
                    <a:pt x="6918" y="2813"/>
                    <a:pt x="5870" y="2539"/>
                    <a:pt x="5703" y="2444"/>
                  </a:cubicBezTo>
                  <a:cubicBezTo>
                    <a:pt x="5501" y="2361"/>
                    <a:pt x="5275" y="2301"/>
                    <a:pt x="5072" y="2218"/>
                  </a:cubicBezTo>
                  <a:cubicBezTo>
                    <a:pt x="4918" y="2158"/>
                    <a:pt x="4763" y="1980"/>
                    <a:pt x="4656" y="1932"/>
                  </a:cubicBezTo>
                  <a:cubicBezTo>
                    <a:pt x="4299" y="1706"/>
                    <a:pt x="3763" y="1551"/>
                    <a:pt x="3370" y="1396"/>
                  </a:cubicBezTo>
                  <a:cubicBezTo>
                    <a:pt x="3072" y="1289"/>
                    <a:pt x="2810" y="1111"/>
                    <a:pt x="2524" y="992"/>
                  </a:cubicBezTo>
                  <a:cubicBezTo>
                    <a:pt x="2298" y="896"/>
                    <a:pt x="2060" y="884"/>
                    <a:pt x="1834" y="789"/>
                  </a:cubicBezTo>
                  <a:cubicBezTo>
                    <a:pt x="1560" y="670"/>
                    <a:pt x="1274" y="468"/>
                    <a:pt x="1012" y="349"/>
                  </a:cubicBezTo>
                  <a:cubicBezTo>
                    <a:pt x="933" y="315"/>
                    <a:pt x="186" y="1"/>
                    <a:pt x="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03" name="Google Shape;1603;p33"/>
            <p:cNvSpPr/>
            <p:nvPr/>
          </p:nvSpPr>
          <p:spPr>
            <a:xfrm>
              <a:off x="5653375" y="2673375"/>
              <a:ext cx="925" cy="25"/>
            </a:xfrm>
            <a:custGeom>
              <a:rect b="b" l="l" r="r" t="t"/>
              <a:pathLst>
                <a:path extrusionOk="0" h="1" w="37">
                  <a:moveTo>
                    <a:pt x="36" y="1"/>
                  </a:moveTo>
                  <a:cubicBezTo>
                    <a:pt x="24" y="1"/>
                    <a:pt x="12" y="1"/>
                    <a:pt x="0" y="1"/>
                  </a:cubicBezTo>
                  <a:cubicBezTo>
                    <a:pt x="12" y="1"/>
                    <a:pt x="24"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04" name="Google Shape;1604;p33"/>
            <p:cNvSpPr/>
            <p:nvPr/>
          </p:nvSpPr>
          <p:spPr>
            <a:xfrm>
              <a:off x="5623150" y="2673675"/>
              <a:ext cx="1475" cy="375"/>
            </a:xfrm>
            <a:custGeom>
              <a:rect b="b" l="l" r="r" t="t"/>
              <a:pathLst>
                <a:path extrusionOk="0" h="15" w="59">
                  <a:moveTo>
                    <a:pt x="43" y="0"/>
                  </a:moveTo>
                  <a:cubicBezTo>
                    <a:pt x="35" y="0"/>
                    <a:pt x="11" y="11"/>
                    <a:pt x="10" y="11"/>
                  </a:cubicBezTo>
                  <a:cubicBezTo>
                    <a:pt x="10" y="11"/>
                    <a:pt x="15" y="8"/>
                    <a:pt x="31" y="0"/>
                  </a:cubicBezTo>
                  <a:lnTo>
                    <a:pt x="31" y="0"/>
                  </a:lnTo>
                  <a:cubicBezTo>
                    <a:pt x="1" y="10"/>
                    <a:pt x="0" y="14"/>
                    <a:pt x="9" y="14"/>
                  </a:cubicBezTo>
                  <a:cubicBezTo>
                    <a:pt x="21" y="14"/>
                    <a:pt x="49" y="7"/>
                    <a:pt x="43" y="0"/>
                  </a:cubicBezTo>
                  <a:lnTo>
                    <a:pt x="43" y="0"/>
                  </a:lnTo>
                  <a:cubicBezTo>
                    <a:pt x="51" y="4"/>
                    <a:pt x="55" y="6"/>
                    <a:pt x="56" y="6"/>
                  </a:cubicBezTo>
                  <a:cubicBezTo>
                    <a:pt x="58" y="6"/>
                    <a:pt x="51" y="0"/>
                    <a:pt x="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05" name="Google Shape;1605;p33"/>
            <p:cNvSpPr/>
            <p:nvPr/>
          </p:nvSpPr>
          <p:spPr>
            <a:xfrm>
              <a:off x="5634925" y="2673675"/>
              <a:ext cx="625" cy="325"/>
            </a:xfrm>
            <a:custGeom>
              <a:rect b="b" l="l" r="r" t="t"/>
              <a:pathLst>
                <a:path extrusionOk="0" h="13" w="25">
                  <a:moveTo>
                    <a:pt x="0" y="0"/>
                  </a:moveTo>
                  <a:cubicBezTo>
                    <a:pt x="0" y="12"/>
                    <a:pt x="12" y="12"/>
                    <a:pt x="24" y="12"/>
                  </a:cubicBezTo>
                  <a:cubicBezTo>
                    <a:pt x="24" y="12"/>
                    <a:pt x="12" y="1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06" name="Google Shape;1606;p33"/>
            <p:cNvSpPr/>
            <p:nvPr/>
          </p:nvSpPr>
          <p:spPr>
            <a:xfrm>
              <a:off x="5655425" y="2672950"/>
              <a:ext cx="950" cy="150"/>
            </a:xfrm>
            <a:custGeom>
              <a:rect b="b" l="l" r="r" t="t"/>
              <a:pathLst>
                <a:path extrusionOk="0" h="6" w="38">
                  <a:moveTo>
                    <a:pt x="3" y="0"/>
                  </a:moveTo>
                  <a:lnTo>
                    <a:pt x="3" y="0"/>
                  </a:lnTo>
                  <a:cubicBezTo>
                    <a:pt x="0" y="0"/>
                    <a:pt x="30" y="6"/>
                    <a:pt x="37" y="6"/>
                  </a:cubicBezTo>
                  <a:cubicBezTo>
                    <a:pt x="14" y="2"/>
                    <a:pt x="4"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07" name="Google Shape;1607;p33"/>
            <p:cNvSpPr/>
            <p:nvPr/>
          </p:nvSpPr>
          <p:spPr>
            <a:xfrm>
              <a:off x="5659325" y="2672175"/>
              <a:ext cx="4200" cy="625"/>
            </a:xfrm>
            <a:custGeom>
              <a:rect b="b" l="l" r="r" t="t"/>
              <a:pathLst>
                <a:path extrusionOk="0" h="25" w="168">
                  <a:moveTo>
                    <a:pt x="72" y="1"/>
                  </a:moveTo>
                  <a:cubicBezTo>
                    <a:pt x="72" y="13"/>
                    <a:pt x="1" y="13"/>
                    <a:pt x="60" y="25"/>
                  </a:cubicBezTo>
                  <a:cubicBezTo>
                    <a:pt x="72" y="13"/>
                    <a:pt x="167" y="1"/>
                    <a:pt x="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08" name="Google Shape;1608;p33"/>
            <p:cNvSpPr/>
            <p:nvPr/>
          </p:nvSpPr>
          <p:spPr>
            <a:xfrm>
              <a:off x="5644150" y="2638100"/>
              <a:ext cx="2400" cy="800"/>
            </a:xfrm>
            <a:custGeom>
              <a:rect b="b" l="l" r="r" t="t"/>
              <a:pathLst>
                <a:path extrusionOk="0" h="32" w="96">
                  <a:moveTo>
                    <a:pt x="13" y="1"/>
                  </a:moveTo>
                  <a:cubicBezTo>
                    <a:pt x="7" y="1"/>
                    <a:pt x="2" y="3"/>
                    <a:pt x="0" y="7"/>
                  </a:cubicBezTo>
                  <a:cubicBezTo>
                    <a:pt x="24" y="7"/>
                    <a:pt x="48" y="18"/>
                    <a:pt x="60" y="30"/>
                  </a:cubicBezTo>
                  <a:cubicBezTo>
                    <a:pt x="65" y="31"/>
                    <a:pt x="69" y="32"/>
                    <a:pt x="72" y="32"/>
                  </a:cubicBezTo>
                  <a:cubicBezTo>
                    <a:pt x="95" y="32"/>
                    <a:pt x="40"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09" name="Google Shape;1609;p33"/>
            <p:cNvSpPr/>
            <p:nvPr/>
          </p:nvSpPr>
          <p:spPr>
            <a:xfrm>
              <a:off x="5702475" y="2715050"/>
              <a:ext cx="1225" cy="25"/>
            </a:xfrm>
            <a:custGeom>
              <a:rect b="b" l="l" r="r" t="t"/>
              <a:pathLst>
                <a:path extrusionOk="0" h="1" w="49">
                  <a:moveTo>
                    <a:pt x="1" y="0"/>
                  </a:moveTo>
                  <a:cubicBezTo>
                    <a:pt x="49"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0" name="Google Shape;1610;p33"/>
            <p:cNvSpPr/>
            <p:nvPr/>
          </p:nvSpPr>
          <p:spPr>
            <a:xfrm>
              <a:off x="5696525" y="2712075"/>
              <a:ext cx="1225" cy="25"/>
            </a:xfrm>
            <a:custGeom>
              <a:rect b="b" l="l" r="r" t="t"/>
              <a:pathLst>
                <a:path extrusionOk="0" h="1" w="49">
                  <a:moveTo>
                    <a:pt x="1" y="0"/>
                  </a:moveTo>
                  <a:cubicBezTo>
                    <a:pt x="1" y="0"/>
                    <a:pt x="48"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1" name="Google Shape;1611;p33"/>
            <p:cNvSpPr/>
            <p:nvPr/>
          </p:nvSpPr>
          <p:spPr>
            <a:xfrm>
              <a:off x="5701900" y="2712675"/>
              <a:ext cx="600" cy="25"/>
            </a:xfrm>
            <a:custGeom>
              <a:rect b="b" l="l" r="r" t="t"/>
              <a:pathLst>
                <a:path extrusionOk="0" h="1" w="24">
                  <a:moveTo>
                    <a:pt x="0" y="0"/>
                  </a:moveTo>
                  <a:cubicBezTo>
                    <a:pt x="0"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2" name="Google Shape;1612;p33"/>
            <p:cNvSpPr/>
            <p:nvPr/>
          </p:nvSpPr>
          <p:spPr>
            <a:xfrm>
              <a:off x="5695950" y="2712750"/>
              <a:ext cx="1500" cy="250"/>
            </a:xfrm>
            <a:custGeom>
              <a:rect b="b" l="l" r="r" t="t"/>
              <a:pathLst>
                <a:path extrusionOk="0" h="10" w="60">
                  <a:moveTo>
                    <a:pt x="43" y="0"/>
                  </a:moveTo>
                  <a:cubicBezTo>
                    <a:pt x="33" y="0"/>
                    <a:pt x="18" y="3"/>
                    <a:pt x="0" y="9"/>
                  </a:cubicBezTo>
                  <a:lnTo>
                    <a:pt x="60" y="9"/>
                  </a:lnTo>
                  <a:cubicBezTo>
                    <a:pt x="60" y="3"/>
                    <a:pt x="54" y="0"/>
                    <a:pt x="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3" name="Google Shape;1613;p33"/>
            <p:cNvSpPr/>
            <p:nvPr/>
          </p:nvSpPr>
          <p:spPr>
            <a:xfrm>
              <a:off x="5697125" y="2713550"/>
              <a:ext cx="925" cy="25"/>
            </a:xfrm>
            <a:custGeom>
              <a:rect b="b" l="l" r="r" t="t"/>
              <a:pathLst>
                <a:path extrusionOk="0" h="1" w="37">
                  <a:moveTo>
                    <a:pt x="24" y="1"/>
                  </a:moveTo>
                  <a:cubicBezTo>
                    <a:pt x="1" y="1"/>
                    <a:pt x="36" y="1"/>
                    <a:pt x="24" y="1"/>
                  </a:cubicBezTo>
                  <a:cubicBezTo>
                    <a:pt x="24" y="1"/>
                    <a:pt x="24"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4" name="Google Shape;1614;p33"/>
            <p:cNvSpPr/>
            <p:nvPr/>
          </p:nvSpPr>
          <p:spPr>
            <a:xfrm>
              <a:off x="5697250" y="2713550"/>
              <a:ext cx="1975" cy="325"/>
            </a:xfrm>
            <a:custGeom>
              <a:rect b="b" l="l" r="r" t="t"/>
              <a:pathLst>
                <a:path extrusionOk="0" h="13" w="79">
                  <a:moveTo>
                    <a:pt x="19" y="1"/>
                  </a:moveTo>
                  <a:cubicBezTo>
                    <a:pt x="0" y="1"/>
                    <a:pt x="52" y="9"/>
                    <a:pt x="65" y="12"/>
                  </a:cubicBezTo>
                  <a:lnTo>
                    <a:pt x="65" y="12"/>
                  </a:lnTo>
                  <a:cubicBezTo>
                    <a:pt x="57" y="7"/>
                    <a:pt x="70" y="7"/>
                    <a:pt x="75" y="7"/>
                  </a:cubicBezTo>
                  <a:cubicBezTo>
                    <a:pt x="79" y="7"/>
                    <a:pt x="73" y="7"/>
                    <a:pt x="19" y="1"/>
                  </a:cubicBezTo>
                  <a:close/>
                  <a:moveTo>
                    <a:pt x="65" y="12"/>
                  </a:moveTo>
                  <a:cubicBezTo>
                    <a:pt x="66" y="12"/>
                    <a:pt x="66" y="12"/>
                    <a:pt x="67" y="13"/>
                  </a:cubicBezTo>
                  <a:cubicBezTo>
                    <a:pt x="69" y="13"/>
                    <a:pt x="68" y="12"/>
                    <a:pt x="65"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5" name="Google Shape;1615;p33"/>
            <p:cNvSpPr/>
            <p:nvPr/>
          </p:nvSpPr>
          <p:spPr>
            <a:xfrm>
              <a:off x="5701300" y="2713250"/>
              <a:ext cx="1500" cy="25"/>
            </a:xfrm>
            <a:custGeom>
              <a:rect b="b" l="l" r="r" t="t"/>
              <a:pathLst>
                <a:path extrusionOk="0" h="1" w="60">
                  <a:moveTo>
                    <a:pt x="48" y="1"/>
                  </a:moveTo>
                  <a:cubicBezTo>
                    <a:pt x="0" y="1"/>
                    <a:pt x="60" y="1"/>
                    <a:pt x="48" y="1"/>
                  </a:cubicBezTo>
                  <a:cubicBezTo>
                    <a:pt x="36" y="1"/>
                    <a:pt x="48"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6" name="Google Shape;1616;p33"/>
            <p:cNvSpPr/>
            <p:nvPr/>
          </p:nvSpPr>
          <p:spPr>
            <a:xfrm>
              <a:off x="5697425" y="2710875"/>
              <a:ext cx="625" cy="25"/>
            </a:xfrm>
            <a:custGeom>
              <a:rect b="b" l="l" r="r" t="t"/>
              <a:pathLst>
                <a:path extrusionOk="0" h="1" w="25">
                  <a:moveTo>
                    <a:pt x="1" y="1"/>
                  </a:moveTo>
                  <a:cubicBezTo>
                    <a:pt x="1" y="1"/>
                    <a:pt x="24"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7" name="Google Shape;1617;p33"/>
            <p:cNvSpPr/>
            <p:nvPr/>
          </p:nvSpPr>
          <p:spPr>
            <a:xfrm>
              <a:off x="5702100" y="2708675"/>
              <a:ext cx="600" cy="150"/>
            </a:xfrm>
            <a:custGeom>
              <a:rect b="b" l="l" r="r" t="t"/>
              <a:pathLst>
                <a:path extrusionOk="0" h="6" w="24">
                  <a:moveTo>
                    <a:pt x="21" y="0"/>
                  </a:moveTo>
                  <a:cubicBezTo>
                    <a:pt x="16" y="0"/>
                    <a:pt x="0" y="5"/>
                    <a:pt x="16" y="5"/>
                  </a:cubicBezTo>
                  <a:cubicBezTo>
                    <a:pt x="24" y="1"/>
                    <a:pt x="24"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8" name="Google Shape;1618;p33"/>
            <p:cNvSpPr/>
            <p:nvPr/>
          </p:nvSpPr>
          <p:spPr>
            <a:xfrm>
              <a:off x="5702200" y="2708800"/>
              <a:ext cx="25" cy="25"/>
            </a:xfrm>
            <a:custGeom>
              <a:rect b="b" l="l" r="r" t="t"/>
              <a:pathLst>
                <a:path extrusionOk="0" h="1" w="1">
                  <a:moveTo>
                    <a:pt x="0" y="0"/>
                  </a:move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9" name="Google Shape;1619;p33"/>
            <p:cNvSpPr/>
            <p:nvPr/>
          </p:nvSpPr>
          <p:spPr>
            <a:xfrm>
              <a:off x="5701600" y="2708800"/>
              <a:ext cx="900" cy="25"/>
            </a:xfrm>
            <a:custGeom>
              <a:rect b="b" l="l" r="r" t="t"/>
              <a:pathLst>
                <a:path extrusionOk="0" h="1" w="36">
                  <a:moveTo>
                    <a:pt x="24" y="0"/>
                  </a:moveTo>
                  <a:cubicBezTo>
                    <a:pt x="24" y="0"/>
                    <a:pt x="12" y="0"/>
                    <a:pt x="0" y="0"/>
                  </a:cubicBezTo>
                  <a:cubicBezTo>
                    <a:pt x="24" y="0"/>
                    <a:pt x="36"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20" name="Google Shape;1620;p33"/>
            <p:cNvSpPr/>
            <p:nvPr/>
          </p:nvSpPr>
          <p:spPr>
            <a:xfrm>
              <a:off x="5696225" y="2713250"/>
              <a:ext cx="925" cy="25"/>
            </a:xfrm>
            <a:custGeom>
              <a:rect b="b" l="l" r="r" t="t"/>
              <a:pathLst>
                <a:path extrusionOk="0" h="1" w="37">
                  <a:moveTo>
                    <a:pt x="1" y="1"/>
                  </a:moveTo>
                  <a:cubicBezTo>
                    <a:pt x="13" y="1"/>
                    <a:pt x="37"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21" name="Google Shape;1621;p33"/>
            <p:cNvSpPr/>
            <p:nvPr/>
          </p:nvSpPr>
          <p:spPr>
            <a:xfrm>
              <a:off x="5695650" y="2712375"/>
              <a:ext cx="900" cy="25"/>
            </a:xfrm>
            <a:custGeom>
              <a:rect b="b" l="l" r="r" t="t"/>
              <a:pathLst>
                <a:path extrusionOk="0" h="1" w="36">
                  <a:moveTo>
                    <a:pt x="12" y="0"/>
                  </a:moveTo>
                  <a:cubicBezTo>
                    <a:pt x="36" y="0"/>
                    <a:pt x="0" y="0"/>
                    <a:pt x="12" y="0"/>
                  </a:cubicBezTo>
                  <a:cubicBezTo>
                    <a:pt x="24"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22" name="Google Shape;1622;p33"/>
            <p:cNvSpPr/>
            <p:nvPr/>
          </p:nvSpPr>
          <p:spPr>
            <a:xfrm>
              <a:off x="5732250" y="2715050"/>
              <a:ext cx="1225" cy="25"/>
            </a:xfrm>
            <a:custGeom>
              <a:rect b="b" l="l" r="r" t="t"/>
              <a:pathLst>
                <a:path extrusionOk="0" h="1" w="49">
                  <a:moveTo>
                    <a:pt x="1" y="0"/>
                  </a:moveTo>
                  <a:cubicBezTo>
                    <a:pt x="48" y="0"/>
                    <a:pt x="12"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23" name="Google Shape;1623;p33"/>
            <p:cNvSpPr/>
            <p:nvPr/>
          </p:nvSpPr>
          <p:spPr>
            <a:xfrm>
              <a:off x="5726300" y="2712075"/>
              <a:ext cx="1225" cy="25"/>
            </a:xfrm>
            <a:custGeom>
              <a:rect b="b" l="l" r="r" t="t"/>
              <a:pathLst>
                <a:path extrusionOk="0" h="1" w="49">
                  <a:moveTo>
                    <a:pt x="0" y="0"/>
                  </a:moveTo>
                  <a:cubicBezTo>
                    <a:pt x="0" y="0"/>
                    <a:pt x="48"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24" name="Google Shape;1624;p33"/>
            <p:cNvSpPr/>
            <p:nvPr/>
          </p:nvSpPr>
          <p:spPr>
            <a:xfrm>
              <a:off x="5731650" y="2712675"/>
              <a:ext cx="625" cy="25"/>
            </a:xfrm>
            <a:custGeom>
              <a:rect b="b" l="l" r="r" t="t"/>
              <a:pathLst>
                <a:path extrusionOk="0" h="1" w="25">
                  <a:moveTo>
                    <a:pt x="1" y="0"/>
                  </a:moveTo>
                  <a:cubicBezTo>
                    <a:pt x="13" y="0"/>
                    <a:pt x="25"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25" name="Google Shape;1625;p33"/>
            <p:cNvSpPr/>
            <p:nvPr/>
          </p:nvSpPr>
          <p:spPr>
            <a:xfrm>
              <a:off x="5732250" y="2715950"/>
              <a:ext cx="325" cy="300"/>
            </a:xfrm>
            <a:custGeom>
              <a:rect b="b" l="l" r="r" t="t"/>
              <a:pathLst>
                <a:path extrusionOk="0" h="12" w="13">
                  <a:moveTo>
                    <a:pt x="1" y="12"/>
                  </a:moveTo>
                  <a:cubicBezTo>
                    <a:pt x="1" y="12"/>
                    <a:pt x="12" y="0"/>
                    <a:pt x="1" y="12"/>
                  </a:cubicBezTo>
                  <a:cubicBezTo>
                    <a:pt x="1" y="12"/>
                    <a:pt x="1" y="12"/>
                    <a:pt x="1"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26" name="Google Shape;1626;p33"/>
            <p:cNvSpPr/>
            <p:nvPr/>
          </p:nvSpPr>
          <p:spPr>
            <a:xfrm>
              <a:off x="5727725" y="2715050"/>
              <a:ext cx="675" cy="150"/>
            </a:xfrm>
            <a:custGeom>
              <a:rect b="b" l="l" r="r" t="t"/>
              <a:pathLst>
                <a:path extrusionOk="0" h="6" w="27">
                  <a:moveTo>
                    <a:pt x="27" y="0"/>
                  </a:moveTo>
                  <a:cubicBezTo>
                    <a:pt x="19" y="0"/>
                    <a:pt x="0" y="6"/>
                    <a:pt x="3" y="6"/>
                  </a:cubicBezTo>
                  <a:cubicBezTo>
                    <a:pt x="4" y="6"/>
                    <a:pt x="11" y="4"/>
                    <a:pt x="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27" name="Google Shape;1627;p33"/>
            <p:cNvSpPr/>
            <p:nvPr/>
          </p:nvSpPr>
          <p:spPr>
            <a:xfrm>
              <a:off x="5728675" y="2715950"/>
              <a:ext cx="625" cy="25"/>
            </a:xfrm>
            <a:custGeom>
              <a:rect b="b" l="l" r="r" t="t"/>
              <a:pathLst>
                <a:path extrusionOk="0" h="1" w="25">
                  <a:moveTo>
                    <a:pt x="13" y="0"/>
                  </a:moveTo>
                  <a:cubicBezTo>
                    <a:pt x="13" y="0"/>
                    <a:pt x="13" y="0"/>
                    <a:pt x="25" y="0"/>
                  </a:cubicBezTo>
                  <a:cubicBezTo>
                    <a:pt x="1" y="0"/>
                    <a:pt x="1"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28" name="Google Shape;1628;p33"/>
            <p:cNvSpPr/>
            <p:nvPr/>
          </p:nvSpPr>
          <p:spPr>
            <a:xfrm>
              <a:off x="5727775" y="2715850"/>
              <a:ext cx="1500" cy="400"/>
            </a:xfrm>
            <a:custGeom>
              <a:rect b="b" l="l" r="r" t="t"/>
              <a:pathLst>
                <a:path extrusionOk="0" h="16" w="60">
                  <a:moveTo>
                    <a:pt x="21" y="1"/>
                  </a:moveTo>
                  <a:cubicBezTo>
                    <a:pt x="15" y="1"/>
                    <a:pt x="8" y="2"/>
                    <a:pt x="1" y="4"/>
                  </a:cubicBezTo>
                  <a:cubicBezTo>
                    <a:pt x="7" y="4"/>
                    <a:pt x="28" y="4"/>
                    <a:pt x="38" y="6"/>
                  </a:cubicBezTo>
                  <a:lnTo>
                    <a:pt x="38" y="6"/>
                  </a:lnTo>
                  <a:cubicBezTo>
                    <a:pt x="36" y="3"/>
                    <a:pt x="29" y="1"/>
                    <a:pt x="21" y="1"/>
                  </a:cubicBezTo>
                  <a:close/>
                  <a:moveTo>
                    <a:pt x="38" y="6"/>
                  </a:moveTo>
                  <a:cubicBezTo>
                    <a:pt x="40" y="7"/>
                    <a:pt x="40" y="9"/>
                    <a:pt x="39" y="11"/>
                  </a:cubicBezTo>
                  <a:lnTo>
                    <a:pt x="39" y="11"/>
                  </a:lnTo>
                  <a:cubicBezTo>
                    <a:pt x="47" y="8"/>
                    <a:pt x="45" y="7"/>
                    <a:pt x="38" y="6"/>
                  </a:cubicBezTo>
                  <a:close/>
                  <a:moveTo>
                    <a:pt x="58" y="11"/>
                  </a:moveTo>
                  <a:cubicBezTo>
                    <a:pt x="57" y="11"/>
                    <a:pt x="50" y="11"/>
                    <a:pt x="34" y="13"/>
                  </a:cubicBezTo>
                  <a:lnTo>
                    <a:pt x="34" y="13"/>
                  </a:lnTo>
                  <a:cubicBezTo>
                    <a:pt x="36" y="13"/>
                    <a:pt x="38" y="12"/>
                    <a:pt x="39" y="11"/>
                  </a:cubicBezTo>
                  <a:lnTo>
                    <a:pt x="39" y="11"/>
                  </a:lnTo>
                  <a:cubicBezTo>
                    <a:pt x="34" y="12"/>
                    <a:pt x="26" y="14"/>
                    <a:pt x="13" y="16"/>
                  </a:cubicBezTo>
                  <a:cubicBezTo>
                    <a:pt x="20" y="16"/>
                    <a:pt x="26" y="15"/>
                    <a:pt x="30" y="14"/>
                  </a:cubicBezTo>
                  <a:lnTo>
                    <a:pt x="30" y="14"/>
                  </a:lnTo>
                  <a:cubicBezTo>
                    <a:pt x="44" y="13"/>
                    <a:pt x="60" y="11"/>
                    <a:pt x="58" y="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29" name="Google Shape;1629;p33"/>
            <p:cNvSpPr/>
            <p:nvPr/>
          </p:nvSpPr>
          <p:spPr>
            <a:xfrm>
              <a:off x="5729575" y="2716400"/>
              <a:ext cx="675" cy="150"/>
            </a:xfrm>
            <a:custGeom>
              <a:rect b="b" l="l" r="r" t="t"/>
              <a:pathLst>
                <a:path extrusionOk="0" h="6" w="27">
                  <a:moveTo>
                    <a:pt x="24" y="1"/>
                  </a:moveTo>
                  <a:cubicBezTo>
                    <a:pt x="23" y="1"/>
                    <a:pt x="16" y="2"/>
                    <a:pt x="0" y="6"/>
                  </a:cubicBezTo>
                  <a:cubicBezTo>
                    <a:pt x="8" y="6"/>
                    <a:pt x="27"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0" name="Google Shape;1630;p33"/>
            <p:cNvSpPr/>
            <p:nvPr/>
          </p:nvSpPr>
          <p:spPr>
            <a:xfrm>
              <a:off x="5726600" y="2714750"/>
              <a:ext cx="6250" cy="150"/>
            </a:xfrm>
            <a:custGeom>
              <a:rect b="b" l="l" r="r" t="t"/>
              <a:pathLst>
                <a:path extrusionOk="0" h="6" w="250">
                  <a:moveTo>
                    <a:pt x="0" y="0"/>
                  </a:moveTo>
                  <a:cubicBezTo>
                    <a:pt x="175" y="4"/>
                    <a:pt x="235" y="6"/>
                    <a:pt x="239" y="6"/>
                  </a:cubicBezTo>
                  <a:cubicBezTo>
                    <a:pt x="249" y="6"/>
                    <a:pt x="40" y="0"/>
                    <a:pt x="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1" name="Google Shape;1631;p33"/>
            <p:cNvSpPr/>
            <p:nvPr/>
          </p:nvSpPr>
          <p:spPr>
            <a:xfrm>
              <a:off x="5727200" y="2713550"/>
              <a:ext cx="2050" cy="425"/>
            </a:xfrm>
            <a:custGeom>
              <a:rect b="b" l="l" r="r" t="t"/>
              <a:pathLst>
                <a:path extrusionOk="0" h="17" w="82">
                  <a:moveTo>
                    <a:pt x="12" y="1"/>
                  </a:moveTo>
                  <a:cubicBezTo>
                    <a:pt x="0" y="1"/>
                    <a:pt x="36" y="13"/>
                    <a:pt x="60" y="13"/>
                  </a:cubicBezTo>
                  <a:lnTo>
                    <a:pt x="48" y="13"/>
                  </a:lnTo>
                  <a:cubicBezTo>
                    <a:pt x="64" y="15"/>
                    <a:pt x="73" y="16"/>
                    <a:pt x="75" y="16"/>
                  </a:cubicBezTo>
                  <a:cubicBezTo>
                    <a:pt x="82" y="16"/>
                    <a:pt x="45" y="9"/>
                    <a:pt x="24" y="4"/>
                  </a:cubicBezTo>
                  <a:lnTo>
                    <a:pt x="24" y="4"/>
                  </a:lnTo>
                  <a:cubicBezTo>
                    <a:pt x="26" y="5"/>
                    <a:pt x="26" y="6"/>
                    <a:pt x="25" y="6"/>
                  </a:cubicBezTo>
                  <a:cubicBezTo>
                    <a:pt x="24" y="6"/>
                    <a:pt x="21" y="5"/>
                    <a:pt x="15" y="2"/>
                  </a:cubicBezTo>
                  <a:lnTo>
                    <a:pt x="15" y="2"/>
                  </a:lnTo>
                  <a:cubicBezTo>
                    <a:pt x="17" y="3"/>
                    <a:pt x="20" y="3"/>
                    <a:pt x="24" y="4"/>
                  </a:cubicBezTo>
                  <a:lnTo>
                    <a:pt x="24" y="4"/>
                  </a:lnTo>
                  <a:cubicBezTo>
                    <a:pt x="22" y="3"/>
                    <a:pt x="17" y="1"/>
                    <a:pt x="12" y="1"/>
                  </a:cubicBezTo>
                  <a:lnTo>
                    <a:pt x="12" y="1"/>
                  </a:lnTo>
                  <a:cubicBezTo>
                    <a:pt x="13" y="1"/>
                    <a:pt x="14" y="2"/>
                    <a:pt x="15" y="2"/>
                  </a:cubicBezTo>
                  <a:lnTo>
                    <a:pt x="15" y="2"/>
                  </a:lnTo>
                  <a:cubicBezTo>
                    <a:pt x="12" y="1"/>
                    <a:pt x="10"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2" name="Google Shape;1632;p33"/>
            <p:cNvSpPr/>
            <p:nvPr/>
          </p:nvSpPr>
          <p:spPr>
            <a:xfrm>
              <a:off x="5731950" y="2716525"/>
              <a:ext cx="325" cy="25"/>
            </a:xfrm>
            <a:custGeom>
              <a:rect b="b" l="l" r="r" t="t"/>
              <a:pathLst>
                <a:path extrusionOk="0" h="1" w="13">
                  <a:moveTo>
                    <a:pt x="1" y="1"/>
                  </a:moveTo>
                  <a:cubicBezTo>
                    <a:pt x="1" y="1"/>
                    <a:pt x="13"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3" name="Google Shape;1633;p33"/>
            <p:cNvSpPr/>
            <p:nvPr/>
          </p:nvSpPr>
          <p:spPr>
            <a:xfrm>
              <a:off x="5726400" y="2715050"/>
              <a:ext cx="1800" cy="150"/>
            </a:xfrm>
            <a:custGeom>
              <a:rect b="b" l="l" r="r" t="t"/>
              <a:pathLst>
                <a:path extrusionOk="0" h="6" w="72">
                  <a:moveTo>
                    <a:pt x="56" y="0"/>
                  </a:moveTo>
                  <a:cubicBezTo>
                    <a:pt x="0" y="0"/>
                    <a:pt x="40" y="6"/>
                    <a:pt x="59" y="6"/>
                  </a:cubicBezTo>
                  <a:cubicBezTo>
                    <a:pt x="68" y="6"/>
                    <a:pt x="72" y="4"/>
                    <a:pt x="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4" name="Google Shape;1634;p33"/>
            <p:cNvSpPr/>
            <p:nvPr/>
          </p:nvSpPr>
          <p:spPr>
            <a:xfrm>
              <a:off x="5727200" y="2713550"/>
              <a:ext cx="900" cy="25"/>
            </a:xfrm>
            <a:custGeom>
              <a:rect b="b" l="l" r="r" t="t"/>
              <a:pathLst>
                <a:path extrusionOk="0" h="1" w="36">
                  <a:moveTo>
                    <a:pt x="12" y="1"/>
                  </a:moveTo>
                  <a:cubicBezTo>
                    <a:pt x="0" y="1"/>
                    <a:pt x="36"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5" name="Google Shape;1635;p33"/>
            <p:cNvSpPr/>
            <p:nvPr/>
          </p:nvSpPr>
          <p:spPr>
            <a:xfrm>
              <a:off x="5725700" y="2712750"/>
              <a:ext cx="1525" cy="250"/>
            </a:xfrm>
            <a:custGeom>
              <a:rect b="b" l="l" r="r" t="t"/>
              <a:pathLst>
                <a:path extrusionOk="0" h="10" w="61">
                  <a:moveTo>
                    <a:pt x="48" y="0"/>
                  </a:moveTo>
                  <a:cubicBezTo>
                    <a:pt x="39" y="0"/>
                    <a:pt x="24" y="3"/>
                    <a:pt x="1" y="9"/>
                  </a:cubicBezTo>
                  <a:lnTo>
                    <a:pt x="60" y="9"/>
                  </a:lnTo>
                  <a:cubicBezTo>
                    <a:pt x="60" y="3"/>
                    <a:pt x="57"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6" name="Google Shape;1636;p33"/>
            <p:cNvSpPr/>
            <p:nvPr/>
          </p:nvSpPr>
          <p:spPr>
            <a:xfrm>
              <a:off x="5727925" y="2714950"/>
              <a:ext cx="1825" cy="350"/>
            </a:xfrm>
            <a:custGeom>
              <a:rect b="b" l="l" r="r" t="t"/>
              <a:pathLst>
                <a:path extrusionOk="0" h="14" w="73">
                  <a:moveTo>
                    <a:pt x="4" y="1"/>
                  </a:moveTo>
                  <a:cubicBezTo>
                    <a:pt x="1" y="1"/>
                    <a:pt x="4" y="2"/>
                    <a:pt x="19" y="4"/>
                  </a:cubicBezTo>
                  <a:cubicBezTo>
                    <a:pt x="19" y="4"/>
                    <a:pt x="19" y="4"/>
                    <a:pt x="19" y="4"/>
                  </a:cubicBezTo>
                  <a:lnTo>
                    <a:pt x="19" y="4"/>
                  </a:lnTo>
                  <a:cubicBezTo>
                    <a:pt x="46" y="7"/>
                    <a:pt x="59" y="8"/>
                    <a:pt x="63" y="8"/>
                  </a:cubicBezTo>
                  <a:cubicBezTo>
                    <a:pt x="73" y="8"/>
                    <a:pt x="14" y="1"/>
                    <a:pt x="4" y="1"/>
                  </a:cubicBezTo>
                  <a:close/>
                  <a:moveTo>
                    <a:pt x="19" y="4"/>
                  </a:moveTo>
                  <a:cubicBezTo>
                    <a:pt x="37" y="10"/>
                    <a:pt x="49" y="13"/>
                    <a:pt x="50" y="13"/>
                  </a:cubicBezTo>
                  <a:cubicBezTo>
                    <a:pt x="52" y="13"/>
                    <a:pt x="43" y="10"/>
                    <a:pt x="19" y="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7" name="Google Shape;1637;p33"/>
            <p:cNvSpPr/>
            <p:nvPr/>
          </p:nvSpPr>
          <p:spPr>
            <a:xfrm>
              <a:off x="5726600" y="2709700"/>
              <a:ext cx="925" cy="25"/>
            </a:xfrm>
            <a:custGeom>
              <a:rect b="b" l="l" r="r" t="t"/>
              <a:pathLst>
                <a:path extrusionOk="0" h="1" w="37">
                  <a:moveTo>
                    <a:pt x="36" y="0"/>
                  </a:moveTo>
                  <a:cubicBezTo>
                    <a:pt x="24" y="0"/>
                    <a:pt x="0"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8" name="Google Shape;1638;p33"/>
            <p:cNvSpPr/>
            <p:nvPr/>
          </p:nvSpPr>
          <p:spPr>
            <a:xfrm>
              <a:off x="5728675" y="2715350"/>
              <a:ext cx="1525" cy="25"/>
            </a:xfrm>
            <a:custGeom>
              <a:rect b="b" l="l" r="r" t="t"/>
              <a:pathLst>
                <a:path extrusionOk="0" h="1" w="61">
                  <a:moveTo>
                    <a:pt x="1" y="0"/>
                  </a:moveTo>
                  <a:cubicBezTo>
                    <a:pt x="13" y="0"/>
                    <a:pt x="60"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9" name="Google Shape;1639;p33"/>
            <p:cNvSpPr/>
            <p:nvPr/>
          </p:nvSpPr>
          <p:spPr>
            <a:xfrm>
              <a:off x="5726600" y="2715650"/>
              <a:ext cx="2100" cy="25"/>
            </a:xfrm>
            <a:custGeom>
              <a:rect b="b" l="l" r="r" t="t"/>
              <a:pathLst>
                <a:path extrusionOk="0" h="1" w="84">
                  <a:moveTo>
                    <a:pt x="84" y="0"/>
                  </a:moveTo>
                  <a:cubicBezTo>
                    <a:pt x="0" y="0"/>
                    <a:pt x="72" y="0"/>
                    <a:pt x="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0" name="Google Shape;1640;p33"/>
            <p:cNvSpPr/>
            <p:nvPr/>
          </p:nvSpPr>
          <p:spPr>
            <a:xfrm>
              <a:off x="5727500" y="2714750"/>
              <a:ext cx="300" cy="25"/>
            </a:xfrm>
            <a:custGeom>
              <a:rect b="b" l="l" r="r" t="t"/>
              <a:pathLst>
                <a:path extrusionOk="0" h="1" w="12">
                  <a:moveTo>
                    <a:pt x="0" y="0"/>
                  </a:moveTo>
                  <a:cubicBezTo>
                    <a:pt x="12" y="0"/>
                    <a:pt x="12" y="0"/>
                    <a:pt x="12" y="0"/>
                  </a:cubicBezTo>
                  <a:cubicBezTo>
                    <a:pt x="12"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1" name="Google Shape;1641;p33"/>
            <p:cNvSpPr/>
            <p:nvPr/>
          </p:nvSpPr>
          <p:spPr>
            <a:xfrm>
              <a:off x="5729575" y="2713850"/>
              <a:ext cx="25" cy="25"/>
            </a:xfrm>
            <a:custGeom>
              <a:rect b="b" l="l" r="r" t="t"/>
              <a:pathLst>
                <a:path extrusionOk="0" h="1" w="1">
                  <a:moveTo>
                    <a:pt x="0" y="1"/>
                  </a:moveTo>
                  <a:lnTo>
                    <a:pt x="0" y="1"/>
                  </a:ln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2" name="Google Shape;1642;p33"/>
            <p:cNvSpPr/>
            <p:nvPr/>
          </p:nvSpPr>
          <p:spPr>
            <a:xfrm>
              <a:off x="5726000" y="2712375"/>
              <a:ext cx="325" cy="325"/>
            </a:xfrm>
            <a:custGeom>
              <a:rect b="b" l="l" r="r" t="t"/>
              <a:pathLst>
                <a:path extrusionOk="0" h="13" w="13">
                  <a:moveTo>
                    <a:pt x="12" y="0"/>
                  </a:moveTo>
                  <a:cubicBezTo>
                    <a:pt x="1" y="0"/>
                    <a:pt x="1" y="0"/>
                    <a:pt x="1" y="12"/>
                  </a:cubicBezTo>
                  <a:cubicBezTo>
                    <a:pt x="1"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3" name="Google Shape;1643;p33"/>
            <p:cNvSpPr/>
            <p:nvPr/>
          </p:nvSpPr>
          <p:spPr>
            <a:xfrm>
              <a:off x="5727775" y="2714750"/>
              <a:ext cx="925" cy="325"/>
            </a:xfrm>
            <a:custGeom>
              <a:rect b="b" l="l" r="r" t="t"/>
              <a:pathLst>
                <a:path extrusionOk="0" h="13" w="37">
                  <a:moveTo>
                    <a:pt x="1" y="0"/>
                  </a:moveTo>
                  <a:cubicBezTo>
                    <a:pt x="37" y="12"/>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4" name="Google Shape;1644;p33"/>
            <p:cNvSpPr/>
            <p:nvPr/>
          </p:nvSpPr>
          <p:spPr>
            <a:xfrm>
              <a:off x="5732250" y="2716825"/>
              <a:ext cx="625" cy="25"/>
            </a:xfrm>
            <a:custGeom>
              <a:rect b="b" l="l" r="r" t="t"/>
              <a:pathLst>
                <a:path extrusionOk="0" h="1" w="25">
                  <a:moveTo>
                    <a:pt x="24" y="1"/>
                  </a:moveTo>
                  <a:cubicBezTo>
                    <a:pt x="24" y="1"/>
                    <a:pt x="1"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5" name="Google Shape;1645;p33"/>
            <p:cNvSpPr/>
            <p:nvPr/>
          </p:nvSpPr>
          <p:spPr>
            <a:xfrm>
              <a:off x="5731950" y="2716525"/>
              <a:ext cx="625" cy="25"/>
            </a:xfrm>
            <a:custGeom>
              <a:rect b="b" l="l" r="r" t="t"/>
              <a:pathLst>
                <a:path extrusionOk="0" h="1" w="25">
                  <a:moveTo>
                    <a:pt x="24" y="1"/>
                  </a:moveTo>
                  <a:cubicBezTo>
                    <a:pt x="1" y="1"/>
                    <a:pt x="24" y="1"/>
                    <a:pt x="24" y="1"/>
                  </a:cubicBezTo>
                  <a:cubicBezTo>
                    <a:pt x="24" y="1"/>
                    <a:pt x="24" y="1"/>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6" name="Google Shape;1646;p33"/>
            <p:cNvSpPr/>
            <p:nvPr/>
          </p:nvSpPr>
          <p:spPr>
            <a:xfrm>
              <a:off x="5729275" y="2716250"/>
              <a:ext cx="1225" cy="0"/>
            </a:xfrm>
            <a:custGeom>
              <a:rect b="b" l="l" r="r" t="t"/>
              <a:pathLst>
                <a:path extrusionOk="0" h="0" w="49">
                  <a:moveTo>
                    <a:pt x="36" y="0"/>
                  </a:moveTo>
                  <a:cubicBezTo>
                    <a:pt x="1" y="0"/>
                    <a:pt x="48" y="0"/>
                    <a:pt x="36" y="0"/>
                  </a:cubicBezTo>
                  <a:cubicBezTo>
                    <a:pt x="36" y="0"/>
                    <a:pt x="36"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7" name="Google Shape;1647;p33"/>
            <p:cNvSpPr/>
            <p:nvPr/>
          </p:nvSpPr>
          <p:spPr>
            <a:xfrm>
              <a:off x="5728675" y="2716525"/>
              <a:ext cx="625" cy="25"/>
            </a:xfrm>
            <a:custGeom>
              <a:rect b="b" l="l" r="r" t="t"/>
              <a:pathLst>
                <a:path extrusionOk="0" h="1" w="25">
                  <a:moveTo>
                    <a:pt x="1" y="1"/>
                  </a:moveTo>
                  <a:cubicBezTo>
                    <a:pt x="13" y="1"/>
                    <a:pt x="25" y="1"/>
                    <a:pt x="1" y="1"/>
                  </a:cubicBez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8" name="Google Shape;1648;p33"/>
            <p:cNvSpPr/>
            <p:nvPr/>
          </p:nvSpPr>
          <p:spPr>
            <a:xfrm>
              <a:off x="5728075" y="2716250"/>
              <a:ext cx="625" cy="0"/>
            </a:xfrm>
            <a:custGeom>
              <a:rect b="b" l="l" r="r" t="t"/>
              <a:pathLst>
                <a:path extrusionOk="0" h="0" w="25">
                  <a:moveTo>
                    <a:pt x="1" y="0"/>
                  </a:moveTo>
                  <a:cubicBezTo>
                    <a:pt x="13" y="0"/>
                    <a:pt x="13" y="0"/>
                    <a:pt x="25" y="0"/>
                  </a:cubicBezTo>
                  <a:cubicBezTo>
                    <a:pt x="13"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9" name="Google Shape;1649;p33"/>
            <p:cNvSpPr/>
            <p:nvPr/>
          </p:nvSpPr>
          <p:spPr>
            <a:xfrm>
              <a:off x="5731650" y="2708500"/>
              <a:ext cx="1225" cy="625"/>
            </a:xfrm>
            <a:custGeom>
              <a:rect b="b" l="l" r="r" t="t"/>
              <a:pathLst>
                <a:path extrusionOk="0" h="25" w="49">
                  <a:moveTo>
                    <a:pt x="25" y="12"/>
                  </a:moveTo>
                  <a:cubicBezTo>
                    <a:pt x="1" y="24"/>
                    <a:pt x="48" y="0"/>
                    <a:pt x="25"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0" name="Google Shape;1650;p33"/>
            <p:cNvSpPr/>
            <p:nvPr/>
          </p:nvSpPr>
          <p:spPr>
            <a:xfrm>
              <a:off x="5731350" y="2708800"/>
              <a:ext cx="925" cy="25"/>
            </a:xfrm>
            <a:custGeom>
              <a:rect b="b" l="l" r="r" t="t"/>
              <a:pathLst>
                <a:path extrusionOk="0" h="1" w="37">
                  <a:moveTo>
                    <a:pt x="1" y="0"/>
                  </a:moveTo>
                  <a:cubicBezTo>
                    <a:pt x="25" y="0"/>
                    <a:pt x="37" y="0"/>
                    <a:pt x="37" y="0"/>
                  </a:cubicBezTo>
                  <a:cubicBezTo>
                    <a:pt x="25"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1" name="Google Shape;1651;p33"/>
            <p:cNvSpPr/>
            <p:nvPr/>
          </p:nvSpPr>
          <p:spPr>
            <a:xfrm>
              <a:off x="5726000" y="2713250"/>
              <a:ext cx="925" cy="25"/>
            </a:xfrm>
            <a:custGeom>
              <a:rect b="b" l="l" r="r" t="t"/>
              <a:pathLst>
                <a:path extrusionOk="0" h="1" w="37">
                  <a:moveTo>
                    <a:pt x="1" y="1"/>
                  </a:moveTo>
                  <a:cubicBezTo>
                    <a:pt x="12" y="1"/>
                    <a:pt x="36"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2" name="Google Shape;1652;p33"/>
            <p:cNvSpPr/>
            <p:nvPr/>
          </p:nvSpPr>
          <p:spPr>
            <a:xfrm>
              <a:off x="5725700" y="2712375"/>
              <a:ext cx="625" cy="25"/>
            </a:xfrm>
            <a:custGeom>
              <a:rect b="b" l="l" r="r" t="t"/>
              <a:pathLst>
                <a:path extrusionOk="0" h="1" w="25">
                  <a:moveTo>
                    <a:pt x="13" y="0"/>
                  </a:moveTo>
                  <a:cubicBezTo>
                    <a:pt x="24" y="0"/>
                    <a:pt x="1" y="0"/>
                    <a:pt x="13" y="0"/>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3" name="Google Shape;1653;p33"/>
            <p:cNvSpPr/>
            <p:nvPr/>
          </p:nvSpPr>
          <p:spPr>
            <a:xfrm>
              <a:off x="5762025" y="2715050"/>
              <a:ext cx="1200" cy="25"/>
            </a:xfrm>
            <a:custGeom>
              <a:rect b="b" l="l" r="r" t="t"/>
              <a:pathLst>
                <a:path extrusionOk="0" h="1" w="48">
                  <a:moveTo>
                    <a:pt x="0" y="0"/>
                  </a:moveTo>
                  <a:cubicBezTo>
                    <a:pt x="48"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4" name="Google Shape;1654;p33"/>
            <p:cNvSpPr/>
            <p:nvPr/>
          </p:nvSpPr>
          <p:spPr>
            <a:xfrm>
              <a:off x="5756075" y="2712075"/>
              <a:ext cx="1200" cy="25"/>
            </a:xfrm>
            <a:custGeom>
              <a:rect b="b" l="l" r="r" t="t"/>
              <a:pathLst>
                <a:path extrusionOk="0" h="1" w="48">
                  <a:moveTo>
                    <a:pt x="0" y="0"/>
                  </a:moveTo>
                  <a:cubicBezTo>
                    <a:pt x="0" y="0"/>
                    <a:pt x="48"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5" name="Google Shape;1655;p33"/>
            <p:cNvSpPr/>
            <p:nvPr/>
          </p:nvSpPr>
          <p:spPr>
            <a:xfrm>
              <a:off x="5761425" y="2712675"/>
              <a:ext cx="925" cy="25"/>
            </a:xfrm>
            <a:custGeom>
              <a:rect b="b" l="l" r="r" t="t"/>
              <a:pathLst>
                <a:path extrusionOk="0" h="1" w="37">
                  <a:moveTo>
                    <a:pt x="0" y="0"/>
                  </a:moveTo>
                  <a:cubicBezTo>
                    <a:pt x="12" y="0"/>
                    <a:pt x="36"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6" name="Google Shape;1656;p33"/>
            <p:cNvSpPr/>
            <p:nvPr/>
          </p:nvSpPr>
          <p:spPr>
            <a:xfrm>
              <a:off x="5756075" y="2711775"/>
              <a:ext cx="900" cy="25"/>
            </a:xfrm>
            <a:custGeom>
              <a:rect b="b" l="l" r="r" t="t"/>
              <a:pathLst>
                <a:path extrusionOk="0" h="1" w="36">
                  <a:moveTo>
                    <a:pt x="0" y="0"/>
                  </a:moveTo>
                  <a:cubicBezTo>
                    <a:pt x="12" y="0"/>
                    <a:pt x="24" y="0"/>
                    <a:pt x="24" y="0"/>
                  </a:cubicBezTo>
                  <a:cubicBezTo>
                    <a:pt x="36"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7" name="Google Shape;1657;p33"/>
            <p:cNvSpPr/>
            <p:nvPr/>
          </p:nvSpPr>
          <p:spPr>
            <a:xfrm>
              <a:off x="5756950" y="2713550"/>
              <a:ext cx="925" cy="25"/>
            </a:xfrm>
            <a:custGeom>
              <a:rect b="b" l="l" r="r" t="t"/>
              <a:pathLst>
                <a:path extrusionOk="0" h="1" w="37">
                  <a:moveTo>
                    <a:pt x="13" y="1"/>
                  </a:moveTo>
                  <a:cubicBezTo>
                    <a:pt x="1" y="1"/>
                    <a:pt x="37"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8" name="Google Shape;1658;p33"/>
            <p:cNvSpPr/>
            <p:nvPr/>
          </p:nvSpPr>
          <p:spPr>
            <a:xfrm>
              <a:off x="5756700" y="2714950"/>
              <a:ext cx="1175" cy="200"/>
            </a:xfrm>
            <a:custGeom>
              <a:rect b="b" l="l" r="r" t="t"/>
              <a:pathLst>
                <a:path extrusionOk="0" h="8" w="47">
                  <a:moveTo>
                    <a:pt x="7" y="1"/>
                  </a:moveTo>
                  <a:cubicBezTo>
                    <a:pt x="1" y="1"/>
                    <a:pt x="39" y="8"/>
                    <a:pt x="45" y="8"/>
                  </a:cubicBezTo>
                  <a:cubicBezTo>
                    <a:pt x="47" y="8"/>
                    <a:pt x="45" y="7"/>
                    <a:pt x="35" y="4"/>
                  </a:cubicBezTo>
                  <a:cubicBezTo>
                    <a:pt x="17" y="2"/>
                    <a:pt x="9" y="1"/>
                    <a:pt x="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9" name="Google Shape;1659;p33"/>
            <p:cNvSpPr/>
            <p:nvPr/>
          </p:nvSpPr>
          <p:spPr>
            <a:xfrm>
              <a:off x="5756650" y="2714625"/>
              <a:ext cx="5025" cy="275"/>
            </a:xfrm>
            <a:custGeom>
              <a:rect b="b" l="l" r="r" t="t"/>
              <a:pathLst>
                <a:path extrusionOk="0" h="11" w="201">
                  <a:moveTo>
                    <a:pt x="26" y="0"/>
                  </a:moveTo>
                  <a:cubicBezTo>
                    <a:pt x="15" y="0"/>
                    <a:pt x="9" y="2"/>
                    <a:pt x="13" y="5"/>
                  </a:cubicBezTo>
                  <a:lnTo>
                    <a:pt x="1" y="5"/>
                  </a:lnTo>
                  <a:cubicBezTo>
                    <a:pt x="5" y="6"/>
                    <a:pt x="9" y="6"/>
                    <a:pt x="13" y="6"/>
                  </a:cubicBezTo>
                  <a:lnTo>
                    <a:pt x="13" y="6"/>
                  </a:lnTo>
                  <a:cubicBezTo>
                    <a:pt x="17" y="10"/>
                    <a:pt x="21" y="11"/>
                    <a:pt x="24" y="11"/>
                  </a:cubicBezTo>
                  <a:cubicBezTo>
                    <a:pt x="29" y="11"/>
                    <a:pt x="34" y="8"/>
                    <a:pt x="35" y="6"/>
                  </a:cubicBezTo>
                  <a:lnTo>
                    <a:pt x="35" y="6"/>
                  </a:lnTo>
                  <a:cubicBezTo>
                    <a:pt x="152" y="10"/>
                    <a:pt x="192" y="11"/>
                    <a:pt x="194" y="11"/>
                  </a:cubicBezTo>
                  <a:cubicBezTo>
                    <a:pt x="201" y="11"/>
                    <a:pt x="29" y="5"/>
                    <a:pt x="84" y="5"/>
                  </a:cubicBezTo>
                  <a:cubicBezTo>
                    <a:pt x="84" y="5"/>
                    <a:pt x="47" y="0"/>
                    <a:pt x="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60" name="Google Shape;1660;p33"/>
            <p:cNvSpPr/>
            <p:nvPr/>
          </p:nvSpPr>
          <p:spPr>
            <a:xfrm>
              <a:off x="5757075" y="2713550"/>
              <a:ext cx="2025" cy="425"/>
            </a:xfrm>
            <a:custGeom>
              <a:rect b="b" l="l" r="r" t="t"/>
              <a:pathLst>
                <a:path extrusionOk="0" h="17" w="81">
                  <a:moveTo>
                    <a:pt x="20" y="1"/>
                  </a:moveTo>
                  <a:cubicBezTo>
                    <a:pt x="1" y="1"/>
                    <a:pt x="35" y="16"/>
                    <a:pt x="49" y="16"/>
                  </a:cubicBezTo>
                  <a:cubicBezTo>
                    <a:pt x="52" y="16"/>
                    <a:pt x="54" y="16"/>
                    <a:pt x="55" y="14"/>
                  </a:cubicBezTo>
                  <a:lnTo>
                    <a:pt x="55" y="14"/>
                  </a:lnTo>
                  <a:cubicBezTo>
                    <a:pt x="64" y="16"/>
                    <a:pt x="69" y="16"/>
                    <a:pt x="71" y="16"/>
                  </a:cubicBezTo>
                  <a:cubicBezTo>
                    <a:pt x="81" y="16"/>
                    <a:pt x="1" y="1"/>
                    <a:pt x="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61" name="Google Shape;1661;p33"/>
            <p:cNvSpPr/>
            <p:nvPr/>
          </p:nvSpPr>
          <p:spPr>
            <a:xfrm>
              <a:off x="5757550" y="2714750"/>
              <a:ext cx="25" cy="25"/>
            </a:xfrm>
            <a:custGeom>
              <a:rect b="b" l="l" r="r" t="t"/>
              <a:pathLst>
                <a:path extrusionOk="0" h="1" w="1">
                  <a:moveTo>
                    <a:pt x="1" y="0"/>
                  </a:moveTo>
                  <a:cubicBezTo>
                    <a:pt x="1" y="0"/>
                    <a:pt x="1"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62" name="Google Shape;1662;p33"/>
            <p:cNvSpPr/>
            <p:nvPr/>
          </p:nvSpPr>
          <p:spPr>
            <a:xfrm>
              <a:off x="5759350" y="2713850"/>
              <a:ext cx="25" cy="25"/>
            </a:xfrm>
            <a:custGeom>
              <a:rect b="b" l="l" r="r" t="t"/>
              <a:pathLst>
                <a:path extrusionOk="0" h="1" w="1">
                  <a:moveTo>
                    <a:pt x="0" y="1"/>
                  </a:move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63" name="Google Shape;1663;p33"/>
            <p:cNvSpPr/>
            <p:nvPr/>
          </p:nvSpPr>
          <p:spPr>
            <a:xfrm>
              <a:off x="5757250" y="2715950"/>
              <a:ext cx="1825" cy="300"/>
            </a:xfrm>
            <a:custGeom>
              <a:rect b="b" l="l" r="r" t="t"/>
              <a:pathLst>
                <a:path extrusionOk="0" h="12" w="73">
                  <a:moveTo>
                    <a:pt x="60" y="0"/>
                  </a:moveTo>
                  <a:lnTo>
                    <a:pt x="60" y="0"/>
                  </a:lnTo>
                  <a:cubicBezTo>
                    <a:pt x="1" y="6"/>
                    <a:pt x="16" y="6"/>
                    <a:pt x="33" y="6"/>
                  </a:cubicBezTo>
                  <a:cubicBezTo>
                    <a:pt x="51" y="6"/>
                    <a:pt x="72" y="6"/>
                    <a:pt x="25" y="12"/>
                  </a:cubicBezTo>
                  <a:cubicBezTo>
                    <a:pt x="72" y="12"/>
                    <a:pt x="60"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64" name="Google Shape;1664;p33"/>
            <p:cNvSpPr/>
            <p:nvPr/>
          </p:nvSpPr>
          <p:spPr>
            <a:xfrm>
              <a:off x="5758750" y="2715950"/>
              <a:ext cx="325" cy="25"/>
            </a:xfrm>
            <a:custGeom>
              <a:rect b="b" l="l" r="r" t="t"/>
              <a:pathLst>
                <a:path extrusionOk="0" h="1" w="13">
                  <a:moveTo>
                    <a:pt x="0" y="0"/>
                  </a:moveTo>
                  <a:cubicBezTo>
                    <a:pt x="0" y="0"/>
                    <a:pt x="12" y="0"/>
                    <a:pt x="12"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65" name="Google Shape;1665;p33"/>
            <p:cNvSpPr/>
            <p:nvPr/>
          </p:nvSpPr>
          <p:spPr>
            <a:xfrm>
              <a:off x="5757625" y="2715050"/>
              <a:ext cx="550" cy="150"/>
            </a:xfrm>
            <a:custGeom>
              <a:rect b="b" l="l" r="r" t="t"/>
              <a:pathLst>
                <a:path extrusionOk="0" h="6" w="22">
                  <a:moveTo>
                    <a:pt x="21" y="0"/>
                  </a:moveTo>
                  <a:lnTo>
                    <a:pt x="21" y="0"/>
                  </a:lnTo>
                  <a:cubicBezTo>
                    <a:pt x="13" y="0"/>
                    <a:pt x="0" y="6"/>
                    <a:pt x="3" y="6"/>
                  </a:cubicBezTo>
                  <a:cubicBezTo>
                    <a:pt x="4" y="6"/>
                    <a:pt x="10" y="4"/>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66" name="Google Shape;1666;p33"/>
            <p:cNvSpPr/>
            <p:nvPr/>
          </p:nvSpPr>
          <p:spPr>
            <a:xfrm>
              <a:off x="5755775" y="2712750"/>
              <a:ext cx="1200" cy="250"/>
            </a:xfrm>
            <a:custGeom>
              <a:rect b="b" l="l" r="r" t="t"/>
              <a:pathLst>
                <a:path extrusionOk="0" h="10" w="48">
                  <a:moveTo>
                    <a:pt x="37" y="0"/>
                  </a:moveTo>
                  <a:cubicBezTo>
                    <a:pt x="30" y="0"/>
                    <a:pt x="18" y="3"/>
                    <a:pt x="0" y="9"/>
                  </a:cubicBezTo>
                  <a:lnTo>
                    <a:pt x="48" y="9"/>
                  </a:lnTo>
                  <a:cubicBezTo>
                    <a:pt x="48" y="3"/>
                    <a:pt x="45"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67" name="Google Shape;1667;p33"/>
            <p:cNvSpPr/>
            <p:nvPr/>
          </p:nvSpPr>
          <p:spPr>
            <a:xfrm>
              <a:off x="5756950" y="2710875"/>
              <a:ext cx="625" cy="25"/>
            </a:xfrm>
            <a:custGeom>
              <a:rect b="b" l="l" r="r" t="t"/>
              <a:pathLst>
                <a:path extrusionOk="0" h="1" w="25">
                  <a:moveTo>
                    <a:pt x="1" y="1"/>
                  </a:moveTo>
                  <a:cubicBezTo>
                    <a:pt x="13" y="1"/>
                    <a:pt x="25"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68" name="Google Shape;1668;p33"/>
            <p:cNvSpPr/>
            <p:nvPr/>
          </p:nvSpPr>
          <p:spPr>
            <a:xfrm>
              <a:off x="5757900" y="2714950"/>
              <a:ext cx="1850" cy="350"/>
            </a:xfrm>
            <a:custGeom>
              <a:rect b="b" l="l" r="r" t="t"/>
              <a:pathLst>
                <a:path extrusionOk="0" h="14" w="74">
                  <a:moveTo>
                    <a:pt x="3" y="1"/>
                  </a:moveTo>
                  <a:cubicBezTo>
                    <a:pt x="0" y="1"/>
                    <a:pt x="5" y="2"/>
                    <a:pt x="22" y="4"/>
                  </a:cubicBezTo>
                  <a:cubicBezTo>
                    <a:pt x="22" y="4"/>
                    <a:pt x="22" y="4"/>
                    <a:pt x="22" y="4"/>
                  </a:cubicBezTo>
                  <a:lnTo>
                    <a:pt x="22" y="4"/>
                  </a:lnTo>
                  <a:cubicBezTo>
                    <a:pt x="50" y="7"/>
                    <a:pt x="62" y="8"/>
                    <a:pt x="65" y="8"/>
                  </a:cubicBezTo>
                  <a:cubicBezTo>
                    <a:pt x="73" y="8"/>
                    <a:pt x="11" y="1"/>
                    <a:pt x="3" y="1"/>
                  </a:cubicBezTo>
                  <a:close/>
                  <a:moveTo>
                    <a:pt x="22" y="4"/>
                  </a:moveTo>
                  <a:cubicBezTo>
                    <a:pt x="34" y="10"/>
                    <a:pt x="43" y="13"/>
                    <a:pt x="45" y="13"/>
                  </a:cubicBezTo>
                  <a:cubicBezTo>
                    <a:pt x="46" y="13"/>
                    <a:pt x="40" y="10"/>
                    <a:pt x="22" y="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69" name="Google Shape;1669;p33"/>
            <p:cNvSpPr/>
            <p:nvPr/>
          </p:nvSpPr>
          <p:spPr>
            <a:xfrm>
              <a:off x="5758450" y="2715350"/>
              <a:ext cx="1500" cy="25"/>
            </a:xfrm>
            <a:custGeom>
              <a:rect b="b" l="l" r="r" t="t"/>
              <a:pathLst>
                <a:path extrusionOk="0" h="1" w="60">
                  <a:moveTo>
                    <a:pt x="0" y="0"/>
                  </a:moveTo>
                  <a:cubicBezTo>
                    <a:pt x="12" y="0"/>
                    <a:pt x="6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70" name="Google Shape;1670;p33"/>
            <p:cNvSpPr/>
            <p:nvPr/>
          </p:nvSpPr>
          <p:spPr>
            <a:xfrm>
              <a:off x="5757850" y="2716100"/>
              <a:ext cx="925" cy="150"/>
            </a:xfrm>
            <a:custGeom>
              <a:rect b="b" l="l" r="r" t="t"/>
              <a:pathLst>
                <a:path extrusionOk="0" h="6" w="37">
                  <a:moveTo>
                    <a:pt x="32" y="1"/>
                  </a:moveTo>
                  <a:cubicBezTo>
                    <a:pt x="24" y="1"/>
                    <a:pt x="1" y="6"/>
                    <a:pt x="24" y="6"/>
                  </a:cubicBezTo>
                  <a:cubicBezTo>
                    <a:pt x="36" y="2"/>
                    <a:pt x="36" y="1"/>
                    <a:pt x="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71" name="Google Shape;1671;p33"/>
            <p:cNvSpPr/>
            <p:nvPr/>
          </p:nvSpPr>
          <p:spPr>
            <a:xfrm>
              <a:off x="5761950" y="2708700"/>
              <a:ext cx="350" cy="200"/>
            </a:xfrm>
            <a:custGeom>
              <a:rect b="b" l="l" r="r" t="t"/>
              <a:pathLst>
                <a:path extrusionOk="0" h="8" w="14">
                  <a:moveTo>
                    <a:pt x="11" y="1"/>
                  </a:moveTo>
                  <a:cubicBezTo>
                    <a:pt x="11" y="1"/>
                    <a:pt x="8" y="2"/>
                    <a:pt x="3" y="4"/>
                  </a:cubicBezTo>
                  <a:cubicBezTo>
                    <a:pt x="1" y="7"/>
                    <a:pt x="0" y="8"/>
                    <a:pt x="1" y="8"/>
                  </a:cubicBezTo>
                  <a:cubicBezTo>
                    <a:pt x="3" y="8"/>
                    <a:pt x="13"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72" name="Google Shape;1672;p33"/>
            <p:cNvSpPr/>
            <p:nvPr/>
          </p:nvSpPr>
          <p:spPr>
            <a:xfrm>
              <a:off x="5761425" y="2708800"/>
              <a:ext cx="625" cy="25"/>
            </a:xfrm>
            <a:custGeom>
              <a:rect b="b" l="l" r="r" t="t"/>
              <a:pathLst>
                <a:path extrusionOk="0" h="1" w="25">
                  <a:moveTo>
                    <a:pt x="24" y="0"/>
                  </a:moveTo>
                  <a:cubicBezTo>
                    <a:pt x="12" y="0"/>
                    <a:pt x="0" y="0"/>
                    <a:pt x="0" y="0"/>
                  </a:cubicBezTo>
                  <a:cubicBezTo>
                    <a:pt x="24" y="0"/>
                    <a:pt x="24"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73" name="Google Shape;1673;p33"/>
            <p:cNvSpPr/>
            <p:nvPr/>
          </p:nvSpPr>
          <p:spPr>
            <a:xfrm>
              <a:off x="5762025" y="2708800"/>
              <a:ext cx="25" cy="25"/>
            </a:xfrm>
            <a:custGeom>
              <a:rect b="b" l="l" r="r" t="t"/>
              <a:pathLst>
                <a:path extrusionOk="0" h="1" w="1">
                  <a:moveTo>
                    <a:pt x="0" y="0"/>
                  </a:move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74" name="Google Shape;1674;p33"/>
            <p:cNvSpPr/>
            <p:nvPr/>
          </p:nvSpPr>
          <p:spPr>
            <a:xfrm>
              <a:off x="5755775" y="2713250"/>
              <a:ext cx="900" cy="25"/>
            </a:xfrm>
            <a:custGeom>
              <a:rect b="b" l="l" r="r" t="t"/>
              <a:pathLst>
                <a:path extrusionOk="0" h="1" w="36">
                  <a:moveTo>
                    <a:pt x="0" y="1"/>
                  </a:moveTo>
                  <a:cubicBezTo>
                    <a:pt x="12" y="1"/>
                    <a:pt x="36"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75" name="Google Shape;1675;p33"/>
            <p:cNvSpPr/>
            <p:nvPr/>
          </p:nvSpPr>
          <p:spPr>
            <a:xfrm>
              <a:off x="5755475" y="2712375"/>
              <a:ext cx="900" cy="25"/>
            </a:xfrm>
            <a:custGeom>
              <a:rect b="b" l="l" r="r" t="t"/>
              <a:pathLst>
                <a:path extrusionOk="0" h="1" w="36">
                  <a:moveTo>
                    <a:pt x="12" y="0"/>
                  </a:moveTo>
                  <a:cubicBezTo>
                    <a:pt x="36" y="0"/>
                    <a:pt x="0" y="0"/>
                    <a:pt x="12" y="0"/>
                  </a:cubicBezTo>
                  <a:cubicBezTo>
                    <a:pt x="12" y="0"/>
                    <a:pt x="12"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76" name="Google Shape;1676;p33"/>
            <p:cNvSpPr/>
            <p:nvPr/>
          </p:nvSpPr>
          <p:spPr>
            <a:xfrm>
              <a:off x="5896250" y="2715050"/>
              <a:ext cx="1525" cy="25"/>
            </a:xfrm>
            <a:custGeom>
              <a:rect b="b" l="l" r="r" t="t"/>
              <a:pathLst>
                <a:path extrusionOk="0" h="1" w="61">
                  <a:moveTo>
                    <a:pt x="1" y="0"/>
                  </a:moveTo>
                  <a:cubicBezTo>
                    <a:pt x="60" y="0"/>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77" name="Google Shape;1677;p33"/>
            <p:cNvSpPr/>
            <p:nvPr/>
          </p:nvSpPr>
          <p:spPr>
            <a:xfrm>
              <a:off x="5890300" y="2712075"/>
              <a:ext cx="1525" cy="25"/>
            </a:xfrm>
            <a:custGeom>
              <a:rect b="b" l="l" r="r" t="t"/>
              <a:pathLst>
                <a:path extrusionOk="0" h="1" w="61">
                  <a:moveTo>
                    <a:pt x="1" y="0"/>
                  </a:moveTo>
                  <a:cubicBezTo>
                    <a:pt x="1" y="0"/>
                    <a:pt x="60" y="0"/>
                    <a:pt x="1"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78" name="Google Shape;1678;p33"/>
            <p:cNvSpPr/>
            <p:nvPr/>
          </p:nvSpPr>
          <p:spPr>
            <a:xfrm>
              <a:off x="5895975" y="2712675"/>
              <a:ext cx="600" cy="25"/>
            </a:xfrm>
            <a:custGeom>
              <a:rect b="b" l="l" r="r" t="t"/>
              <a:pathLst>
                <a:path extrusionOk="0" h="1" w="24">
                  <a:moveTo>
                    <a:pt x="0" y="0"/>
                  </a:moveTo>
                  <a:cubicBezTo>
                    <a:pt x="0" y="0"/>
                    <a:pt x="2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79" name="Google Shape;1679;p33"/>
            <p:cNvSpPr/>
            <p:nvPr/>
          </p:nvSpPr>
          <p:spPr>
            <a:xfrm>
              <a:off x="5890950" y="2714950"/>
              <a:ext cx="1175" cy="200"/>
            </a:xfrm>
            <a:custGeom>
              <a:rect b="b" l="l" r="r" t="t"/>
              <a:pathLst>
                <a:path extrusionOk="0" h="8" w="47">
                  <a:moveTo>
                    <a:pt x="6" y="1"/>
                  </a:moveTo>
                  <a:cubicBezTo>
                    <a:pt x="1" y="1"/>
                    <a:pt x="38" y="8"/>
                    <a:pt x="44" y="8"/>
                  </a:cubicBezTo>
                  <a:cubicBezTo>
                    <a:pt x="46" y="8"/>
                    <a:pt x="44" y="7"/>
                    <a:pt x="34" y="4"/>
                  </a:cubicBezTo>
                  <a:cubicBezTo>
                    <a:pt x="17" y="2"/>
                    <a:pt x="9" y="1"/>
                    <a:pt x="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0" name="Google Shape;1680;p33"/>
            <p:cNvSpPr/>
            <p:nvPr/>
          </p:nvSpPr>
          <p:spPr>
            <a:xfrm>
              <a:off x="5891200" y="2713550"/>
              <a:ext cx="925" cy="25"/>
            </a:xfrm>
            <a:custGeom>
              <a:rect b="b" l="l" r="r" t="t"/>
              <a:pathLst>
                <a:path extrusionOk="0" h="1" w="37">
                  <a:moveTo>
                    <a:pt x="12" y="1"/>
                  </a:moveTo>
                  <a:cubicBezTo>
                    <a:pt x="1" y="1"/>
                    <a:pt x="36" y="1"/>
                    <a:pt x="12" y="1"/>
                  </a:cubicBezTo>
                  <a:cubicBezTo>
                    <a:pt x="12" y="1"/>
                    <a:pt x="1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1" name="Google Shape;1681;p33"/>
            <p:cNvSpPr/>
            <p:nvPr/>
          </p:nvSpPr>
          <p:spPr>
            <a:xfrm>
              <a:off x="5890000" y="2712750"/>
              <a:ext cx="1225" cy="250"/>
            </a:xfrm>
            <a:custGeom>
              <a:rect b="b" l="l" r="r" t="t"/>
              <a:pathLst>
                <a:path extrusionOk="0" h="10" w="49">
                  <a:moveTo>
                    <a:pt x="38" y="0"/>
                  </a:moveTo>
                  <a:cubicBezTo>
                    <a:pt x="31" y="0"/>
                    <a:pt x="19" y="3"/>
                    <a:pt x="1" y="9"/>
                  </a:cubicBezTo>
                  <a:lnTo>
                    <a:pt x="49" y="9"/>
                  </a:lnTo>
                  <a:cubicBezTo>
                    <a:pt x="49" y="3"/>
                    <a:pt x="46" y="0"/>
                    <a:pt x="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2" name="Google Shape;1682;p33"/>
            <p:cNvSpPr/>
            <p:nvPr/>
          </p:nvSpPr>
          <p:spPr>
            <a:xfrm>
              <a:off x="5890900" y="2714750"/>
              <a:ext cx="5025" cy="150"/>
            </a:xfrm>
            <a:custGeom>
              <a:rect b="b" l="l" r="r" t="t"/>
              <a:pathLst>
                <a:path extrusionOk="0" h="6" w="201">
                  <a:moveTo>
                    <a:pt x="1" y="0"/>
                  </a:moveTo>
                  <a:cubicBezTo>
                    <a:pt x="143" y="4"/>
                    <a:pt x="191" y="6"/>
                    <a:pt x="194" y="6"/>
                  </a:cubicBezTo>
                  <a:cubicBezTo>
                    <a:pt x="200" y="6"/>
                    <a:pt x="28" y="0"/>
                    <a:pt x="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3" name="Google Shape;1683;p33"/>
            <p:cNvSpPr/>
            <p:nvPr/>
          </p:nvSpPr>
          <p:spPr>
            <a:xfrm>
              <a:off x="5890300" y="2711775"/>
              <a:ext cx="925" cy="325"/>
            </a:xfrm>
            <a:custGeom>
              <a:rect b="b" l="l" r="r" t="t"/>
              <a:pathLst>
                <a:path extrusionOk="0" h="13" w="37">
                  <a:moveTo>
                    <a:pt x="1" y="0"/>
                  </a:moveTo>
                  <a:cubicBezTo>
                    <a:pt x="13" y="0"/>
                    <a:pt x="25" y="0"/>
                    <a:pt x="25" y="12"/>
                  </a:cubicBezTo>
                  <a:cubicBezTo>
                    <a:pt x="37" y="0"/>
                    <a:pt x="25"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4" name="Google Shape;1684;p33"/>
            <p:cNvSpPr/>
            <p:nvPr/>
          </p:nvSpPr>
          <p:spPr>
            <a:xfrm>
              <a:off x="5891850" y="2715050"/>
              <a:ext cx="575" cy="150"/>
            </a:xfrm>
            <a:custGeom>
              <a:rect b="b" l="l" r="r" t="t"/>
              <a:pathLst>
                <a:path extrusionOk="0" h="6" w="23">
                  <a:moveTo>
                    <a:pt x="22" y="0"/>
                  </a:moveTo>
                  <a:lnTo>
                    <a:pt x="22" y="0"/>
                  </a:lnTo>
                  <a:cubicBezTo>
                    <a:pt x="14" y="0"/>
                    <a:pt x="1" y="6"/>
                    <a:pt x="4" y="6"/>
                  </a:cubicBezTo>
                  <a:cubicBezTo>
                    <a:pt x="5" y="6"/>
                    <a:pt x="10" y="4"/>
                    <a:pt x="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5" name="Google Shape;1685;p33"/>
            <p:cNvSpPr/>
            <p:nvPr/>
          </p:nvSpPr>
          <p:spPr>
            <a:xfrm>
              <a:off x="5892975" y="2715950"/>
              <a:ext cx="325" cy="25"/>
            </a:xfrm>
            <a:custGeom>
              <a:rect b="b" l="l" r="r" t="t"/>
              <a:pathLst>
                <a:path extrusionOk="0" h="1" w="13">
                  <a:moveTo>
                    <a:pt x="1" y="0"/>
                  </a:moveTo>
                  <a:cubicBezTo>
                    <a:pt x="1" y="0"/>
                    <a:pt x="13" y="0"/>
                    <a:pt x="13" y="0"/>
                  </a:cubicBezTo>
                  <a:cubicBezTo>
                    <a:pt x="1" y="0"/>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6" name="Google Shape;1686;p33"/>
            <p:cNvSpPr/>
            <p:nvPr/>
          </p:nvSpPr>
          <p:spPr>
            <a:xfrm>
              <a:off x="5892150" y="2714950"/>
              <a:ext cx="1825" cy="200"/>
            </a:xfrm>
            <a:custGeom>
              <a:rect b="b" l="l" r="r" t="t"/>
              <a:pathLst>
                <a:path extrusionOk="0" h="8" w="73">
                  <a:moveTo>
                    <a:pt x="3" y="1"/>
                  </a:moveTo>
                  <a:cubicBezTo>
                    <a:pt x="0" y="1"/>
                    <a:pt x="4" y="2"/>
                    <a:pt x="22" y="4"/>
                  </a:cubicBezTo>
                  <a:cubicBezTo>
                    <a:pt x="22" y="4"/>
                    <a:pt x="22" y="4"/>
                    <a:pt x="22" y="4"/>
                  </a:cubicBezTo>
                  <a:lnTo>
                    <a:pt x="22" y="4"/>
                  </a:lnTo>
                  <a:cubicBezTo>
                    <a:pt x="50" y="7"/>
                    <a:pt x="62" y="8"/>
                    <a:pt x="65" y="8"/>
                  </a:cubicBezTo>
                  <a:cubicBezTo>
                    <a:pt x="73" y="8"/>
                    <a:pt x="11" y="1"/>
                    <a:pt x="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7" name="Google Shape;1687;p33"/>
            <p:cNvSpPr/>
            <p:nvPr/>
          </p:nvSpPr>
          <p:spPr>
            <a:xfrm>
              <a:off x="5891200" y="2710875"/>
              <a:ext cx="625" cy="25"/>
            </a:xfrm>
            <a:custGeom>
              <a:rect b="b" l="l" r="r" t="t"/>
              <a:pathLst>
                <a:path extrusionOk="0" h="1" w="25">
                  <a:moveTo>
                    <a:pt x="1" y="1"/>
                  </a:moveTo>
                  <a:cubicBezTo>
                    <a:pt x="12" y="1"/>
                    <a:pt x="24"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8" name="Google Shape;1688;p33"/>
            <p:cNvSpPr/>
            <p:nvPr/>
          </p:nvSpPr>
          <p:spPr>
            <a:xfrm>
              <a:off x="5892700" y="2715350"/>
              <a:ext cx="1500" cy="25"/>
            </a:xfrm>
            <a:custGeom>
              <a:rect b="b" l="l" r="r" t="t"/>
              <a:pathLst>
                <a:path extrusionOk="0" h="1" w="60">
                  <a:moveTo>
                    <a:pt x="0" y="0"/>
                  </a:moveTo>
                  <a:cubicBezTo>
                    <a:pt x="12" y="0"/>
                    <a:pt x="6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9" name="Google Shape;1689;p33"/>
            <p:cNvSpPr/>
            <p:nvPr/>
          </p:nvSpPr>
          <p:spPr>
            <a:xfrm>
              <a:off x="5890000" y="2712375"/>
              <a:ext cx="325" cy="325"/>
            </a:xfrm>
            <a:custGeom>
              <a:rect b="b" l="l" r="r" t="t"/>
              <a:pathLst>
                <a:path extrusionOk="0" h="13" w="13">
                  <a:moveTo>
                    <a:pt x="13" y="0"/>
                  </a:moveTo>
                  <a:cubicBezTo>
                    <a:pt x="13" y="0"/>
                    <a:pt x="1" y="0"/>
                    <a:pt x="1" y="12"/>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0" name="Google Shape;1690;p33"/>
            <p:cNvSpPr/>
            <p:nvPr/>
          </p:nvSpPr>
          <p:spPr>
            <a:xfrm>
              <a:off x="5891800" y="2714750"/>
              <a:ext cx="25" cy="25"/>
            </a:xfrm>
            <a:custGeom>
              <a:rect b="b" l="l" r="r" t="t"/>
              <a:pathLst>
                <a:path extrusionOk="0" h="1" w="1">
                  <a:moveTo>
                    <a:pt x="0" y="0"/>
                  </a:moveTo>
                  <a:cubicBezTo>
                    <a:pt x="0" y="0"/>
                    <a:pt x="0" y="0"/>
                    <a:pt x="0" y="0"/>
                  </a:cubicBezTo>
                  <a:cubicBezTo>
                    <a:pt x="0"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1" name="Google Shape;1691;p33"/>
            <p:cNvSpPr/>
            <p:nvPr/>
          </p:nvSpPr>
          <p:spPr>
            <a:xfrm>
              <a:off x="5893575" y="2713850"/>
              <a:ext cx="25" cy="25"/>
            </a:xfrm>
            <a:custGeom>
              <a:rect b="b" l="l" r="r" t="t"/>
              <a:pathLst>
                <a:path extrusionOk="0" h="1" w="1">
                  <a:moveTo>
                    <a:pt x="1" y="1"/>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2" name="Google Shape;1692;p33"/>
            <p:cNvSpPr/>
            <p:nvPr/>
          </p:nvSpPr>
          <p:spPr>
            <a:xfrm>
              <a:off x="5895775" y="2713250"/>
              <a:ext cx="700" cy="175"/>
            </a:xfrm>
            <a:custGeom>
              <a:rect b="b" l="l" r="r" t="t"/>
              <a:pathLst>
                <a:path extrusionOk="0" h="7" w="28">
                  <a:moveTo>
                    <a:pt x="20" y="1"/>
                  </a:moveTo>
                  <a:lnTo>
                    <a:pt x="20" y="1"/>
                  </a:lnTo>
                  <a:cubicBezTo>
                    <a:pt x="4" y="5"/>
                    <a:pt x="0" y="6"/>
                    <a:pt x="1" y="6"/>
                  </a:cubicBezTo>
                  <a:cubicBezTo>
                    <a:pt x="4" y="6"/>
                    <a:pt x="28" y="1"/>
                    <a:pt x="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3" name="Google Shape;1693;p33"/>
            <p:cNvSpPr/>
            <p:nvPr/>
          </p:nvSpPr>
          <p:spPr>
            <a:xfrm>
              <a:off x="5896200" y="2708700"/>
              <a:ext cx="500" cy="200"/>
            </a:xfrm>
            <a:custGeom>
              <a:rect b="b" l="l" r="r" t="t"/>
              <a:pathLst>
                <a:path extrusionOk="0" h="8" w="20">
                  <a:moveTo>
                    <a:pt x="16" y="1"/>
                  </a:moveTo>
                  <a:cubicBezTo>
                    <a:pt x="14" y="1"/>
                    <a:pt x="10" y="2"/>
                    <a:pt x="3" y="4"/>
                  </a:cubicBezTo>
                  <a:cubicBezTo>
                    <a:pt x="0" y="7"/>
                    <a:pt x="1" y="8"/>
                    <a:pt x="2" y="8"/>
                  </a:cubicBezTo>
                  <a:cubicBezTo>
                    <a:pt x="6" y="8"/>
                    <a:pt x="20" y="1"/>
                    <a:pt x="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4" name="Google Shape;1694;p33"/>
            <p:cNvSpPr/>
            <p:nvPr/>
          </p:nvSpPr>
          <p:spPr>
            <a:xfrm>
              <a:off x="5896250" y="2708800"/>
              <a:ext cx="325" cy="25"/>
            </a:xfrm>
            <a:custGeom>
              <a:rect b="b" l="l" r="r" t="t"/>
              <a:pathLst>
                <a:path extrusionOk="0" h="1" w="13">
                  <a:moveTo>
                    <a:pt x="1" y="0"/>
                  </a:moveTo>
                  <a:cubicBezTo>
                    <a:pt x="1"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5" name="Google Shape;1695;p33"/>
            <p:cNvSpPr/>
            <p:nvPr/>
          </p:nvSpPr>
          <p:spPr>
            <a:xfrm>
              <a:off x="5895675" y="2708800"/>
              <a:ext cx="900" cy="25"/>
            </a:xfrm>
            <a:custGeom>
              <a:rect b="b" l="l" r="r" t="t"/>
              <a:pathLst>
                <a:path extrusionOk="0" h="1" w="36">
                  <a:moveTo>
                    <a:pt x="0" y="0"/>
                  </a:moveTo>
                  <a:cubicBezTo>
                    <a:pt x="36" y="0"/>
                    <a:pt x="24" y="0"/>
                    <a:pt x="0" y="0"/>
                  </a:cubicBezTo>
                  <a:cubicBezTo>
                    <a:pt x="24" y="0"/>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6" name="Google Shape;1696;p33"/>
            <p:cNvSpPr/>
            <p:nvPr/>
          </p:nvSpPr>
          <p:spPr>
            <a:xfrm>
              <a:off x="5890300" y="2713250"/>
              <a:ext cx="625" cy="25"/>
            </a:xfrm>
            <a:custGeom>
              <a:rect b="b" l="l" r="r" t="t"/>
              <a:pathLst>
                <a:path extrusionOk="0" h="1" w="25">
                  <a:moveTo>
                    <a:pt x="1" y="1"/>
                  </a:moveTo>
                  <a:cubicBezTo>
                    <a:pt x="1" y="1"/>
                    <a:pt x="25"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7" name="Google Shape;1697;p33"/>
            <p:cNvSpPr/>
            <p:nvPr/>
          </p:nvSpPr>
          <p:spPr>
            <a:xfrm>
              <a:off x="5889700" y="2712375"/>
              <a:ext cx="925" cy="25"/>
            </a:xfrm>
            <a:custGeom>
              <a:rect b="b" l="l" r="r" t="t"/>
              <a:pathLst>
                <a:path extrusionOk="0" h="1" w="37">
                  <a:moveTo>
                    <a:pt x="13" y="0"/>
                  </a:moveTo>
                  <a:cubicBezTo>
                    <a:pt x="37" y="0"/>
                    <a:pt x="1" y="0"/>
                    <a:pt x="13" y="0"/>
                  </a:cubicBezTo>
                  <a:cubicBezTo>
                    <a:pt x="13" y="0"/>
                    <a:pt x="13"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8" name="Google Shape;1698;p33"/>
            <p:cNvSpPr/>
            <p:nvPr/>
          </p:nvSpPr>
          <p:spPr>
            <a:xfrm>
              <a:off x="5939550" y="2713125"/>
              <a:ext cx="1075" cy="150"/>
            </a:xfrm>
            <a:custGeom>
              <a:rect b="b" l="l" r="r" t="t"/>
              <a:pathLst>
                <a:path extrusionOk="0" h="6" w="43">
                  <a:moveTo>
                    <a:pt x="3" y="1"/>
                  </a:moveTo>
                  <a:cubicBezTo>
                    <a:pt x="1" y="1"/>
                    <a:pt x="35" y="6"/>
                    <a:pt x="43" y="6"/>
                  </a:cubicBezTo>
                  <a:cubicBezTo>
                    <a:pt x="15" y="2"/>
                    <a:pt x="5" y="1"/>
                    <a:pt x="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9" name="Google Shape;1699;p33"/>
            <p:cNvSpPr/>
            <p:nvPr/>
          </p:nvSpPr>
          <p:spPr>
            <a:xfrm>
              <a:off x="5939425" y="2713250"/>
              <a:ext cx="1200" cy="25"/>
            </a:xfrm>
            <a:custGeom>
              <a:rect b="b" l="l" r="r" t="t"/>
              <a:pathLst>
                <a:path extrusionOk="0" h="1" w="48">
                  <a:moveTo>
                    <a:pt x="48" y="1"/>
                  </a:moveTo>
                  <a:cubicBezTo>
                    <a:pt x="36" y="1"/>
                    <a:pt x="24" y="1"/>
                    <a:pt x="12" y="1"/>
                  </a:cubicBezTo>
                  <a:cubicBezTo>
                    <a:pt x="0" y="1"/>
                    <a:pt x="12"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0" name="Google Shape;1700;p33"/>
            <p:cNvSpPr/>
            <p:nvPr/>
          </p:nvSpPr>
          <p:spPr>
            <a:xfrm>
              <a:off x="5933175" y="2710275"/>
              <a:ext cx="4775" cy="1825"/>
            </a:xfrm>
            <a:custGeom>
              <a:rect b="b" l="l" r="r" t="t"/>
              <a:pathLst>
                <a:path extrusionOk="0" h="73" w="191">
                  <a:moveTo>
                    <a:pt x="0" y="1"/>
                  </a:moveTo>
                  <a:lnTo>
                    <a:pt x="0" y="1"/>
                  </a:lnTo>
                  <a:cubicBezTo>
                    <a:pt x="24" y="37"/>
                    <a:pt x="72" y="60"/>
                    <a:pt x="131" y="72"/>
                  </a:cubicBezTo>
                  <a:lnTo>
                    <a:pt x="191" y="72"/>
                  </a:lnTo>
                  <a:cubicBezTo>
                    <a:pt x="131" y="49"/>
                    <a:pt x="60" y="2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1" name="Google Shape;1701;p33"/>
            <p:cNvSpPr/>
            <p:nvPr/>
          </p:nvSpPr>
          <p:spPr>
            <a:xfrm>
              <a:off x="5933175" y="2710275"/>
              <a:ext cx="625" cy="1825"/>
            </a:xfrm>
            <a:custGeom>
              <a:rect b="b" l="l" r="r" t="t"/>
              <a:pathLst>
                <a:path extrusionOk="0" h="73" w="25">
                  <a:moveTo>
                    <a:pt x="0" y="1"/>
                  </a:moveTo>
                  <a:cubicBezTo>
                    <a:pt x="0" y="1"/>
                    <a:pt x="24" y="7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2" name="Google Shape;1702;p33"/>
            <p:cNvSpPr/>
            <p:nvPr/>
          </p:nvSpPr>
          <p:spPr>
            <a:xfrm>
              <a:off x="5929900" y="2707000"/>
              <a:ext cx="875" cy="500"/>
            </a:xfrm>
            <a:custGeom>
              <a:rect b="b" l="l" r="r" t="t"/>
              <a:pathLst>
                <a:path extrusionOk="0" h="20" w="35">
                  <a:moveTo>
                    <a:pt x="0" y="1"/>
                  </a:moveTo>
                  <a:cubicBezTo>
                    <a:pt x="0" y="8"/>
                    <a:pt x="27" y="20"/>
                    <a:pt x="31" y="20"/>
                  </a:cubicBezTo>
                  <a:cubicBezTo>
                    <a:pt x="34" y="20"/>
                    <a:pt x="28" y="1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3" name="Google Shape;1703;p33"/>
            <p:cNvSpPr/>
            <p:nvPr/>
          </p:nvSpPr>
          <p:spPr>
            <a:xfrm>
              <a:off x="5929900" y="2706950"/>
              <a:ext cx="175" cy="425"/>
            </a:xfrm>
            <a:custGeom>
              <a:rect b="b" l="l" r="r" t="t"/>
              <a:pathLst>
                <a:path extrusionOk="0" h="17" w="7">
                  <a:moveTo>
                    <a:pt x="1" y="1"/>
                  </a:moveTo>
                  <a:cubicBezTo>
                    <a:pt x="0" y="1"/>
                    <a:pt x="0" y="2"/>
                    <a:pt x="0" y="3"/>
                  </a:cubicBezTo>
                  <a:cubicBezTo>
                    <a:pt x="4" y="13"/>
                    <a:pt x="5" y="16"/>
                    <a:pt x="6" y="16"/>
                  </a:cubicBezTo>
                  <a:cubicBezTo>
                    <a:pt x="6" y="16"/>
                    <a:pt x="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4" name="Google Shape;1704;p33"/>
            <p:cNvSpPr/>
            <p:nvPr/>
          </p:nvSpPr>
          <p:spPr>
            <a:xfrm>
              <a:off x="5929900" y="2707000"/>
              <a:ext cx="925" cy="500"/>
            </a:xfrm>
            <a:custGeom>
              <a:rect b="b" l="l" r="r" t="t"/>
              <a:pathLst>
                <a:path extrusionOk="0" h="20" w="37">
                  <a:moveTo>
                    <a:pt x="0" y="1"/>
                  </a:moveTo>
                  <a:cubicBezTo>
                    <a:pt x="8" y="8"/>
                    <a:pt x="32" y="20"/>
                    <a:pt x="35" y="20"/>
                  </a:cubicBezTo>
                  <a:cubicBezTo>
                    <a:pt x="36" y="20"/>
                    <a:pt x="28" y="1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5" name="Google Shape;1705;p33"/>
            <p:cNvSpPr/>
            <p:nvPr/>
          </p:nvSpPr>
          <p:spPr>
            <a:xfrm>
              <a:off x="5930400" y="2707175"/>
              <a:ext cx="425" cy="150"/>
            </a:xfrm>
            <a:custGeom>
              <a:rect b="b" l="l" r="r" t="t"/>
              <a:pathLst>
                <a:path extrusionOk="0" h="6" w="17">
                  <a:moveTo>
                    <a:pt x="11" y="1"/>
                  </a:moveTo>
                  <a:cubicBezTo>
                    <a:pt x="5" y="1"/>
                    <a:pt x="0" y="6"/>
                    <a:pt x="16" y="6"/>
                  </a:cubicBezTo>
                  <a:cubicBezTo>
                    <a:pt x="16" y="2"/>
                    <a:pt x="13"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6" name="Google Shape;1706;p33"/>
            <p:cNvSpPr/>
            <p:nvPr/>
          </p:nvSpPr>
          <p:spPr>
            <a:xfrm>
              <a:off x="5926750" y="2705475"/>
              <a:ext cx="1000" cy="375"/>
            </a:xfrm>
            <a:custGeom>
              <a:rect b="b" l="l" r="r" t="t"/>
              <a:pathLst>
                <a:path extrusionOk="0" h="15" w="40">
                  <a:moveTo>
                    <a:pt x="34" y="1"/>
                  </a:moveTo>
                  <a:cubicBezTo>
                    <a:pt x="25" y="1"/>
                    <a:pt x="0" y="7"/>
                    <a:pt x="7" y="14"/>
                  </a:cubicBezTo>
                  <a:cubicBezTo>
                    <a:pt x="37" y="4"/>
                    <a:pt x="40" y="1"/>
                    <a:pt x="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7" name="Google Shape;1707;p33"/>
            <p:cNvSpPr/>
            <p:nvPr/>
          </p:nvSpPr>
          <p:spPr>
            <a:xfrm>
              <a:off x="5925725" y="2705825"/>
              <a:ext cx="625" cy="325"/>
            </a:xfrm>
            <a:custGeom>
              <a:rect b="b" l="l" r="r" t="t"/>
              <a:pathLst>
                <a:path extrusionOk="0" h="13" w="25">
                  <a:moveTo>
                    <a:pt x="1" y="0"/>
                  </a:moveTo>
                  <a:lnTo>
                    <a:pt x="24" y="12"/>
                  </a:lnTo>
                  <a:cubicBezTo>
                    <a:pt x="24" y="12"/>
                    <a:pt x="1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8" name="Google Shape;1708;p33"/>
            <p:cNvSpPr/>
            <p:nvPr/>
          </p:nvSpPr>
          <p:spPr>
            <a:xfrm>
              <a:off x="5926625" y="2706125"/>
              <a:ext cx="1075" cy="150"/>
            </a:xfrm>
            <a:custGeom>
              <a:rect b="b" l="l" r="r" t="t"/>
              <a:pathLst>
                <a:path extrusionOk="0" h="6" w="43">
                  <a:moveTo>
                    <a:pt x="0" y="0"/>
                  </a:moveTo>
                  <a:cubicBezTo>
                    <a:pt x="24" y="4"/>
                    <a:pt x="35" y="5"/>
                    <a:pt x="37" y="5"/>
                  </a:cubicBezTo>
                  <a:cubicBezTo>
                    <a:pt x="43" y="5"/>
                    <a:pt x="16"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9" name="Google Shape;1709;p33"/>
            <p:cNvSpPr/>
            <p:nvPr/>
          </p:nvSpPr>
          <p:spPr>
            <a:xfrm>
              <a:off x="5928100" y="2706375"/>
              <a:ext cx="1525" cy="1225"/>
            </a:xfrm>
            <a:custGeom>
              <a:rect b="b" l="l" r="r" t="t"/>
              <a:pathLst>
                <a:path extrusionOk="0" h="49" w="61">
                  <a:moveTo>
                    <a:pt x="20" y="1"/>
                  </a:moveTo>
                  <a:cubicBezTo>
                    <a:pt x="6" y="1"/>
                    <a:pt x="1" y="38"/>
                    <a:pt x="1" y="38"/>
                  </a:cubicBezTo>
                  <a:cubicBezTo>
                    <a:pt x="9" y="38"/>
                    <a:pt x="43" y="48"/>
                    <a:pt x="55" y="48"/>
                  </a:cubicBezTo>
                  <a:cubicBezTo>
                    <a:pt x="59" y="48"/>
                    <a:pt x="60" y="47"/>
                    <a:pt x="53" y="41"/>
                  </a:cubicBezTo>
                  <a:lnTo>
                    <a:pt x="53" y="41"/>
                  </a:lnTo>
                  <a:cubicBezTo>
                    <a:pt x="53" y="41"/>
                    <a:pt x="53" y="41"/>
                    <a:pt x="53" y="41"/>
                  </a:cubicBezTo>
                  <a:cubicBezTo>
                    <a:pt x="52" y="41"/>
                    <a:pt x="51" y="40"/>
                    <a:pt x="49" y="38"/>
                  </a:cubicBezTo>
                  <a:lnTo>
                    <a:pt x="49" y="38"/>
                  </a:lnTo>
                  <a:cubicBezTo>
                    <a:pt x="50" y="39"/>
                    <a:pt x="52" y="40"/>
                    <a:pt x="53" y="41"/>
                  </a:cubicBezTo>
                  <a:lnTo>
                    <a:pt x="53" y="41"/>
                  </a:lnTo>
                  <a:cubicBezTo>
                    <a:pt x="55" y="41"/>
                    <a:pt x="52" y="34"/>
                    <a:pt x="50" y="34"/>
                  </a:cubicBezTo>
                  <a:cubicBezTo>
                    <a:pt x="49" y="34"/>
                    <a:pt x="49" y="35"/>
                    <a:pt x="49" y="38"/>
                  </a:cubicBezTo>
                  <a:cubicBezTo>
                    <a:pt x="37" y="10"/>
                    <a:pt x="27" y="1"/>
                    <a:pt x="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0" name="Google Shape;1710;p33"/>
            <p:cNvSpPr/>
            <p:nvPr/>
          </p:nvSpPr>
          <p:spPr>
            <a:xfrm>
              <a:off x="5932125" y="2710950"/>
              <a:ext cx="1675" cy="625"/>
            </a:xfrm>
            <a:custGeom>
              <a:rect b="b" l="l" r="r" t="t"/>
              <a:pathLst>
                <a:path extrusionOk="0" h="25" w="67">
                  <a:moveTo>
                    <a:pt x="10" y="0"/>
                  </a:moveTo>
                  <a:cubicBezTo>
                    <a:pt x="0" y="0"/>
                    <a:pt x="55" y="25"/>
                    <a:pt x="63" y="25"/>
                  </a:cubicBezTo>
                  <a:cubicBezTo>
                    <a:pt x="66" y="25"/>
                    <a:pt x="62" y="21"/>
                    <a:pt x="42" y="10"/>
                  </a:cubicBezTo>
                  <a:cubicBezTo>
                    <a:pt x="22" y="3"/>
                    <a:pt x="13" y="0"/>
                    <a:pt x="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1" name="Google Shape;1711;p33"/>
            <p:cNvSpPr/>
            <p:nvPr/>
          </p:nvSpPr>
          <p:spPr>
            <a:xfrm>
              <a:off x="5919775" y="2702500"/>
              <a:ext cx="1375" cy="1175"/>
            </a:xfrm>
            <a:custGeom>
              <a:rect b="b" l="l" r="r" t="t"/>
              <a:pathLst>
                <a:path extrusionOk="0" h="47" w="55">
                  <a:moveTo>
                    <a:pt x="52" y="1"/>
                  </a:moveTo>
                  <a:cubicBezTo>
                    <a:pt x="51" y="1"/>
                    <a:pt x="46" y="4"/>
                    <a:pt x="36" y="14"/>
                  </a:cubicBezTo>
                  <a:cubicBezTo>
                    <a:pt x="34" y="17"/>
                    <a:pt x="34" y="21"/>
                    <a:pt x="35" y="26"/>
                  </a:cubicBezTo>
                  <a:lnTo>
                    <a:pt x="35" y="26"/>
                  </a:lnTo>
                  <a:cubicBezTo>
                    <a:pt x="36" y="22"/>
                    <a:pt x="36" y="18"/>
                    <a:pt x="36" y="14"/>
                  </a:cubicBezTo>
                  <a:lnTo>
                    <a:pt x="36" y="14"/>
                  </a:lnTo>
                  <a:cubicBezTo>
                    <a:pt x="36" y="16"/>
                    <a:pt x="37" y="16"/>
                    <a:pt x="38" y="16"/>
                  </a:cubicBezTo>
                  <a:cubicBezTo>
                    <a:pt x="42" y="16"/>
                    <a:pt x="54" y="1"/>
                    <a:pt x="52" y="1"/>
                  </a:cubicBezTo>
                  <a:close/>
                  <a:moveTo>
                    <a:pt x="1" y="26"/>
                  </a:moveTo>
                  <a:cubicBezTo>
                    <a:pt x="9" y="34"/>
                    <a:pt x="15" y="38"/>
                    <a:pt x="21" y="39"/>
                  </a:cubicBezTo>
                  <a:lnTo>
                    <a:pt x="21" y="39"/>
                  </a:lnTo>
                  <a:cubicBezTo>
                    <a:pt x="15" y="36"/>
                    <a:pt x="9" y="32"/>
                    <a:pt x="1" y="26"/>
                  </a:cubicBezTo>
                  <a:close/>
                  <a:moveTo>
                    <a:pt x="35" y="26"/>
                  </a:moveTo>
                  <a:cubicBezTo>
                    <a:pt x="33" y="34"/>
                    <a:pt x="29" y="39"/>
                    <a:pt x="23" y="39"/>
                  </a:cubicBezTo>
                  <a:cubicBezTo>
                    <a:pt x="22" y="39"/>
                    <a:pt x="21" y="39"/>
                    <a:pt x="21" y="39"/>
                  </a:cubicBezTo>
                  <a:lnTo>
                    <a:pt x="21" y="39"/>
                  </a:lnTo>
                  <a:cubicBezTo>
                    <a:pt x="30" y="45"/>
                    <a:pt x="36" y="47"/>
                    <a:pt x="38" y="47"/>
                  </a:cubicBezTo>
                  <a:cubicBezTo>
                    <a:pt x="45" y="47"/>
                    <a:pt x="38" y="36"/>
                    <a:pt x="35" y="2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2" name="Google Shape;1712;p33"/>
            <p:cNvSpPr/>
            <p:nvPr/>
          </p:nvSpPr>
          <p:spPr>
            <a:xfrm>
              <a:off x="5924825" y="2706725"/>
              <a:ext cx="2425" cy="300"/>
            </a:xfrm>
            <a:custGeom>
              <a:rect b="b" l="l" r="r" t="t"/>
              <a:pathLst>
                <a:path extrusionOk="0" h="12" w="97">
                  <a:moveTo>
                    <a:pt x="1" y="0"/>
                  </a:moveTo>
                  <a:cubicBezTo>
                    <a:pt x="13" y="0"/>
                    <a:pt x="34" y="0"/>
                    <a:pt x="53" y="1"/>
                  </a:cubicBezTo>
                  <a:cubicBezTo>
                    <a:pt x="37" y="0"/>
                    <a:pt x="19" y="0"/>
                    <a:pt x="1" y="0"/>
                  </a:cubicBezTo>
                  <a:close/>
                  <a:moveTo>
                    <a:pt x="53" y="1"/>
                  </a:moveTo>
                  <a:lnTo>
                    <a:pt x="53" y="1"/>
                  </a:lnTo>
                  <a:cubicBezTo>
                    <a:pt x="69" y="3"/>
                    <a:pt x="84" y="6"/>
                    <a:pt x="96" y="12"/>
                  </a:cubicBezTo>
                  <a:cubicBezTo>
                    <a:pt x="90" y="6"/>
                    <a:pt x="72" y="3"/>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3" name="Google Shape;1713;p33"/>
            <p:cNvSpPr/>
            <p:nvPr/>
          </p:nvSpPr>
          <p:spPr>
            <a:xfrm>
              <a:off x="5927225" y="2707000"/>
              <a:ext cx="25" cy="25"/>
            </a:xfrm>
            <a:custGeom>
              <a:rect b="b" l="l" r="r" t="t"/>
              <a:pathLst>
                <a:path extrusionOk="0" h="1" w="1">
                  <a:moveTo>
                    <a:pt x="0" y="1"/>
                  </a:moveTo>
                  <a:cubicBezTo>
                    <a:pt x="0" y="1"/>
                    <a:pt x="0" y="1"/>
                    <a:pt x="0" y="1"/>
                  </a:cubicBez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4" name="Google Shape;1714;p33"/>
            <p:cNvSpPr/>
            <p:nvPr/>
          </p:nvSpPr>
          <p:spPr>
            <a:xfrm>
              <a:off x="5916200" y="2700450"/>
              <a:ext cx="1225" cy="325"/>
            </a:xfrm>
            <a:custGeom>
              <a:rect b="b" l="l" r="r" t="t"/>
              <a:pathLst>
                <a:path extrusionOk="0" h="13" w="49">
                  <a:moveTo>
                    <a:pt x="24" y="13"/>
                  </a:moveTo>
                  <a:cubicBezTo>
                    <a:pt x="13" y="13"/>
                    <a:pt x="1" y="13"/>
                    <a:pt x="24" y="13"/>
                  </a:cubicBezTo>
                  <a:cubicBezTo>
                    <a:pt x="24" y="13"/>
                    <a:pt x="48" y="1"/>
                    <a:pt x="24"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5" name="Google Shape;1715;p33"/>
            <p:cNvSpPr/>
            <p:nvPr/>
          </p:nvSpPr>
          <p:spPr>
            <a:xfrm>
              <a:off x="5915600" y="2701050"/>
              <a:ext cx="625" cy="25"/>
            </a:xfrm>
            <a:custGeom>
              <a:rect b="b" l="l" r="r" t="t"/>
              <a:pathLst>
                <a:path extrusionOk="0" h="1" w="25">
                  <a:moveTo>
                    <a:pt x="25" y="1"/>
                  </a:moveTo>
                  <a:cubicBezTo>
                    <a:pt x="13" y="1"/>
                    <a:pt x="1" y="1"/>
                    <a:pt x="25" y="1"/>
                  </a:cubicBezTo>
                  <a:cubicBezTo>
                    <a:pt x="13" y="1"/>
                    <a:pt x="13"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6" name="Google Shape;1716;p33"/>
            <p:cNvSpPr/>
            <p:nvPr/>
          </p:nvSpPr>
          <p:spPr>
            <a:xfrm>
              <a:off x="5915900" y="2701050"/>
              <a:ext cx="325" cy="25"/>
            </a:xfrm>
            <a:custGeom>
              <a:rect b="b" l="l" r="r" t="t"/>
              <a:pathLst>
                <a:path extrusionOk="0" h="1" w="13">
                  <a:moveTo>
                    <a:pt x="13" y="1"/>
                  </a:moveTo>
                  <a:cubicBezTo>
                    <a:pt x="13" y="1"/>
                    <a:pt x="1" y="1"/>
                    <a:pt x="13" y="1"/>
                  </a:cubicBezTo>
                  <a:cubicBezTo>
                    <a:pt x="13" y="1"/>
                    <a:pt x="13"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7" name="Google Shape;1717;p33"/>
            <p:cNvSpPr/>
            <p:nvPr/>
          </p:nvSpPr>
          <p:spPr>
            <a:xfrm>
              <a:off x="5910450" y="2698675"/>
              <a:ext cx="4575" cy="1800"/>
            </a:xfrm>
            <a:custGeom>
              <a:rect b="b" l="l" r="r" t="t"/>
              <a:pathLst>
                <a:path extrusionOk="0" h="72" w="183">
                  <a:moveTo>
                    <a:pt x="16" y="1"/>
                  </a:moveTo>
                  <a:cubicBezTo>
                    <a:pt x="16" y="1"/>
                    <a:pt x="16" y="1"/>
                    <a:pt x="16" y="1"/>
                  </a:cubicBezTo>
                  <a:lnTo>
                    <a:pt x="16" y="1"/>
                  </a:lnTo>
                  <a:cubicBezTo>
                    <a:pt x="0" y="1"/>
                    <a:pt x="11" y="11"/>
                    <a:pt x="16" y="11"/>
                  </a:cubicBezTo>
                  <a:cubicBezTo>
                    <a:pt x="19" y="11"/>
                    <a:pt x="20" y="9"/>
                    <a:pt x="17" y="2"/>
                  </a:cubicBezTo>
                  <a:lnTo>
                    <a:pt x="17" y="2"/>
                  </a:lnTo>
                  <a:cubicBezTo>
                    <a:pt x="32" y="12"/>
                    <a:pt x="183" y="72"/>
                    <a:pt x="183" y="72"/>
                  </a:cubicBezTo>
                  <a:cubicBezTo>
                    <a:pt x="172" y="61"/>
                    <a:pt x="124" y="22"/>
                    <a:pt x="139" y="22"/>
                  </a:cubicBezTo>
                  <a:cubicBezTo>
                    <a:pt x="141" y="22"/>
                    <a:pt x="143" y="23"/>
                    <a:pt x="147" y="24"/>
                  </a:cubicBezTo>
                  <a:cubicBezTo>
                    <a:pt x="126" y="14"/>
                    <a:pt x="28" y="3"/>
                    <a:pt x="16" y="1"/>
                  </a:cubicBezTo>
                  <a:lnTo>
                    <a:pt x="16" y="1"/>
                  </a:lnTo>
                  <a:cubicBezTo>
                    <a:pt x="17" y="1"/>
                    <a:pt x="17" y="2"/>
                    <a:pt x="17" y="2"/>
                  </a:cubicBezTo>
                  <a:lnTo>
                    <a:pt x="17" y="2"/>
                  </a:lnTo>
                  <a:cubicBezTo>
                    <a:pt x="16" y="1"/>
                    <a:pt x="16" y="1"/>
                    <a:pt x="16" y="1"/>
                  </a:cubicBezTo>
                  <a:lnTo>
                    <a:pt x="16" y="1"/>
                  </a:lnTo>
                  <a:cubicBezTo>
                    <a:pt x="16" y="1"/>
                    <a:pt x="16" y="1"/>
                    <a:pt x="16" y="1"/>
                  </a:cubicBezTo>
                  <a:lnTo>
                    <a:pt x="16" y="1"/>
                  </a:lnTo>
                  <a:cubicBezTo>
                    <a:pt x="16" y="1"/>
                    <a:pt x="16" y="1"/>
                    <a:pt x="16" y="1"/>
                  </a:cubicBezTo>
                  <a:lnTo>
                    <a:pt x="16" y="1"/>
                  </a:lnTo>
                  <a:cubicBezTo>
                    <a:pt x="16" y="1"/>
                    <a:pt x="16" y="1"/>
                    <a:pt x="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8" name="Google Shape;1718;p33"/>
            <p:cNvSpPr/>
            <p:nvPr/>
          </p:nvSpPr>
          <p:spPr>
            <a:xfrm>
              <a:off x="5917050" y="2701525"/>
              <a:ext cx="675" cy="750"/>
            </a:xfrm>
            <a:custGeom>
              <a:rect b="b" l="l" r="r" t="t"/>
              <a:pathLst>
                <a:path extrusionOk="0" h="30" w="27">
                  <a:moveTo>
                    <a:pt x="6" y="0"/>
                  </a:moveTo>
                  <a:lnTo>
                    <a:pt x="6" y="0"/>
                  </a:lnTo>
                  <a:cubicBezTo>
                    <a:pt x="0" y="0"/>
                    <a:pt x="4" y="22"/>
                    <a:pt x="26" y="29"/>
                  </a:cubicBezTo>
                  <a:cubicBezTo>
                    <a:pt x="17" y="7"/>
                    <a:pt x="10" y="0"/>
                    <a:pt x="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9" name="Google Shape;1719;p33"/>
            <p:cNvSpPr/>
            <p:nvPr/>
          </p:nvSpPr>
          <p:spPr>
            <a:xfrm>
              <a:off x="5916300" y="2701775"/>
              <a:ext cx="1125" cy="500"/>
            </a:xfrm>
            <a:custGeom>
              <a:rect b="b" l="l" r="r" t="t"/>
              <a:pathLst>
                <a:path extrusionOk="0" h="20" w="45">
                  <a:moveTo>
                    <a:pt x="1" y="1"/>
                  </a:moveTo>
                  <a:cubicBezTo>
                    <a:pt x="1" y="1"/>
                    <a:pt x="12" y="5"/>
                    <a:pt x="44" y="19"/>
                  </a:cubicBezTo>
                  <a:cubicBezTo>
                    <a:pt x="30" y="12"/>
                    <a:pt x="2" y="1"/>
                    <a:pt x="1" y="1"/>
                  </a:cubicBezTo>
                  <a:close/>
                  <a:moveTo>
                    <a:pt x="31" y="10"/>
                  </a:moveTo>
                  <a:cubicBezTo>
                    <a:pt x="29" y="10"/>
                    <a:pt x="32" y="13"/>
                    <a:pt x="44" y="19"/>
                  </a:cubicBezTo>
                  <a:cubicBezTo>
                    <a:pt x="38" y="13"/>
                    <a:pt x="32" y="10"/>
                    <a:pt x="31" y="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0" name="Google Shape;1720;p33"/>
            <p:cNvSpPr/>
            <p:nvPr/>
          </p:nvSpPr>
          <p:spPr>
            <a:xfrm>
              <a:off x="5920575" y="2704600"/>
              <a:ext cx="3150" cy="1550"/>
            </a:xfrm>
            <a:custGeom>
              <a:rect b="b" l="l" r="r" t="t"/>
              <a:pathLst>
                <a:path extrusionOk="0" h="62" w="126">
                  <a:moveTo>
                    <a:pt x="13" y="8"/>
                  </a:moveTo>
                  <a:lnTo>
                    <a:pt x="13" y="8"/>
                  </a:lnTo>
                  <a:cubicBezTo>
                    <a:pt x="11" y="8"/>
                    <a:pt x="9" y="11"/>
                    <a:pt x="12" y="13"/>
                  </a:cubicBezTo>
                  <a:lnTo>
                    <a:pt x="12" y="13"/>
                  </a:lnTo>
                  <a:cubicBezTo>
                    <a:pt x="9" y="12"/>
                    <a:pt x="7" y="12"/>
                    <a:pt x="5" y="12"/>
                  </a:cubicBezTo>
                  <a:cubicBezTo>
                    <a:pt x="1" y="12"/>
                    <a:pt x="7" y="15"/>
                    <a:pt x="18" y="20"/>
                  </a:cubicBezTo>
                  <a:lnTo>
                    <a:pt x="18" y="20"/>
                  </a:lnTo>
                  <a:cubicBezTo>
                    <a:pt x="17" y="18"/>
                    <a:pt x="17" y="16"/>
                    <a:pt x="16" y="14"/>
                  </a:cubicBezTo>
                  <a:cubicBezTo>
                    <a:pt x="14" y="14"/>
                    <a:pt x="13" y="13"/>
                    <a:pt x="12" y="13"/>
                  </a:cubicBezTo>
                  <a:lnTo>
                    <a:pt x="12" y="13"/>
                  </a:lnTo>
                  <a:cubicBezTo>
                    <a:pt x="13" y="13"/>
                    <a:pt x="15" y="13"/>
                    <a:pt x="16" y="14"/>
                  </a:cubicBezTo>
                  <a:cubicBezTo>
                    <a:pt x="16" y="10"/>
                    <a:pt x="15" y="8"/>
                    <a:pt x="13" y="8"/>
                  </a:cubicBezTo>
                  <a:close/>
                  <a:moveTo>
                    <a:pt x="48" y="0"/>
                  </a:moveTo>
                  <a:lnTo>
                    <a:pt x="48" y="0"/>
                  </a:lnTo>
                  <a:cubicBezTo>
                    <a:pt x="47" y="0"/>
                    <a:pt x="38" y="19"/>
                    <a:pt x="30" y="25"/>
                  </a:cubicBezTo>
                  <a:lnTo>
                    <a:pt x="30" y="25"/>
                  </a:lnTo>
                  <a:cubicBezTo>
                    <a:pt x="26" y="23"/>
                    <a:pt x="22" y="21"/>
                    <a:pt x="18" y="20"/>
                  </a:cubicBezTo>
                  <a:lnTo>
                    <a:pt x="18" y="20"/>
                  </a:lnTo>
                  <a:cubicBezTo>
                    <a:pt x="20" y="24"/>
                    <a:pt x="23" y="26"/>
                    <a:pt x="25" y="26"/>
                  </a:cubicBezTo>
                  <a:cubicBezTo>
                    <a:pt x="27" y="26"/>
                    <a:pt x="28" y="26"/>
                    <a:pt x="30" y="25"/>
                  </a:cubicBezTo>
                  <a:lnTo>
                    <a:pt x="30" y="25"/>
                  </a:lnTo>
                  <a:cubicBezTo>
                    <a:pt x="55" y="34"/>
                    <a:pt x="92" y="48"/>
                    <a:pt x="111" y="55"/>
                  </a:cubicBezTo>
                  <a:lnTo>
                    <a:pt x="111" y="55"/>
                  </a:lnTo>
                  <a:cubicBezTo>
                    <a:pt x="91" y="45"/>
                    <a:pt x="70" y="35"/>
                    <a:pt x="40" y="25"/>
                  </a:cubicBezTo>
                  <a:cubicBezTo>
                    <a:pt x="46" y="6"/>
                    <a:pt x="48" y="0"/>
                    <a:pt x="48" y="0"/>
                  </a:cubicBezTo>
                  <a:close/>
                  <a:moveTo>
                    <a:pt x="111" y="55"/>
                  </a:moveTo>
                  <a:lnTo>
                    <a:pt x="111" y="55"/>
                  </a:lnTo>
                  <a:cubicBezTo>
                    <a:pt x="115" y="57"/>
                    <a:pt x="119" y="59"/>
                    <a:pt x="123" y="61"/>
                  </a:cubicBezTo>
                  <a:cubicBezTo>
                    <a:pt x="126" y="61"/>
                    <a:pt x="120" y="59"/>
                    <a:pt x="111" y="5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1" name="Google Shape;1721;p33"/>
            <p:cNvSpPr/>
            <p:nvPr/>
          </p:nvSpPr>
          <p:spPr>
            <a:xfrm>
              <a:off x="5918275" y="2703150"/>
              <a:ext cx="1525" cy="600"/>
            </a:xfrm>
            <a:custGeom>
              <a:rect b="b" l="l" r="r" t="t"/>
              <a:pathLst>
                <a:path extrusionOk="0" h="24" w="61">
                  <a:moveTo>
                    <a:pt x="1" y="0"/>
                  </a:moveTo>
                  <a:cubicBezTo>
                    <a:pt x="61" y="24"/>
                    <a:pt x="61" y="24"/>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2" name="Google Shape;1722;p33"/>
            <p:cNvSpPr/>
            <p:nvPr/>
          </p:nvSpPr>
          <p:spPr>
            <a:xfrm>
              <a:off x="5918275" y="2703150"/>
              <a:ext cx="1225" cy="325"/>
            </a:xfrm>
            <a:custGeom>
              <a:rect b="b" l="l" r="r" t="t"/>
              <a:pathLst>
                <a:path extrusionOk="0" h="13" w="49">
                  <a:moveTo>
                    <a:pt x="1" y="0"/>
                  </a:moveTo>
                  <a:lnTo>
                    <a:pt x="1" y="0"/>
                  </a:lnTo>
                  <a:cubicBezTo>
                    <a:pt x="13" y="12"/>
                    <a:pt x="25" y="12"/>
                    <a:pt x="49" y="12"/>
                  </a:cubicBezTo>
                  <a:cubicBezTo>
                    <a:pt x="49" y="12"/>
                    <a:pt x="25" y="1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3" name="Google Shape;1723;p33"/>
            <p:cNvSpPr/>
            <p:nvPr/>
          </p:nvSpPr>
          <p:spPr>
            <a:xfrm>
              <a:off x="5917700" y="2703150"/>
              <a:ext cx="1200" cy="25"/>
            </a:xfrm>
            <a:custGeom>
              <a:rect b="b" l="l" r="r" t="t"/>
              <a:pathLst>
                <a:path extrusionOk="0" h="1" w="48">
                  <a:moveTo>
                    <a:pt x="0" y="0"/>
                  </a:moveTo>
                  <a:cubicBezTo>
                    <a:pt x="48"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4" name="Google Shape;1724;p33"/>
            <p:cNvSpPr/>
            <p:nvPr/>
          </p:nvSpPr>
          <p:spPr>
            <a:xfrm>
              <a:off x="5917700" y="2703150"/>
              <a:ext cx="600" cy="25"/>
            </a:xfrm>
            <a:custGeom>
              <a:rect b="b" l="l" r="r" t="t"/>
              <a:pathLst>
                <a:path extrusionOk="0" h="1" w="24">
                  <a:moveTo>
                    <a:pt x="0" y="0"/>
                  </a:moveTo>
                  <a:cubicBezTo>
                    <a:pt x="0" y="0"/>
                    <a:pt x="12" y="0"/>
                    <a:pt x="24" y="0"/>
                  </a:cubicBezTo>
                  <a:cubicBezTo>
                    <a:pt x="24" y="0"/>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5" name="Google Shape;1725;p33"/>
            <p:cNvSpPr/>
            <p:nvPr/>
          </p:nvSpPr>
          <p:spPr>
            <a:xfrm>
              <a:off x="5908475" y="2697775"/>
              <a:ext cx="900" cy="625"/>
            </a:xfrm>
            <a:custGeom>
              <a:rect b="b" l="l" r="r" t="t"/>
              <a:pathLst>
                <a:path extrusionOk="0" h="25" w="36">
                  <a:moveTo>
                    <a:pt x="0" y="1"/>
                  </a:moveTo>
                  <a:lnTo>
                    <a:pt x="0" y="1"/>
                  </a:lnTo>
                  <a:cubicBezTo>
                    <a:pt x="12" y="13"/>
                    <a:pt x="24" y="25"/>
                    <a:pt x="36" y="25"/>
                  </a:cubicBezTo>
                  <a:cubicBezTo>
                    <a:pt x="24" y="25"/>
                    <a:pt x="1"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6" name="Google Shape;1726;p33"/>
            <p:cNvSpPr/>
            <p:nvPr/>
          </p:nvSpPr>
          <p:spPr>
            <a:xfrm>
              <a:off x="5912625" y="2700750"/>
              <a:ext cx="2125" cy="25"/>
            </a:xfrm>
            <a:custGeom>
              <a:rect b="b" l="l" r="r" t="t"/>
              <a:pathLst>
                <a:path extrusionOk="0" h="1" w="85">
                  <a:moveTo>
                    <a:pt x="72" y="1"/>
                  </a:moveTo>
                  <a:cubicBezTo>
                    <a:pt x="1" y="1"/>
                    <a:pt x="84" y="1"/>
                    <a:pt x="72" y="1"/>
                  </a:cubicBezTo>
                  <a:cubicBezTo>
                    <a:pt x="72" y="1"/>
                    <a:pt x="84" y="1"/>
                    <a:pt x="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7" name="Google Shape;1727;p33"/>
            <p:cNvSpPr/>
            <p:nvPr/>
          </p:nvSpPr>
          <p:spPr>
            <a:xfrm>
              <a:off x="5899725" y="2696075"/>
              <a:ext cx="16550" cy="6250"/>
            </a:xfrm>
            <a:custGeom>
              <a:rect b="b" l="l" r="r" t="t"/>
              <a:pathLst>
                <a:path extrusionOk="0" h="250" w="662">
                  <a:moveTo>
                    <a:pt x="136" y="63"/>
                  </a:moveTo>
                  <a:lnTo>
                    <a:pt x="136" y="63"/>
                  </a:lnTo>
                  <a:cubicBezTo>
                    <a:pt x="148" y="69"/>
                    <a:pt x="160" y="75"/>
                    <a:pt x="171" y="81"/>
                  </a:cubicBezTo>
                  <a:cubicBezTo>
                    <a:pt x="166" y="81"/>
                    <a:pt x="151" y="72"/>
                    <a:pt x="136" y="63"/>
                  </a:cubicBezTo>
                  <a:close/>
                  <a:moveTo>
                    <a:pt x="283" y="68"/>
                  </a:moveTo>
                  <a:cubicBezTo>
                    <a:pt x="274" y="68"/>
                    <a:pt x="316" y="84"/>
                    <a:pt x="366" y="103"/>
                  </a:cubicBezTo>
                  <a:lnTo>
                    <a:pt x="366" y="103"/>
                  </a:lnTo>
                  <a:cubicBezTo>
                    <a:pt x="356" y="100"/>
                    <a:pt x="351" y="99"/>
                    <a:pt x="350" y="99"/>
                  </a:cubicBezTo>
                  <a:lnTo>
                    <a:pt x="350" y="99"/>
                  </a:lnTo>
                  <a:cubicBezTo>
                    <a:pt x="348" y="99"/>
                    <a:pt x="362" y="103"/>
                    <a:pt x="371" y="104"/>
                  </a:cubicBezTo>
                  <a:lnTo>
                    <a:pt x="371" y="104"/>
                  </a:lnTo>
                  <a:cubicBezTo>
                    <a:pt x="369" y="104"/>
                    <a:pt x="368" y="103"/>
                    <a:pt x="366" y="103"/>
                  </a:cubicBezTo>
                  <a:lnTo>
                    <a:pt x="366" y="103"/>
                  </a:lnTo>
                  <a:cubicBezTo>
                    <a:pt x="368" y="103"/>
                    <a:pt x="371" y="104"/>
                    <a:pt x="374" y="105"/>
                  </a:cubicBezTo>
                  <a:cubicBezTo>
                    <a:pt x="338" y="93"/>
                    <a:pt x="314" y="81"/>
                    <a:pt x="291" y="69"/>
                  </a:cubicBezTo>
                  <a:cubicBezTo>
                    <a:pt x="287" y="68"/>
                    <a:pt x="285" y="68"/>
                    <a:pt x="283" y="68"/>
                  </a:cubicBezTo>
                  <a:close/>
                  <a:moveTo>
                    <a:pt x="371" y="104"/>
                  </a:moveTo>
                  <a:cubicBezTo>
                    <a:pt x="371" y="105"/>
                    <a:pt x="372" y="105"/>
                    <a:pt x="372" y="105"/>
                  </a:cubicBezTo>
                  <a:lnTo>
                    <a:pt x="372" y="105"/>
                  </a:lnTo>
                  <a:cubicBezTo>
                    <a:pt x="373" y="105"/>
                    <a:pt x="373" y="105"/>
                    <a:pt x="374" y="105"/>
                  </a:cubicBezTo>
                  <a:cubicBezTo>
                    <a:pt x="373" y="105"/>
                    <a:pt x="372" y="104"/>
                    <a:pt x="371" y="104"/>
                  </a:cubicBezTo>
                  <a:close/>
                  <a:moveTo>
                    <a:pt x="424" y="124"/>
                  </a:moveTo>
                  <a:cubicBezTo>
                    <a:pt x="431" y="126"/>
                    <a:pt x="438" y="129"/>
                    <a:pt x="445" y="131"/>
                  </a:cubicBezTo>
                  <a:lnTo>
                    <a:pt x="445" y="131"/>
                  </a:lnTo>
                  <a:cubicBezTo>
                    <a:pt x="438" y="128"/>
                    <a:pt x="431" y="126"/>
                    <a:pt x="424" y="124"/>
                  </a:cubicBezTo>
                  <a:close/>
                  <a:moveTo>
                    <a:pt x="445" y="131"/>
                  </a:moveTo>
                  <a:cubicBezTo>
                    <a:pt x="475" y="144"/>
                    <a:pt x="507" y="164"/>
                    <a:pt x="529" y="180"/>
                  </a:cubicBezTo>
                  <a:lnTo>
                    <a:pt x="529" y="180"/>
                  </a:lnTo>
                  <a:cubicBezTo>
                    <a:pt x="528" y="180"/>
                    <a:pt x="527" y="180"/>
                    <a:pt x="526" y="180"/>
                  </a:cubicBezTo>
                  <a:lnTo>
                    <a:pt x="526" y="180"/>
                  </a:lnTo>
                  <a:cubicBezTo>
                    <a:pt x="523" y="180"/>
                    <a:pt x="532" y="186"/>
                    <a:pt x="552" y="200"/>
                  </a:cubicBezTo>
                  <a:cubicBezTo>
                    <a:pt x="548" y="195"/>
                    <a:pt x="540" y="188"/>
                    <a:pt x="529" y="180"/>
                  </a:cubicBezTo>
                  <a:lnTo>
                    <a:pt x="529" y="180"/>
                  </a:lnTo>
                  <a:cubicBezTo>
                    <a:pt x="533" y="181"/>
                    <a:pt x="541" y="184"/>
                    <a:pt x="552" y="188"/>
                  </a:cubicBezTo>
                  <a:cubicBezTo>
                    <a:pt x="552" y="188"/>
                    <a:pt x="493" y="152"/>
                    <a:pt x="505" y="152"/>
                  </a:cubicBezTo>
                  <a:cubicBezTo>
                    <a:pt x="505" y="152"/>
                    <a:pt x="479" y="143"/>
                    <a:pt x="445" y="131"/>
                  </a:cubicBezTo>
                  <a:close/>
                  <a:moveTo>
                    <a:pt x="66" y="0"/>
                  </a:moveTo>
                  <a:cubicBezTo>
                    <a:pt x="58" y="0"/>
                    <a:pt x="70" y="15"/>
                    <a:pt x="100" y="45"/>
                  </a:cubicBezTo>
                  <a:cubicBezTo>
                    <a:pt x="100" y="45"/>
                    <a:pt x="100" y="45"/>
                    <a:pt x="100" y="45"/>
                  </a:cubicBezTo>
                  <a:lnTo>
                    <a:pt x="100" y="45"/>
                  </a:lnTo>
                  <a:cubicBezTo>
                    <a:pt x="118" y="57"/>
                    <a:pt x="122" y="61"/>
                    <a:pt x="119" y="61"/>
                  </a:cubicBezTo>
                  <a:cubicBezTo>
                    <a:pt x="109" y="61"/>
                    <a:pt x="23" y="18"/>
                    <a:pt x="5" y="9"/>
                  </a:cubicBezTo>
                  <a:lnTo>
                    <a:pt x="5" y="9"/>
                  </a:lnTo>
                  <a:cubicBezTo>
                    <a:pt x="8" y="27"/>
                    <a:pt x="9" y="32"/>
                    <a:pt x="8" y="32"/>
                  </a:cubicBezTo>
                  <a:cubicBezTo>
                    <a:pt x="7" y="32"/>
                    <a:pt x="4" y="26"/>
                    <a:pt x="2" y="26"/>
                  </a:cubicBezTo>
                  <a:lnTo>
                    <a:pt x="2" y="26"/>
                  </a:lnTo>
                  <a:cubicBezTo>
                    <a:pt x="1" y="26"/>
                    <a:pt x="1" y="32"/>
                    <a:pt x="5" y="57"/>
                  </a:cubicBezTo>
                  <a:cubicBezTo>
                    <a:pt x="130" y="57"/>
                    <a:pt x="364" y="248"/>
                    <a:pt x="509" y="248"/>
                  </a:cubicBezTo>
                  <a:cubicBezTo>
                    <a:pt x="529" y="248"/>
                    <a:pt x="548" y="244"/>
                    <a:pt x="564" y="236"/>
                  </a:cubicBezTo>
                  <a:cubicBezTo>
                    <a:pt x="545" y="231"/>
                    <a:pt x="540" y="229"/>
                    <a:pt x="544" y="229"/>
                  </a:cubicBezTo>
                  <a:cubicBezTo>
                    <a:pt x="553" y="229"/>
                    <a:pt x="613" y="240"/>
                    <a:pt x="644" y="246"/>
                  </a:cubicBezTo>
                  <a:lnTo>
                    <a:pt x="644" y="246"/>
                  </a:lnTo>
                  <a:cubicBezTo>
                    <a:pt x="564" y="212"/>
                    <a:pt x="474" y="178"/>
                    <a:pt x="394" y="144"/>
                  </a:cubicBezTo>
                  <a:lnTo>
                    <a:pt x="394" y="144"/>
                  </a:lnTo>
                  <a:cubicBezTo>
                    <a:pt x="397" y="145"/>
                    <a:pt x="399" y="145"/>
                    <a:pt x="400" y="145"/>
                  </a:cubicBezTo>
                  <a:cubicBezTo>
                    <a:pt x="407" y="145"/>
                    <a:pt x="399" y="137"/>
                    <a:pt x="374" y="128"/>
                  </a:cubicBezTo>
                  <a:cubicBezTo>
                    <a:pt x="380" y="122"/>
                    <a:pt x="389" y="120"/>
                    <a:pt x="399" y="120"/>
                  </a:cubicBezTo>
                  <a:cubicBezTo>
                    <a:pt x="407" y="120"/>
                    <a:pt x="415" y="121"/>
                    <a:pt x="424" y="124"/>
                  </a:cubicBezTo>
                  <a:lnTo>
                    <a:pt x="424" y="124"/>
                  </a:lnTo>
                  <a:cubicBezTo>
                    <a:pt x="407" y="118"/>
                    <a:pt x="389" y="111"/>
                    <a:pt x="372" y="105"/>
                  </a:cubicBezTo>
                  <a:lnTo>
                    <a:pt x="372" y="105"/>
                  </a:lnTo>
                  <a:cubicBezTo>
                    <a:pt x="370" y="105"/>
                    <a:pt x="368" y="105"/>
                    <a:pt x="366" y="105"/>
                  </a:cubicBezTo>
                  <a:cubicBezTo>
                    <a:pt x="316" y="105"/>
                    <a:pt x="170" y="34"/>
                    <a:pt x="145" y="34"/>
                  </a:cubicBezTo>
                  <a:cubicBezTo>
                    <a:pt x="139" y="34"/>
                    <a:pt x="140" y="37"/>
                    <a:pt x="148" y="45"/>
                  </a:cubicBezTo>
                  <a:cubicBezTo>
                    <a:pt x="100" y="15"/>
                    <a:pt x="73" y="0"/>
                    <a:pt x="66" y="0"/>
                  </a:cubicBezTo>
                  <a:close/>
                  <a:moveTo>
                    <a:pt x="644" y="246"/>
                  </a:moveTo>
                  <a:cubicBezTo>
                    <a:pt x="645" y="246"/>
                    <a:pt x="646" y="247"/>
                    <a:pt x="648" y="247"/>
                  </a:cubicBezTo>
                  <a:cubicBezTo>
                    <a:pt x="656" y="249"/>
                    <a:pt x="660" y="249"/>
                    <a:pt x="661" y="249"/>
                  </a:cubicBezTo>
                  <a:cubicBezTo>
                    <a:pt x="662" y="249"/>
                    <a:pt x="655" y="248"/>
                    <a:pt x="644" y="2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8" name="Google Shape;1728;p33"/>
            <p:cNvSpPr/>
            <p:nvPr/>
          </p:nvSpPr>
          <p:spPr>
            <a:xfrm>
              <a:off x="5904300" y="2696325"/>
              <a:ext cx="2400" cy="1475"/>
            </a:xfrm>
            <a:custGeom>
              <a:rect b="b" l="l" r="r" t="t"/>
              <a:pathLst>
                <a:path extrusionOk="0" h="59" w="96">
                  <a:moveTo>
                    <a:pt x="21" y="0"/>
                  </a:moveTo>
                  <a:cubicBezTo>
                    <a:pt x="13" y="0"/>
                    <a:pt x="6" y="3"/>
                    <a:pt x="0" y="11"/>
                  </a:cubicBezTo>
                  <a:cubicBezTo>
                    <a:pt x="36" y="23"/>
                    <a:pt x="72" y="47"/>
                    <a:pt x="96" y="59"/>
                  </a:cubicBezTo>
                  <a:cubicBezTo>
                    <a:pt x="86" y="40"/>
                    <a:pt x="48"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9" name="Google Shape;1729;p33"/>
            <p:cNvSpPr/>
            <p:nvPr/>
          </p:nvSpPr>
          <p:spPr>
            <a:xfrm>
              <a:off x="5919475" y="2705825"/>
              <a:ext cx="325" cy="25"/>
            </a:xfrm>
            <a:custGeom>
              <a:rect b="b" l="l" r="r" t="t"/>
              <a:pathLst>
                <a:path extrusionOk="0" h="1" w="13">
                  <a:moveTo>
                    <a:pt x="13" y="0"/>
                  </a:moveTo>
                  <a:cubicBezTo>
                    <a:pt x="13" y="0"/>
                    <a:pt x="13" y="0"/>
                    <a:pt x="13" y="0"/>
                  </a:cubicBezTo>
                  <a:cubicBezTo>
                    <a:pt x="1" y="0"/>
                    <a:pt x="1" y="0"/>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30" name="Google Shape;1730;p33"/>
            <p:cNvSpPr/>
            <p:nvPr/>
          </p:nvSpPr>
          <p:spPr>
            <a:xfrm>
              <a:off x="5918275" y="2703725"/>
              <a:ext cx="2125" cy="2150"/>
            </a:xfrm>
            <a:custGeom>
              <a:rect b="b" l="l" r="r" t="t"/>
              <a:pathLst>
                <a:path extrusionOk="0" h="86" w="85">
                  <a:moveTo>
                    <a:pt x="1" y="1"/>
                  </a:moveTo>
                  <a:cubicBezTo>
                    <a:pt x="1" y="1"/>
                    <a:pt x="1" y="1"/>
                    <a:pt x="1" y="1"/>
                  </a:cubicBezTo>
                  <a:lnTo>
                    <a:pt x="1" y="1"/>
                  </a:lnTo>
                  <a:cubicBezTo>
                    <a:pt x="1" y="5"/>
                    <a:pt x="2" y="6"/>
                    <a:pt x="3" y="6"/>
                  </a:cubicBezTo>
                  <a:lnTo>
                    <a:pt x="3" y="6"/>
                  </a:lnTo>
                  <a:cubicBezTo>
                    <a:pt x="14" y="32"/>
                    <a:pt x="26" y="86"/>
                    <a:pt x="72" y="86"/>
                  </a:cubicBezTo>
                  <a:cubicBezTo>
                    <a:pt x="76" y="86"/>
                    <a:pt x="80" y="85"/>
                    <a:pt x="84" y="84"/>
                  </a:cubicBezTo>
                  <a:cubicBezTo>
                    <a:pt x="62" y="51"/>
                    <a:pt x="29" y="28"/>
                    <a:pt x="6" y="5"/>
                  </a:cubicBezTo>
                  <a:lnTo>
                    <a:pt x="6" y="5"/>
                  </a:lnTo>
                  <a:cubicBezTo>
                    <a:pt x="7" y="4"/>
                    <a:pt x="7"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31" name="Google Shape;1731;p33"/>
            <p:cNvSpPr/>
            <p:nvPr/>
          </p:nvSpPr>
          <p:spPr>
            <a:xfrm>
              <a:off x="5918700" y="2705075"/>
              <a:ext cx="650" cy="1050"/>
            </a:xfrm>
            <a:custGeom>
              <a:rect b="b" l="l" r="r" t="t"/>
              <a:pathLst>
                <a:path extrusionOk="0" h="42" w="26">
                  <a:moveTo>
                    <a:pt x="3" y="0"/>
                  </a:moveTo>
                  <a:lnTo>
                    <a:pt x="3" y="0"/>
                  </a:lnTo>
                  <a:cubicBezTo>
                    <a:pt x="1" y="0"/>
                    <a:pt x="23" y="42"/>
                    <a:pt x="25" y="42"/>
                  </a:cubicBezTo>
                  <a:cubicBezTo>
                    <a:pt x="25" y="42"/>
                    <a:pt x="21" y="33"/>
                    <a:pt x="8" y="6"/>
                  </a:cubicBezTo>
                  <a:cubicBezTo>
                    <a:pt x="5" y="2"/>
                    <a:pt x="3"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32" name="Google Shape;1732;p33"/>
            <p:cNvSpPr/>
            <p:nvPr/>
          </p:nvSpPr>
          <p:spPr>
            <a:xfrm>
              <a:off x="5903225" y="2695700"/>
              <a:ext cx="925" cy="475"/>
            </a:xfrm>
            <a:custGeom>
              <a:rect b="b" l="l" r="r" t="t"/>
              <a:pathLst>
                <a:path extrusionOk="0" h="19" w="37">
                  <a:moveTo>
                    <a:pt x="5" y="1"/>
                  </a:moveTo>
                  <a:lnTo>
                    <a:pt x="5" y="1"/>
                  </a:lnTo>
                  <a:cubicBezTo>
                    <a:pt x="1" y="1"/>
                    <a:pt x="29" y="18"/>
                    <a:pt x="35" y="18"/>
                  </a:cubicBezTo>
                  <a:cubicBezTo>
                    <a:pt x="36" y="18"/>
                    <a:pt x="36" y="17"/>
                    <a:pt x="31" y="12"/>
                  </a:cubicBezTo>
                  <a:cubicBezTo>
                    <a:pt x="14" y="4"/>
                    <a:pt x="7" y="1"/>
                    <a:pt x="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33" name="Google Shape;1733;p33"/>
            <p:cNvSpPr/>
            <p:nvPr/>
          </p:nvSpPr>
          <p:spPr>
            <a:xfrm>
              <a:off x="5901050" y="2694500"/>
              <a:ext cx="300" cy="625"/>
            </a:xfrm>
            <a:custGeom>
              <a:rect b="b" l="l" r="r" t="t"/>
              <a:pathLst>
                <a:path extrusionOk="0" h="25" w="12">
                  <a:moveTo>
                    <a:pt x="1" y="1"/>
                  </a:moveTo>
                  <a:lnTo>
                    <a:pt x="1" y="1"/>
                  </a:lnTo>
                  <a:cubicBezTo>
                    <a:pt x="0" y="1"/>
                    <a:pt x="2" y="7"/>
                    <a:pt x="11" y="25"/>
                  </a:cubicBezTo>
                  <a:cubicBezTo>
                    <a:pt x="11" y="17"/>
                    <a:pt x="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34" name="Google Shape;1734;p33"/>
            <p:cNvSpPr/>
            <p:nvPr/>
          </p:nvSpPr>
          <p:spPr>
            <a:xfrm>
              <a:off x="5905450" y="2699650"/>
              <a:ext cx="1000" cy="325"/>
            </a:xfrm>
            <a:custGeom>
              <a:rect b="b" l="l" r="r" t="t"/>
              <a:pathLst>
                <a:path extrusionOk="0" h="13" w="40">
                  <a:moveTo>
                    <a:pt x="3" y="0"/>
                  </a:moveTo>
                  <a:cubicBezTo>
                    <a:pt x="2" y="0"/>
                    <a:pt x="2" y="2"/>
                    <a:pt x="2" y="6"/>
                  </a:cubicBezTo>
                  <a:lnTo>
                    <a:pt x="2" y="6"/>
                  </a:lnTo>
                  <a:cubicBezTo>
                    <a:pt x="3" y="6"/>
                    <a:pt x="4" y="6"/>
                    <a:pt x="5" y="6"/>
                  </a:cubicBezTo>
                  <a:cubicBezTo>
                    <a:pt x="7" y="6"/>
                    <a:pt x="9" y="6"/>
                    <a:pt x="11" y="6"/>
                  </a:cubicBezTo>
                  <a:lnTo>
                    <a:pt x="11" y="6"/>
                  </a:lnTo>
                  <a:cubicBezTo>
                    <a:pt x="7" y="2"/>
                    <a:pt x="5" y="0"/>
                    <a:pt x="3" y="0"/>
                  </a:cubicBezTo>
                  <a:close/>
                  <a:moveTo>
                    <a:pt x="2" y="6"/>
                  </a:moveTo>
                  <a:cubicBezTo>
                    <a:pt x="1" y="6"/>
                    <a:pt x="0" y="7"/>
                    <a:pt x="2" y="9"/>
                  </a:cubicBezTo>
                  <a:cubicBezTo>
                    <a:pt x="2" y="8"/>
                    <a:pt x="2" y="7"/>
                    <a:pt x="2" y="6"/>
                  </a:cubicBezTo>
                  <a:close/>
                  <a:moveTo>
                    <a:pt x="11" y="6"/>
                  </a:moveTo>
                  <a:cubicBezTo>
                    <a:pt x="12" y="7"/>
                    <a:pt x="13" y="8"/>
                    <a:pt x="14" y="9"/>
                  </a:cubicBezTo>
                  <a:cubicBezTo>
                    <a:pt x="26" y="12"/>
                    <a:pt x="33" y="13"/>
                    <a:pt x="35" y="13"/>
                  </a:cubicBezTo>
                  <a:cubicBezTo>
                    <a:pt x="39" y="13"/>
                    <a:pt x="23" y="8"/>
                    <a:pt x="11"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35" name="Google Shape;1735;p33"/>
            <p:cNvSpPr/>
            <p:nvPr/>
          </p:nvSpPr>
          <p:spPr>
            <a:xfrm>
              <a:off x="5836150" y="2671850"/>
              <a:ext cx="2625" cy="1250"/>
            </a:xfrm>
            <a:custGeom>
              <a:rect b="b" l="l" r="r" t="t"/>
              <a:pathLst>
                <a:path extrusionOk="0" h="50" w="105">
                  <a:moveTo>
                    <a:pt x="20" y="0"/>
                  </a:moveTo>
                  <a:cubicBezTo>
                    <a:pt x="20" y="0"/>
                    <a:pt x="21" y="1"/>
                    <a:pt x="23" y="2"/>
                  </a:cubicBezTo>
                  <a:lnTo>
                    <a:pt x="23" y="2"/>
                  </a:lnTo>
                  <a:cubicBezTo>
                    <a:pt x="23" y="2"/>
                    <a:pt x="23" y="2"/>
                    <a:pt x="24" y="2"/>
                  </a:cubicBezTo>
                  <a:cubicBezTo>
                    <a:pt x="21" y="1"/>
                    <a:pt x="20" y="0"/>
                    <a:pt x="20" y="0"/>
                  </a:cubicBezTo>
                  <a:close/>
                  <a:moveTo>
                    <a:pt x="23" y="2"/>
                  </a:moveTo>
                  <a:lnTo>
                    <a:pt x="23" y="2"/>
                  </a:lnTo>
                  <a:cubicBezTo>
                    <a:pt x="0" y="4"/>
                    <a:pt x="12" y="50"/>
                    <a:pt x="47" y="50"/>
                  </a:cubicBezTo>
                  <a:cubicBezTo>
                    <a:pt x="36" y="38"/>
                    <a:pt x="33" y="32"/>
                    <a:pt x="40" y="32"/>
                  </a:cubicBezTo>
                  <a:cubicBezTo>
                    <a:pt x="47" y="32"/>
                    <a:pt x="65" y="38"/>
                    <a:pt x="95" y="50"/>
                  </a:cubicBezTo>
                  <a:cubicBezTo>
                    <a:pt x="105" y="50"/>
                    <a:pt x="36" y="10"/>
                    <a:pt x="23"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36" name="Google Shape;1736;p33"/>
            <p:cNvSpPr/>
            <p:nvPr/>
          </p:nvSpPr>
          <p:spPr>
            <a:xfrm>
              <a:off x="5743850" y="2633000"/>
              <a:ext cx="1825" cy="800"/>
            </a:xfrm>
            <a:custGeom>
              <a:rect b="b" l="l" r="r" t="t"/>
              <a:pathLst>
                <a:path extrusionOk="0" h="32" w="73">
                  <a:moveTo>
                    <a:pt x="10" y="0"/>
                  </a:moveTo>
                  <a:cubicBezTo>
                    <a:pt x="7" y="0"/>
                    <a:pt x="4" y="2"/>
                    <a:pt x="1" y="8"/>
                  </a:cubicBezTo>
                  <a:cubicBezTo>
                    <a:pt x="25" y="20"/>
                    <a:pt x="49" y="32"/>
                    <a:pt x="72" y="32"/>
                  </a:cubicBezTo>
                  <a:cubicBezTo>
                    <a:pt x="36" y="23"/>
                    <a:pt x="21" y="0"/>
                    <a:pt x="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25"/>
          <p:cNvSpPr txBox="1"/>
          <p:nvPr>
            <p:ph type="title"/>
          </p:nvPr>
        </p:nvSpPr>
        <p:spPr>
          <a:xfrm>
            <a:off x="710850" y="576125"/>
            <a:ext cx="7722300" cy="47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Debugging vs. Debuggers</a:t>
            </a:r>
            <a:endParaRPr/>
          </a:p>
        </p:txBody>
      </p:sp>
      <p:sp>
        <p:nvSpPr>
          <p:cNvPr id="178" name="Google Shape;178;p25"/>
          <p:cNvSpPr txBox="1"/>
          <p:nvPr>
            <p:ph idx="1" type="body"/>
          </p:nvPr>
        </p:nvSpPr>
        <p:spPr>
          <a:xfrm>
            <a:off x="710850" y="1377525"/>
            <a:ext cx="7722300" cy="137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Debugging</a:t>
            </a:r>
            <a:r>
              <a:rPr lang="en" sz="1600"/>
              <a:t> is “</a:t>
            </a:r>
            <a:r>
              <a:rPr i="1" lang="en" sz="1600"/>
              <a:t>the process of finding and resolving defects or problems within a computer program that prevent correct operation of computer software or a system”. </a:t>
            </a:r>
            <a:r>
              <a:rPr lang="en" sz="1600"/>
              <a:t>The origin of this term comes from when Grace Hopper was figuring out why a relay wasn’t working in the Harvard Mark 2 and came to find a literal bug in the machine. She is also attributed for inventing the compiler.</a:t>
            </a:r>
            <a:endParaRPr sz="1600"/>
          </a:p>
          <a:p>
            <a:pPr indent="0" lvl="0" marL="0" rtl="0" algn="l">
              <a:lnSpc>
                <a:spcPct val="100000"/>
              </a:lnSpc>
              <a:spcBef>
                <a:spcPts val="0"/>
              </a:spcBef>
              <a:spcAft>
                <a:spcPts val="0"/>
              </a:spcAft>
              <a:buNone/>
            </a:pPr>
            <a:r>
              <a:t/>
            </a:r>
            <a:endParaRPr i="1"/>
          </a:p>
          <a:p>
            <a:pPr indent="0" lvl="0" marL="0" rtl="0" algn="l">
              <a:lnSpc>
                <a:spcPct val="100000"/>
              </a:lnSpc>
              <a:spcBef>
                <a:spcPts val="0"/>
              </a:spcBef>
              <a:spcAft>
                <a:spcPts val="0"/>
              </a:spcAft>
              <a:buNone/>
            </a:pPr>
            <a:r>
              <a:t/>
            </a:r>
            <a:endParaRPr/>
          </a:p>
        </p:txBody>
      </p:sp>
      <p:pic>
        <p:nvPicPr>
          <p:cNvPr id="179" name="Google Shape;179;p25"/>
          <p:cNvPicPr preferRelativeResize="0"/>
          <p:nvPr/>
        </p:nvPicPr>
        <p:blipFill>
          <a:blip r:embed="rId4">
            <a:alphaModFix/>
          </a:blip>
          <a:stretch>
            <a:fillRect/>
          </a:stretch>
        </p:blipFill>
        <p:spPr>
          <a:xfrm>
            <a:off x="32400" y="2961175"/>
            <a:ext cx="1815268" cy="2182324"/>
          </a:xfrm>
          <a:prstGeom prst="rect">
            <a:avLst/>
          </a:prstGeom>
          <a:noFill/>
          <a:ln>
            <a:noFill/>
          </a:ln>
        </p:spPr>
      </p:pic>
      <p:pic>
        <p:nvPicPr>
          <p:cNvPr id="180" name="Google Shape;180;p25"/>
          <p:cNvPicPr preferRelativeResize="0"/>
          <p:nvPr/>
        </p:nvPicPr>
        <p:blipFill>
          <a:blip r:embed="rId5">
            <a:alphaModFix/>
          </a:blip>
          <a:stretch>
            <a:fillRect/>
          </a:stretch>
        </p:blipFill>
        <p:spPr>
          <a:xfrm>
            <a:off x="3126026" y="2909625"/>
            <a:ext cx="2769890" cy="218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659450" y="327038"/>
            <a:ext cx="5825100" cy="984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5000">
                <a:solidFill>
                  <a:schemeClr val="accent1"/>
                </a:solidFill>
              </a:rPr>
              <a:t>Debugging vs. Debuggers</a:t>
            </a:r>
            <a:endParaRPr/>
          </a:p>
        </p:txBody>
      </p:sp>
      <p:pic>
        <p:nvPicPr>
          <p:cNvPr id="186" name="Google Shape;186;p26"/>
          <p:cNvPicPr preferRelativeResize="0"/>
          <p:nvPr/>
        </p:nvPicPr>
        <p:blipFill>
          <a:blip r:embed="rId3">
            <a:alphaModFix/>
          </a:blip>
          <a:stretch>
            <a:fillRect/>
          </a:stretch>
        </p:blipFill>
        <p:spPr>
          <a:xfrm rot="-1209670">
            <a:off x="-322061" y="191882"/>
            <a:ext cx="3470349" cy="1505155"/>
          </a:xfrm>
          <a:prstGeom prst="rect">
            <a:avLst/>
          </a:prstGeom>
          <a:noFill/>
          <a:ln>
            <a:noFill/>
          </a:ln>
        </p:spPr>
      </p:pic>
      <p:sp>
        <p:nvSpPr>
          <p:cNvPr id="187" name="Google Shape;187;p26"/>
          <p:cNvSpPr txBox="1"/>
          <p:nvPr>
            <p:ph idx="1" type="subTitle"/>
          </p:nvPr>
        </p:nvSpPr>
        <p:spPr>
          <a:xfrm>
            <a:off x="613250" y="1272050"/>
            <a:ext cx="8017800" cy="22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A</a:t>
            </a:r>
            <a:r>
              <a:rPr b="1" lang="en">
                <a:solidFill>
                  <a:schemeClr val="accent1"/>
                </a:solidFill>
              </a:rPr>
              <a:t> </a:t>
            </a:r>
            <a:r>
              <a:rPr b="1" lang="en">
                <a:solidFill>
                  <a:schemeClr val="accent1"/>
                </a:solidFill>
              </a:rPr>
              <a:t>Debugger</a:t>
            </a:r>
            <a:r>
              <a:rPr lang="en">
                <a:solidFill>
                  <a:schemeClr val="accent1"/>
                </a:solidFill>
              </a:rPr>
              <a:t> is “</a:t>
            </a:r>
            <a:r>
              <a:rPr i="1" lang="en">
                <a:solidFill>
                  <a:schemeClr val="accent1"/>
                </a:solidFill>
              </a:rPr>
              <a:t>a computer program used to test and debug other programs. The main use of a debugger is to run the target program under controlled conditions that permit the programmer to track its operations in progress and monitor changes in computer resources that may indicate malfunctioning code.”.</a:t>
            </a:r>
            <a:br>
              <a:rPr i="1" lang="en">
                <a:solidFill>
                  <a:schemeClr val="accent1"/>
                </a:solidFill>
              </a:rPr>
            </a:br>
            <a:br>
              <a:rPr i="1" lang="en">
                <a:solidFill>
                  <a:schemeClr val="accent1"/>
                </a:solidFill>
              </a:rPr>
            </a:br>
            <a:r>
              <a:rPr lang="en">
                <a:solidFill>
                  <a:schemeClr val="accent1"/>
                </a:solidFill>
              </a:rPr>
              <a:t>Most IDEs, such as </a:t>
            </a:r>
            <a:r>
              <a:rPr b="1" lang="en">
                <a:solidFill>
                  <a:schemeClr val="accent1"/>
                </a:solidFill>
              </a:rPr>
              <a:t>PyCharm</a:t>
            </a:r>
            <a:r>
              <a:rPr lang="en">
                <a:solidFill>
                  <a:schemeClr val="accent1"/>
                </a:solidFill>
              </a:rPr>
              <a:t>, have debuggers as part of their set of tools. Debuggers can also be found in your browser (e.g. </a:t>
            </a:r>
            <a:r>
              <a:rPr b="1" lang="en">
                <a:solidFill>
                  <a:schemeClr val="accent1"/>
                </a:solidFill>
              </a:rPr>
              <a:t>React developer tools</a:t>
            </a:r>
            <a:r>
              <a:rPr lang="en">
                <a:solidFill>
                  <a:schemeClr val="accent1"/>
                </a:solidFill>
              </a:rPr>
              <a:t>), as CLI tools or flags (e.g. </a:t>
            </a:r>
            <a:r>
              <a:rPr b="1" lang="en">
                <a:solidFill>
                  <a:schemeClr val="accent1"/>
                </a:solidFill>
              </a:rPr>
              <a:t>node inspect</a:t>
            </a:r>
            <a:r>
              <a:rPr lang="en">
                <a:solidFill>
                  <a:schemeClr val="accent1"/>
                </a:solidFill>
              </a:rPr>
              <a:t>), and as part of a language’s standard library (e.g. </a:t>
            </a:r>
            <a:r>
              <a:rPr b="1" lang="en">
                <a:solidFill>
                  <a:schemeClr val="accent1"/>
                </a:solidFill>
              </a:rPr>
              <a:t>pdb</a:t>
            </a:r>
            <a:r>
              <a:rPr lang="en">
                <a:solidFill>
                  <a:schemeClr val="accent1"/>
                </a:solidFill>
              </a:rPr>
              <a:t>).</a:t>
            </a:r>
            <a:endParaRPr/>
          </a:p>
        </p:txBody>
      </p:sp>
      <p:grpSp>
        <p:nvGrpSpPr>
          <p:cNvPr id="188" name="Google Shape;188;p26"/>
          <p:cNvGrpSpPr/>
          <p:nvPr/>
        </p:nvGrpSpPr>
        <p:grpSpPr>
          <a:xfrm>
            <a:off x="158704" y="3767444"/>
            <a:ext cx="1219214" cy="1039171"/>
            <a:chOff x="1951149" y="2885202"/>
            <a:chExt cx="370368" cy="367328"/>
          </a:xfrm>
        </p:grpSpPr>
        <p:sp>
          <p:nvSpPr>
            <p:cNvPr id="189" name="Google Shape;189;p26"/>
            <p:cNvSpPr/>
            <p:nvPr/>
          </p:nvSpPr>
          <p:spPr>
            <a:xfrm>
              <a:off x="1951149" y="2885202"/>
              <a:ext cx="370368" cy="367328"/>
            </a:xfrm>
            <a:custGeom>
              <a:rect b="b" l="l" r="r" t="t"/>
              <a:pathLst>
                <a:path extrusionOk="0" h="11479" w="11574">
                  <a:moveTo>
                    <a:pt x="4632" y="1287"/>
                  </a:moveTo>
                  <a:cubicBezTo>
                    <a:pt x="4691" y="1358"/>
                    <a:pt x="4727" y="1465"/>
                    <a:pt x="4727" y="1548"/>
                  </a:cubicBezTo>
                  <a:cubicBezTo>
                    <a:pt x="4727" y="1810"/>
                    <a:pt x="4513" y="2013"/>
                    <a:pt x="4263" y="2013"/>
                  </a:cubicBezTo>
                  <a:cubicBezTo>
                    <a:pt x="4072" y="2013"/>
                    <a:pt x="3906" y="1894"/>
                    <a:pt x="3834" y="1715"/>
                  </a:cubicBezTo>
                  <a:cubicBezTo>
                    <a:pt x="4048" y="1537"/>
                    <a:pt x="4334" y="1394"/>
                    <a:pt x="4632" y="1287"/>
                  </a:cubicBezTo>
                  <a:close/>
                  <a:moveTo>
                    <a:pt x="6954" y="1287"/>
                  </a:moveTo>
                  <a:cubicBezTo>
                    <a:pt x="7263" y="1394"/>
                    <a:pt x="7537" y="1537"/>
                    <a:pt x="7763" y="1739"/>
                  </a:cubicBezTo>
                  <a:cubicBezTo>
                    <a:pt x="7680" y="1918"/>
                    <a:pt x="7513" y="2037"/>
                    <a:pt x="7323" y="2037"/>
                  </a:cubicBezTo>
                  <a:cubicBezTo>
                    <a:pt x="7073" y="2037"/>
                    <a:pt x="6870" y="1822"/>
                    <a:pt x="6870" y="1572"/>
                  </a:cubicBezTo>
                  <a:cubicBezTo>
                    <a:pt x="6870" y="1453"/>
                    <a:pt x="6894" y="1358"/>
                    <a:pt x="6954" y="1287"/>
                  </a:cubicBezTo>
                  <a:close/>
                  <a:moveTo>
                    <a:pt x="2477" y="5049"/>
                  </a:moveTo>
                  <a:cubicBezTo>
                    <a:pt x="2620" y="5049"/>
                    <a:pt x="2751" y="5168"/>
                    <a:pt x="2751" y="5335"/>
                  </a:cubicBezTo>
                  <a:cubicBezTo>
                    <a:pt x="2751" y="5501"/>
                    <a:pt x="2632" y="5620"/>
                    <a:pt x="2477" y="5620"/>
                  </a:cubicBezTo>
                  <a:cubicBezTo>
                    <a:pt x="2310" y="5620"/>
                    <a:pt x="2191" y="5489"/>
                    <a:pt x="2191" y="5335"/>
                  </a:cubicBezTo>
                  <a:cubicBezTo>
                    <a:pt x="2191" y="5192"/>
                    <a:pt x="2310" y="5049"/>
                    <a:pt x="2477" y="5049"/>
                  </a:cubicBezTo>
                  <a:close/>
                  <a:moveTo>
                    <a:pt x="9132" y="5049"/>
                  </a:moveTo>
                  <a:cubicBezTo>
                    <a:pt x="9275" y="5049"/>
                    <a:pt x="9406" y="5168"/>
                    <a:pt x="9406" y="5335"/>
                  </a:cubicBezTo>
                  <a:cubicBezTo>
                    <a:pt x="9406" y="5489"/>
                    <a:pt x="9287" y="5620"/>
                    <a:pt x="9132" y="5620"/>
                  </a:cubicBezTo>
                  <a:cubicBezTo>
                    <a:pt x="8978" y="5620"/>
                    <a:pt x="8847" y="5501"/>
                    <a:pt x="8847" y="5335"/>
                  </a:cubicBezTo>
                  <a:cubicBezTo>
                    <a:pt x="8847" y="5192"/>
                    <a:pt x="8966" y="5049"/>
                    <a:pt x="9132" y="5049"/>
                  </a:cubicBezTo>
                  <a:close/>
                  <a:moveTo>
                    <a:pt x="3453" y="9549"/>
                  </a:moveTo>
                  <a:cubicBezTo>
                    <a:pt x="3667" y="9549"/>
                    <a:pt x="3834" y="9716"/>
                    <a:pt x="3834" y="9919"/>
                  </a:cubicBezTo>
                  <a:cubicBezTo>
                    <a:pt x="3834" y="10073"/>
                    <a:pt x="3739" y="10204"/>
                    <a:pt x="3596" y="10264"/>
                  </a:cubicBezTo>
                  <a:cubicBezTo>
                    <a:pt x="3429" y="10109"/>
                    <a:pt x="3263" y="9930"/>
                    <a:pt x="3132" y="9740"/>
                  </a:cubicBezTo>
                  <a:cubicBezTo>
                    <a:pt x="3191" y="9621"/>
                    <a:pt x="3322" y="9549"/>
                    <a:pt x="3453" y="9549"/>
                  </a:cubicBezTo>
                  <a:close/>
                  <a:moveTo>
                    <a:pt x="8132" y="9549"/>
                  </a:moveTo>
                  <a:cubicBezTo>
                    <a:pt x="8263" y="9549"/>
                    <a:pt x="8394" y="9621"/>
                    <a:pt x="8454" y="9740"/>
                  </a:cubicBezTo>
                  <a:cubicBezTo>
                    <a:pt x="8323" y="9930"/>
                    <a:pt x="8156" y="10109"/>
                    <a:pt x="8001" y="10264"/>
                  </a:cubicBezTo>
                  <a:cubicBezTo>
                    <a:pt x="7858" y="10204"/>
                    <a:pt x="7763" y="10073"/>
                    <a:pt x="7763" y="9919"/>
                  </a:cubicBezTo>
                  <a:cubicBezTo>
                    <a:pt x="7763" y="9716"/>
                    <a:pt x="7918" y="9549"/>
                    <a:pt x="8132" y="9549"/>
                  </a:cubicBezTo>
                  <a:close/>
                  <a:moveTo>
                    <a:pt x="5775" y="1072"/>
                  </a:moveTo>
                  <a:cubicBezTo>
                    <a:pt x="6061" y="1072"/>
                    <a:pt x="6346" y="1108"/>
                    <a:pt x="6596" y="1167"/>
                  </a:cubicBezTo>
                  <a:cubicBezTo>
                    <a:pt x="6537" y="1287"/>
                    <a:pt x="6501" y="1406"/>
                    <a:pt x="6501" y="1537"/>
                  </a:cubicBezTo>
                  <a:cubicBezTo>
                    <a:pt x="6501" y="1989"/>
                    <a:pt x="6858" y="2346"/>
                    <a:pt x="7311" y="2346"/>
                  </a:cubicBezTo>
                  <a:cubicBezTo>
                    <a:pt x="7597" y="2346"/>
                    <a:pt x="7847" y="2191"/>
                    <a:pt x="7989" y="1965"/>
                  </a:cubicBezTo>
                  <a:cubicBezTo>
                    <a:pt x="8204" y="2227"/>
                    <a:pt x="8323" y="2501"/>
                    <a:pt x="8323" y="2799"/>
                  </a:cubicBezTo>
                  <a:cubicBezTo>
                    <a:pt x="8323" y="3001"/>
                    <a:pt x="8228" y="3144"/>
                    <a:pt x="8037" y="3275"/>
                  </a:cubicBezTo>
                  <a:cubicBezTo>
                    <a:pt x="7966" y="3322"/>
                    <a:pt x="7930" y="3430"/>
                    <a:pt x="7989" y="3513"/>
                  </a:cubicBezTo>
                  <a:cubicBezTo>
                    <a:pt x="8019" y="3565"/>
                    <a:pt x="8072" y="3594"/>
                    <a:pt x="8127" y="3594"/>
                  </a:cubicBezTo>
                  <a:cubicBezTo>
                    <a:pt x="8161" y="3594"/>
                    <a:pt x="8196" y="3583"/>
                    <a:pt x="8228" y="3561"/>
                  </a:cubicBezTo>
                  <a:cubicBezTo>
                    <a:pt x="8370" y="3477"/>
                    <a:pt x="8466" y="3370"/>
                    <a:pt x="8549" y="3251"/>
                  </a:cubicBezTo>
                  <a:cubicBezTo>
                    <a:pt x="8740" y="3263"/>
                    <a:pt x="8906" y="3382"/>
                    <a:pt x="8990" y="3549"/>
                  </a:cubicBezTo>
                  <a:cubicBezTo>
                    <a:pt x="9180" y="3930"/>
                    <a:pt x="9335" y="4346"/>
                    <a:pt x="9442" y="4787"/>
                  </a:cubicBezTo>
                  <a:cubicBezTo>
                    <a:pt x="9347" y="4739"/>
                    <a:pt x="9240" y="4704"/>
                    <a:pt x="9144" y="4704"/>
                  </a:cubicBezTo>
                  <a:cubicBezTo>
                    <a:pt x="8799" y="4704"/>
                    <a:pt x="8513" y="4989"/>
                    <a:pt x="8513" y="5335"/>
                  </a:cubicBezTo>
                  <a:cubicBezTo>
                    <a:pt x="8513" y="5680"/>
                    <a:pt x="8799" y="5954"/>
                    <a:pt x="9144" y="5954"/>
                  </a:cubicBezTo>
                  <a:cubicBezTo>
                    <a:pt x="9323" y="5954"/>
                    <a:pt x="9466" y="5882"/>
                    <a:pt x="9585" y="5763"/>
                  </a:cubicBezTo>
                  <a:cubicBezTo>
                    <a:pt x="9597" y="5918"/>
                    <a:pt x="9597" y="6073"/>
                    <a:pt x="9597" y="6240"/>
                  </a:cubicBezTo>
                  <a:cubicBezTo>
                    <a:pt x="9585" y="7466"/>
                    <a:pt x="9228" y="8597"/>
                    <a:pt x="8668" y="9454"/>
                  </a:cubicBezTo>
                  <a:cubicBezTo>
                    <a:pt x="8537" y="9311"/>
                    <a:pt x="8335" y="9204"/>
                    <a:pt x="8132" y="9204"/>
                  </a:cubicBezTo>
                  <a:cubicBezTo>
                    <a:pt x="7739" y="9204"/>
                    <a:pt x="7418" y="9514"/>
                    <a:pt x="7418" y="9919"/>
                  </a:cubicBezTo>
                  <a:cubicBezTo>
                    <a:pt x="7418" y="10157"/>
                    <a:pt x="7537" y="10359"/>
                    <a:pt x="7716" y="10502"/>
                  </a:cubicBezTo>
                  <a:cubicBezTo>
                    <a:pt x="7144" y="10942"/>
                    <a:pt x="6489" y="11192"/>
                    <a:pt x="5775" y="11192"/>
                  </a:cubicBezTo>
                  <a:cubicBezTo>
                    <a:pt x="5084" y="11192"/>
                    <a:pt x="4406" y="10942"/>
                    <a:pt x="3846" y="10502"/>
                  </a:cubicBezTo>
                  <a:cubicBezTo>
                    <a:pt x="4025" y="10359"/>
                    <a:pt x="4144" y="10157"/>
                    <a:pt x="4144" y="9919"/>
                  </a:cubicBezTo>
                  <a:cubicBezTo>
                    <a:pt x="4144" y="9526"/>
                    <a:pt x="3822" y="9204"/>
                    <a:pt x="3429" y="9204"/>
                  </a:cubicBezTo>
                  <a:cubicBezTo>
                    <a:pt x="3215" y="9204"/>
                    <a:pt x="3025" y="9288"/>
                    <a:pt x="2894" y="9454"/>
                  </a:cubicBezTo>
                  <a:cubicBezTo>
                    <a:pt x="2322" y="8597"/>
                    <a:pt x="1977" y="7466"/>
                    <a:pt x="1977" y="6228"/>
                  </a:cubicBezTo>
                  <a:cubicBezTo>
                    <a:pt x="1977" y="6061"/>
                    <a:pt x="1977" y="5918"/>
                    <a:pt x="2001" y="5751"/>
                  </a:cubicBezTo>
                  <a:cubicBezTo>
                    <a:pt x="2120" y="5870"/>
                    <a:pt x="2263" y="5942"/>
                    <a:pt x="2441" y="5942"/>
                  </a:cubicBezTo>
                  <a:cubicBezTo>
                    <a:pt x="2786" y="5942"/>
                    <a:pt x="3072" y="5656"/>
                    <a:pt x="3072" y="5323"/>
                  </a:cubicBezTo>
                  <a:cubicBezTo>
                    <a:pt x="3072" y="4977"/>
                    <a:pt x="2786" y="4692"/>
                    <a:pt x="2441" y="4692"/>
                  </a:cubicBezTo>
                  <a:cubicBezTo>
                    <a:pt x="2334" y="4692"/>
                    <a:pt x="2239" y="4727"/>
                    <a:pt x="2143" y="4763"/>
                  </a:cubicBezTo>
                  <a:cubicBezTo>
                    <a:pt x="2251" y="4335"/>
                    <a:pt x="2394" y="3918"/>
                    <a:pt x="2596" y="3537"/>
                  </a:cubicBezTo>
                  <a:cubicBezTo>
                    <a:pt x="2679" y="3370"/>
                    <a:pt x="2846" y="3251"/>
                    <a:pt x="3025" y="3239"/>
                  </a:cubicBezTo>
                  <a:cubicBezTo>
                    <a:pt x="3156" y="3453"/>
                    <a:pt x="3429" y="3632"/>
                    <a:pt x="3810" y="3751"/>
                  </a:cubicBezTo>
                  <a:cubicBezTo>
                    <a:pt x="4227" y="3870"/>
                    <a:pt x="4810" y="3954"/>
                    <a:pt x="5596" y="3954"/>
                  </a:cubicBezTo>
                  <a:lnTo>
                    <a:pt x="5596" y="10621"/>
                  </a:lnTo>
                  <a:cubicBezTo>
                    <a:pt x="5596" y="10704"/>
                    <a:pt x="5668" y="10776"/>
                    <a:pt x="5763" y="10776"/>
                  </a:cubicBezTo>
                  <a:cubicBezTo>
                    <a:pt x="5846" y="10776"/>
                    <a:pt x="5930" y="10704"/>
                    <a:pt x="5930" y="10621"/>
                  </a:cubicBezTo>
                  <a:lnTo>
                    <a:pt x="5930" y="3954"/>
                  </a:lnTo>
                  <a:cubicBezTo>
                    <a:pt x="6537" y="3954"/>
                    <a:pt x="7025" y="3906"/>
                    <a:pt x="7418" y="3834"/>
                  </a:cubicBezTo>
                  <a:cubicBezTo>
                    <a:pt x="7501" y="3811"/>
                    <a:pt x="7561" y="3727"/>
                    <a:pt x="7549" y="3632"/>
                  </a:cubicBezTo>
                  <a:cubicBezTo>
                    <a:pt x="7538" y="3556"/>
                    <a:pt x="7457" y="3500"/>
                    <a:pt x="7380" y="3500"/>
                  </a:cubicBezTo>
                  <a:cubicBezTo>
                    <a:pt x="7373" y="3500"/>
                    <a:pt x="7366" y="3500"/>
                    <a:pt x="7358" y="3501"/>
                  </a:cubicBezTo>
                  <a:cubicBezTo>
                    <a:pt x="6966" y="3573"/>
                    <a:pt x="6442" y="3620"/>
                    <a:pt x="5763" y="3620"/>
                  </a:cubicBezTo>
                  <a:cubicBezTo>
                    <a:pt x="4037" y="3620"/>
                    <a:pt x="3227" y="3358"/>
                    <a:pt x="3227" y="2799"/>
                  </a:cubicBezTo>
                  <a:cubicBezTo>
                    <a:pt x="3227" y="2501"/>
                    <a:pt x="3346" y="2203"/>
                    <a:pt x="3560" y="1965"/>
                  </a:cubicBezTo>
                  <a:cubicBezTo>
                    <a:pt x="3703" y="2191"/>
                    <a:pt x="3965" y="2346"/>
                    <a:pt x="4239" y="2346"/>
                  </a:cubicBezTo>
                  <a:cubicBezTo>
                    <a:pt x="4691" y="2346"/>
                    <a:pt x="5049" y="1989"/>
                    <a:pt x="5049" y="1537"/>
                  </a:cubicBezTo>
                  <a:cubicBezTo>
                    <a:pt x="5049" y="1406"/>
                    <a:pt x="5013" y="1287"/>
                    <a:pt x="4953" y="1167"/>
                  </a:cubicBezTo>
                  <a:cubicBezTo>
                    <a:pt x="5215" y="1108"/>
                    <a:pt x="5489" y="1072"/>
                    <a:pt x="5775" y="1072"/>
                  </a:cubicBezTo>
                  <a:close/>
                  <a:moveTo>
                    <a:pt x="3632" y="1"/>
                  </a:moveTo>
                  <a:cubicBezTo>
                    <a:pt x="3548" y="1"/>
                    <a:pt x="3465" y="84"/>
                    <a:pt x="3465" y="167"/>
                  </a:cubicBezTo>
                  <a:cubicBezTo>
                    <a:pt x="3465" y="263"/>
                    <a:pt x="3548" y="334"/>
                    <a:pt x="3632" y="334"/>
                  </a:cubicBezTo>
                  <a:cubicBezTo>
                    <a:pt x="3834" y="334"/>
                    <a:pt x="3906" y="334"/>
                    <a:pt x="3977" y="370"/>
                  </a:cubicBezTo>
                  <a:cubicBezTo>
                    <a:pt x="4048" y="394"/>
                    <a:pt x="4132" y="465"/>
                    <a:pt x="4287" y="608"/>
                  </a:cubicBezTo>
                  <a:cubicBezTo>
                    <a:pt x="4382" y="679"/>
                    <a:pt x="4501" y="786"/>
                    <a:pt x="4632" y="906"/>
                  </a:cubicBezTo>
                  <a:cubicBezTo>
                    <a:pt x="4322" y="1001"/>
                    <a:pt x="4037" y="1144"/>
                    <a:pt x="3787" y="1322"/>
                  </a:cubicBezTo>
                  <a:cubicBezTo>
                    <a:pt x="3441" y="1560"/>
                    <a:pt x="3191" y="1858"/>
                    <a:pt x="3060" y="2168"/>
                  </a:cubicBezTo>
                  <a:lnTo>
                    <a:pt x="2382" y="2168"/>
                  </a:lnTo>
                  <a:cubicBezTo>
                    <a:pt x="2322" y="2168"/>
                    <a:pt x="2263" y="2132"/>
                    <a:pt x="2239" y="2096"/>
                  </a:cubicBezTo>
                  <a:lnTo>
                    <a:pt x="1453" y="989"/>
                  </a:lnTo>
                  <a:cubicBezTo>
                    <a:pt x="1415" y="943"/>
                    <a:pt x="1357" y="922"/>
                    <a:pt x="1302" y="922"/>
                  </a:cubicBezTo>
                  <a:cubicBezTo>
                    <a:pt x="1271" y="922"/>
                    <a:pt x="1240" y="928"/>
                    <a:pt x="1215" y="941"/>
                  </a:cubicBezTo>
                  <a:cubicBezTo>
                    <a:pt x="1131" y="1001"/>
                    <a:pt x="1120" y="1108"/>
                    <a:pt x="1167" y="1179"/>
                  </a:cubicBezTo>
                  <a:lnTo>
                    <a:pt x="1953" y="2287"/>
                  </a:lnTo>
                  <a:cubicBezTo>
                    <a:pt x="2060" y="2418"/>
                    <a:pt x="2203" y="2513"/>
                    <a:pt x="2382" y="2513"/>
                  </a:cubicBezTo>
                  <a:lnTo>
                    <a:pt x="2953" y="2513"/>
                  </a:lnTo>
                  <a:cubicBezTo>
                    <a:pt x="2941" y="2596"/>
                    <a:pt x="2917" y="2703"/>
                    <a:pt x="2917" y="2787"/>
                  </a:cubicBezTo>
                  <a:lnTo>
                    <a:pt x="2917" y="2906"/>
                  </a:lnTo>
                  <a:cubicBezTo>
                    <a:pt x="2655" y="2953"/>
                    <a:pt x="2417" y="3132"/>
                    <a:pt x="2298" y="3382"/>
                  </a:cubicBezTo>
                  <a:cubicBezTo>
                    <a:pt x="2072" y="3846"/>
                    <a:pt x="1893" y="4358"/>
                    <a:pt x="1786" y="4870"/>
                  </a:cubicBezTo>
                  <a:lnTo>
                    <a:pt x="1572" y="4870"/>
                  </a:lnTo>
                  <a:cubicBezTo>
                    <a:pt x="1310" y="4870"/>
                    <a:pt x="1108" y="5037"/>
                    <a:pt x="1048" y="5287"/>
                  </a:cubicBezTo>
                  <a:lnTo>
                    <a:pt x="798" y="6466"/>
                  </a:lnTo>
                  <a:cubicBezTo>
                    <a:pt x="774" y="6525"/>
                    <a:pt x="750" y="6573"/>
                    <a:pt x="691" y="6597"/>
                  </a:cubicBezTo>
                  <a:lnTo>
                    <a:pt x="119" y="6882"/>
                  </a:lnTo>
                  <a:cubicBezTo>
                    <a:pt x="36" y="6930"/>
                    <a:pt x="0" y="7037"/>
                    <a:pt x="48" y="7109"/>
                  </a:cubicBezTo>
                  <a:cubicBezTo>
                    <a:pt x="84" y="7168"/>
                    <a:pt x="143" y="7192"/>
                    <a:pt x="203" y="7192"/>
                  </a:cubicBezTo>
                  <a:cubicBezTo>
                    <a:pt x="227" y="7192"/>
                    <a:pt x="238" y="7192"/>
                    <a:pt x="274" y="7180"/>
                  </a:cubicBezTo>
                  <a:lnTo>
                    <a:pt x="834" y="6894"/>
                  </a:lnTo>
                  <a:cubicBezTo>
                    <a:pt x="989" y="6823"/>
                    <a:pt x="1072" y="6692"/>
                    <a:pt x="1120" y="6537"/>
                  </a:cubicBezTo>
                  <a:lnTo>
                    <a:pt x="1370" y="5370"/>
                  </a:lnTo>
                  <a:cubicBezTo>
                    <a:pt x="1393" y="5275"/>
                    <a:pt x="1465" y="5216"/>
                    <a:pt x="1572" y="5216"/>
                  </a:cubicBezTo>
                  <a:lnTo>
                    <a:pt x="1727" y="5216"/>
                  </a:lnTo>
                  <a:cubicBezTo>
                    <a:pt x="1691" y="5549"/>
                    <a:pt x="1655" y="5882"/>
                    <a:pt x="1655" y="6216"/>
                  </a:cubicBezTo>
                  <a:cubicBezTo>
                    <a:pt x="1655" y="6799"/>
                    <a:pt x="1727" y="7359"/>
                    <a:pt x="1870" y="7894"/>
                  </a:cubicBezTo>
                  <a:lnTo>
                    <a:pt x="1489" y="8204"/>
                  </a:lnTo>
                  <a:cubicBezTo>
                    <a:pt x="1358" y="8311"/>
                    <a:pt x="1298" y="8490"/>
                    <a:pt x="1310" y="8656"/>
                  </a:cubicBezTo>
                  <a:lnTo>
                    <a:pt x="1477" y="10442"/>
                  </a:lnTo>
                  <a:cubicBezTo>
                    <a:pt x="1489" y="10526"/>
                    <a:pt x="1548" y="10585"/>
                    <a:pt x="1643" y="10585"/>
                  </a:cubicBezTo>
                  <a:lnTo>
                    <a:pt x="1655" y="10585"/>
                  </a:lnTo>
                  <a:cubicBezTo>
                    <a:pt x="1751" y="10573"/>
                    <a:pt x="1822" y="10502"/>
                    <a:pt x="1810" y="10407"/>
                  </a:cubicBezTo>
                  <a:lnTo>
                    <a:pt x="1643" y="8621"/>
                  </a:lnTo>
                  <a:cubicBezTo>
                    <a:pt x="1643" y="8561"/>
                    <a:pt x="1655" y="8502"/>
                    <a:pt x="1715" y="8466"/>
                  </a:cubicBezTo>
                  <a:lnTo>
                    <a:pt x="1965" y="8240"/>
                  </a:lnTo>
                  <a:cubicBezTo>
                    <a:pt x="2179" y="8859"/>
                    <a:pt x="2465" y="9430"/>
                    <a:pt x="2846" y="9919"/>
                  </a:cubicBezTo>
                  <a:cubicBezTo>
                    <a:pt x="3620" y="10931"/>
                    <a:pt x="4668" y="11478"/>
                    <a:pt x="5775" y="11478"/>
                  </a:cubicBezTo>
                  <a:cubicBezTo>
                    <a:pt x="6894" y="11478"/>
                    <a:pt x="7942" y="10931"/>
                    <a:pt x="8716" y="9919"/>
                  </a:cubicBezTo>
                  <a:cubicBezTo>
                    <a:pt x="9097" y="9430"/>
                    <a:pt x="9382" y="8847"/>
                    <a:pt x="9585" y="8240"/>
                  </a:cubicBezTo>
                  <a:lnTo>
                    <a:pt x="9847" y="8466"/>
                  </a:lnTo>
                  <a:cubicBezTo>
                    <a:pt x="9883" y="8502"/>
                    <a:pt x="9918" y="8561"/>
                    <a:pt x="9918" y="8621"/>
                  </a:cubicBezTo>
                  <a:lnTo>
                    <a:pt x="9752" y="10407"/>
                  </a:lnTo>
                  <a:cubicBezTo>
                    <a:pt x="9740" y="10502"/>
                    <a:pt x="9811" y="10585"/>
                    <a:pt x="9906" y="10585"/>
                  </a:cubicBezTo>
                  <a:lnTo>
                    <a:pt x="9918" y="10585"/>
                  </a:lnTo>
                  <a:cubicBezTo>
                    <a:pt x="10002" y="10585"/>
                    <a:pt x="10085" y="10526"/>
                    <a:pt x="10085" y="10442"/>
                  </a:cubicBezTo>
                  <a:lnTo>
                    <a:pt x="10240" y="8656"/>
                  </a:lnTo>
                  <a:cubicBezTo>
                    <a:pt x="10264" y="8478"/>
                    <a:pt x="10180" y="8311"/>
                    <a:pt x="10061" y="8204"/>
                  </a:cubicBezTo>
                  <a:lnTo>
                    <a:pt x="9692" y="7894"/>
                  </a:lnTo>
                  <a:cubicBezTo>
                    <a:pt x="9823" y="7359"/>
                    <a:pt x="9906" y="6799"/>
                    <a:pt x="9906" y="6216"/>
                  </a:cubicBezTo>
                  <a:cubicBezTo>
                    <a:pt x="9906" y="5870"/>
                    <a:pt x="9871" y="5549"/>
                    <a:pt x="9823" y="5216"/>
                  </a:cubicBezTo>
                  <a:lnTo>
                    <a:pt x="9990" y="5216"/>
                  </a:lnTo>
                  <a:cubicBezTo>
                    <a:pt x="10085" y="5216"/>
                    <a:pt x="10156" y="5275"/>
                    <a:pt x="10180" y="5370"/>
                  </a:cubicBezTo>
                  <a:lnTo>
                    <a:pt x="10442" y="6537"/>
                  </a:lnTo>
                  <a:cubicBezTo>
                    <a:pt x="10466" y="6692"/>
                    <a:pt x="10573" y="6823"/>
                    <a:pt x="10716" y="6894"/>
                  </a:cubicBezTo>
                  <a:lnTo>
                    <a:pt x="11287" y="7180"/>
                  </a:lnTo>
                  <a:cubicBezTo>
                    <a:pt x="11311" y="7192"/>
                    <a:pt x="11335" y="7192"/>
                    <a:pt x="11359" y="7192"/>
                  </a:cubicBezTo>
                  <a:cubicBezTo>
                    <a:pt x="11418" y="7192"/>
                    <a:pt x="11478" y="7168"/>
                    <a:pt x="11514" y="7109"/>
                  </a:cubicBezTo>
                  <a:cubicBezTo>
                    <a:pt x="11573" y="7037"/>
                    <a:pt x="11526" y="6930"/>
                    <a:pt x="11454" y="6882"/>
                  </a:cubicBezTo>
                  <a:lnTo>
                    <a:pt x="10883" y="6597"/>
                  </a:lnTo>
                  <a:cubicBezTo>
                    <a:pt x="10835" y="6573"/>
                    <a:pt x="10787" y="6525"/>
                    <a:pt x="10776" y="6466"/>
                  </a:cubicBezTo>
                  <a:lnTo>
                    <a:pt x="10525" y="5287"/>
                  </a:lnTo>
                  <a:cubicBezTo>
                    <a:pt x="10466" y="5049"/>
                    <a:pt x="10264" y="4870"/>
                    <a:pt x="10002" y="4870"/>
                  </a:cubicBezTo>
                  <a:lnTo>
                    <a:pt x="9787" y="4870"/>
                  </a:lnTo>
                  <a:cubicBezTo>
                    <a:pt x="9680" y="4358"/>
                    <a:pt x="9502" y="3846"/>
                    <a:pt x="9275" y="3382"/>
                  </a:cubicBezTo>
                  <a:cubicBezTo>
                    <a:pt x="9156" y="3132"/>
                    <a:pt x="8918" y="2965"/>
                    <a:pt x="8656" y="2906"/>
                  </a:cubicBezTo>
                  <a:lnTo>
                    <a:pt x="8656" y="2787"/>
                  </a:lnTo>
                  <a:cubicBezTo>
                    <a:pt x="8656" y="2703"/>
                    <a:pt x="8632" y="2596"/>
                    <a:pt x="8620" y="2513"/>
                  </a:cubicBezTo>
                  <a:lnTo>
                    <a:pt x="9192" y="2513"/>
                  </a:lnTo>
                  <a:cubicBezTo>
                    <a:pt x="9347" y="2513"/>
                    <a:pt x="9513" y="2418"/>
                    <a:pt x="9621" y="2287"/>
                  </a:cubicBezTo>
                  <a:lnTo>
                    <a:pt x="10406" y="1179"/>
                  </a:lnTo>
                  <a:cubicBezTo>
                    <a:pt x="10466" y="1108"/>
                    <a:pt x="10442" y="1001"/>
                    <a:pt x="10359" y="941"/>
                  </a:cubicBezTo>
                  <a:cubicBezTo>
                    <a:pt x="10334" y="920"/>
                    <a:pt x="10304" y="911"/>
                    <a:pt x="10274" y="911"/>
                  </a:cubicBezTo>
                  <a:cubicBezTo>
                    <a:pt x="10218" y="911"/>
                    <a:pt x="10159" y="942"/>
                    <a:pt x="10121" y="989"/>
                  </a:cubicBezTo>
                  <a:lnTo>
                    <a:pt x="9335" y="2096"/>
                  </a:lnTo>
                  <a:cubicBezTo>
                    <a:pt x="9311" y="2132"/>
                    <a:pt x="9252" y="2168"/>
                    <a:pt x="9192" y="2168"/>
                  </a:cubicBezTo>
                  <a:lnTo>
                    <a:pt x="8513" y="2168"/>
                  </a:lnTo>
                  <a:cubicBezTo>
                    <a:pt x="8382" y="1834"/>
                    <a:pt x="8132" y="1560"/>
                    <a:pt x="7787" y="1322"/>
                  </a:cubicBezTo>
                  <a:cubicBezTo>
                    <a:pt x="7537" y="1144"/>
                    <a:pt x="7251" y="1001"/>
                    <a:pt x="6942" y="906"/>
                  </a:cubicBezTo>
                  <a:cubicBezTo>
                    <a:pt x="7085" y="786"/>
                    <a:pt x="7204" y="679"/>
                    <a:pt x="7287" y="608"/>
                  </a:cubicBezTo>
                  <a:cubicBezTo>
                    <a:pt x="7442" y="465"/>
                    <a:pt x="7525" y="394"/>
                    <a:pt x="7597" y="370"/>
                  </a:cubicBezTo>
                  <a:cubicBezTo>
                    <a:pt x="7656" y="334"/>
                    <a:pt x="7739" y="334"/>
                    <a:pt x="7942" y="334"/>
                  </a:cubicBezTo>
                  <a:cubicBezTo>
                    <a:pt x="8025" y="334"/>
                    <a:pt x="8097" y="263"/>
                    <a:pt x="8097" y="167"/>
                  </a:cubicBezTo>
                  <a:cubicBezTo>
                    <a:pt x="8097" y="84"/>
                    <a:pt x="8025" y="1"/>
                    <a:pt x="7942" y="1"/>
                  </a:cubicBezTo>
                  <a:cubicBezTo>
                    <a:pt x="7489" y="1"/>
                    <a:pt x="7442" y="24"/>
                    <a:pt x="7073" y="346"/>
                  </a:cubicBezTo>
                  <a:cubicBezTo>
                    <a:pt x="6966" y="441"/>
                    <a:pt x="6751" y="632"/>
                    <a:pt x="6537" y="798"/>
                  </a:cubicBezTo>
                  <a:cubicBezTo>
                    <a:pt x="6299" y="751"/>
                    <a:pt x="6049" y="715"/>
                    <a:pt x="5775" y="715"/>
                  </a:cubicBezTo>
                  <a:cubicBezTo>
                    <a:pt x="5525" y="715"/>
                    <a:pt x="5275" y="751"/>
                    <a:pt x="5037" y="798"/>
                  </a:cubicBezTo>
                  <a:cubicBezTo>
                    <a:pt x="4822" y="632"/>
                    <a:pt x="4608" y="441"/>
                    <a:pt x="4501" y="346"/>
                  </a:cubicBezTo>
                  <a:cubicBezTo>
                    <a:pt x="4108" y="24"/>
                    <a:pt x="4084" y="1"/>
                    <a:pt x="3632"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eenie Beanie"/>
                <a:ea typeface="Reenie Beanie"/>
                <a:cs typeface="Reenie Beanie"/>
                <a:sym typeface="Reenie Beanie"/>
              </a:endParaRPr>
            </a:p>
          </p:txBody>
        </p:sp>
        <p:sp>
          <p:nvSpPr>
            <p:cNvPr id="190" name="Google Shape;190;p26"/>
            <p:cNvSpPr/>
            <p:nvPr/>
          </p:nvSpPr>
          <p:spPr>
            <a:xfrm>
              <a:off x="2061645" y="3093618"/>
              <a:ext cx="51456" cy="51456"/>
            </a:xfrm>
            <a:custGeom>
              <a:rect b="b" l="l" r="r" t="t"/>
              <a:pathLst>
                <a:path extrusionOk="0" h="1608" w="1608">
                  <a:moveTo>
                    <a:pt x="810" y="0"/>
                  </a:moveTo>
                  <a:cubicBezTo>
                    <a:pt x="357" y="0"/>
                    <a:pt x="0" y="358"/>
                    <a:pt x="0" y="798"/>
                  </a:cubicBezTo>
                  <a:cubicBezTo>
                    <a:pt x="0" y="1251"/>
                    <a:pt x="357" y="1608"/>
                    <a:pt x="810" y="1608"/>
                  </a:cubicBezTo>
                  <a:cubicBezTo>
                    <a:pt x="1250" y="1608"/>
                    <a:pt x="1608" y="1251"/>
                    <a:pt x="1608" y="798"/>
                  </a:cubicBezTo>
                  <a:cubicBezTo>
                    <a:pt x="1608" y="727"/>
                    <a:pt x="1596" y="655"/>
                    <a:pt x="1584" y="584"/>
                  </a:cubicBezTo>
                  <a:cubicBezTo>
                    <a:pt x="1555" y="508"/>
                    <a:pt x="1496" y="454"/>
                    <a:pt x="1425" y="454"/>
                  </a:cubicBezTo>
                  <a:cubicBezTo>
                    <a:pt x="1407" y="454"/>
                    <a:pt x="1388" y="458"/>
                    <a:pt x="1369" y="465"/>
                  </a:cubicBezTo>
                  <a:cubicBezTo>
                    <a:pt x="1286" y="489"/>
                    <a:pt x="1227" y="584"/>
                    <a:pt x="1250" y="667"/>
                  </a:cubicBezTo>
                  <a:cubicBezTo>
                    <a:pt x="1274" y="715"/>
                    <a:pt x="1274" y="739"/>
                    <a:pt x="1274" y="786"/>
                  </a:cubicBezTo>
                  <a:cubicBezTo>
                    <a:pt x="1274" y="1036"/>
                    <a:pt x="1060" y="1251"/>
                    <a:pt x="810" y="1251"/>
                  </a:cubicBezTo>
                  <a:cubicBezTo>
                    <a:pt x="560" y="1251"/>
                    <a:pt x="345" y="1036"/>
                    <a:pt x="345" y="786"/>
                  </a:cubicBezTo>
                  <a:cubicBezTo>
                    <a:pt x="345" y="536"/>
                    <a:pt x="560" y="322"/>
                    <a:pt x="810" y="322"/>
                  </a:cubicBezTo>
                  <a:cubicBezTo>
                    <a:pt x="893" y="322"/>
                    <a:pt x="976" y="250"/>
                    <a:pt x="976" y="155"/>
                  </a:cubicBezTo>
                  <a:cubicBezTo>
                    <a:pt x="976" y="72"/>
                    <a:pt x="893" y="0"/>
                    <a:pt x="810"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eenie Beanie"/>
                <a:ea typeface="Reenie Beanie"/>
                <a:cs typeface="Reenie Beanie"/>
                <a:sym typeface="Reenie Beanie"/>
              </a:endParaRPr>
            </a:p>
          </p:txBody>
        </p:sp>
        <p:sp>
          <p:nvSpPr>
            <p:cNvPr id="191" name="Google Shape;191;p26"/>
            <p:cNvSpPr/>
            <p:nvPr/>
          </p:nvSpPr>
          <p:spPr>
            <a:xfrm>
              <a:off x="2159565" y="3093618"/>
              <a:ext cx="51456" cy="51456"/>
            </a:xfrm>
            <a:custGeom>
              <a:rect b="b" l="l" r="r" t="t"/>
              <a:pathLst>
                <a:path extrusionOk="0" h="1608" w="1608">
                  <a:moveTo>
                    <a:pt x="798" y="0"/>
                  </a:moveTo>
                  <a:cubicBezTo>
                    <a:pt x="357" y="0"/>
                    <a:pt x="0" y="358"/>
                    <a:pt x="0" y="798"/>
                  </a:cubicBezTo>
                  <a:cubicBezTo>
                    <a:pt x="0" y="1251"/>
                    <a:pt x="357" y="1608"/>
                    <a:pt x="798" y="1608"/>
                  </a:cubicBezTo>
                  <a:cubicBezTo>
                    <a:pt x="1250" y="1608"/>
                    <a:pt x="1607" y="1251"/>
                    <a:pt x="1607" y="798"/>
                  </a:cubicBezTo>
                  <a:cubicBezTo>
                    <a:pt x="1607" y="727"/>
                    <a:pt x="1607" y="655"/>
                    <a:pt x="1572" y="584"/>
                  </a:cubicBezTo>
                  <a:cubicBezTo>
                    <a:pt x="1553" y="508"/>
                    <a:pt x="1488" y="454"/>
                    <a:pt x="1420" y="454"/>
                  </a:cubicBezTo>
                  <a:cubicBezTo>
                    <a:pt x="1403" y="454"/>
                    <a:pt x="1386" y="458"/>
                    <a:pt x="1369" y="465"/>
                  </a:cubicBezTo>
                  <a:cubicBezTo>
                    <a:pt x="1274" y="489"/>
                    <a:pt x="1215" y="584"/>
                    <a:pt x="1250" y="667"/>
                  </a:cubicBezTo>
                  <a:cubicBezTo>
                    <a:pt x="1262" y="715"/>
                    <a:pt x="1262" y="739"/>
                    <a:pt x="1262" y="786"/>
                  </a:cubicBezTo>
                  <a:cubicBezTo>
                    <a:pt x="1262" y="1036"/>
                    <a:pt x="1048" y="1251"/>
                    <a:pt x="798" y="1251"/>
                  </a:cubicBezTo>
                  <a:cubicBezTo>
                    <a:pt x="548" y="1251"/>
                    <a:pt x="333" y="1036"/>
                    <a:pt x="333" y="786"/>
                  </a:cubicBezTo>
                  <a:cubicBezTo>
                    <a:pt x="333" y="536"/>
                    <a:pt x="548" y="322"/>
                    <a:pt x="798" y="322"/>
                  </a:cubicBezTo>
                  <a:cubicBezTo>
                    <a:pt x="893" y="322"/>
                    <a:pt x="964" y="250"/>
                    <a:pt x="964" y="155"/>
                  </a:cubicBezTo>
                  <a:cubicBezTo>
                    <a:pt x="964" y="72"/>
                    <a:pt x="893" y="0"/>
                    <a:pt x="798"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eenie Beanie"/>
                <a:ea typeface="Reenie Beanie"/>
                <a:cs typeface="Reenie Beanie"/>
                <a:sym typeface="Reenie Beanie"/>
              </a:endParaRPr>
            </a:p>
          </p:txBody>
        </p:sp>
      </p:grpSp>
      <p:sp>
        <p:nvSpPr>
          <p:cNvPr id="192" name="Google Shape;192;p26"/>
          <p:cNvSpPr txBox="1"/>
          <p:nvPr>
            <p:ph type="title"/>
          </p:nvPr>
        </p:nvSpPr>
        <p:spPr>
          <a:xfrm>
            <a:off x="5961650" y="4697547"/>
            <a:ext cx="26694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—Boris Beizer</a:t>
            </a:r>
            <a:endParaRPr sz="3200"/>
          </a:p>
        </p:txBody>
      </p:sp>
      <p:sp>
        <p:nvSpPr>
          <p:cNvPr id="193" name="Google Shape;193;p26"/>
          <p:cNvSpPr txBox="1"/>
          <p:nvPr>
            <p:ph idx="4294967295" type="body"/>
          </p:nvPr>
        </p:nvSpPr>
        <p:spPr>
          <a:xfrm>
            <a:off x="6162250" y="3598000"/>
            <a:ext cx="2206800" cy="79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FFFFF"/>
                </a:solidFill>
              </a:rPr>
              <a:t>“Testing proves a programmers failure, Debugging is the programmer’s vindication.”</a:t>
            </a:r>
            <a:endParaRPr sz="1000">
              <a:solidFill>
                <a:srgbClr val="FFFFFF"/>
              </a:solidFill>
            </a:endParaRPr>
          </a:p>
        </p:txBody>
      </p:sp>
      <p:grpSp>
        <p:nvGrpSpPr>
          <p:cNvPr id="194" name="Google Shape;194;p26"/>
          <p:cNvGrpSpPr/>
          <p:nvPr/>
        </p:nvGrpSpPr>
        <p:grpSpPr>
          <a:xfrm>
            <a:off x="6261307" y="3383390"/>
            <a:ext cx="2070081" cy="1223014"/>
            <a:chOff x="1032250" y="948300"/>
            <a:chExt cx="5560250" cy="3820725"/>
          </a:xfrm>
        </p:grpSpPr>
        <p:sp>
          <p:nvSpPr>
            <p:cNvPr id="195" name="Google Shape;195;p26"/>
            <p:cNvSpPr/>
            <p:nvPr/>
          </p:nvSpPr>
          <p:spPr>
            <a:xfrm>
              <a:off x="1032250" y="952325"/>
              <a:ext cx="5554900" cy="3812400"/>
            </a:xfrm>
            <a:custGeom>
              <a:rect b="b" l="l" r="r" t="t"/>
              <a:pathLst>
                <a:path extrusionOk="0" h="152496" w="222196">
                  <a:moveTo>
                    <a:pt x="182488" y="1370"/>
                  </a:moveTo>
                  <a:cubicBezTo>
                    <a:pt x="195918" y="1370"/>
                    <a:pt x="205074" y="3549"/>
                    <a:pt x="210480" y="8037"/>
                  </a:cubicBezTo>
                  <a:cubicBezTo>
                    <a:pt x="214266" y="11181"/>
                    <a:pt x="216111" y="15372"/>
                    <a:pt x="216111" y="20825"/>
                  </a:cubicBezTo>
                  <a:cubicBezTo>
                    <a:pt x="216111" y="20837"/>
                    <a:pt x="216111" y="20837"/>
                    <a:pt x="216111" y="20849"/>
                  </a:cubicBezTo>
                  <a:lnTo>
                    <a:pt x="216111" y="20896"/>
                  </a:lnTo>
                  <a:cubicBezTo>
                    <a:pt x="216111" y="35315"/>
                    <a:pt x="218695" y="88500"/>
                    <a:pt x="220731" y="111931"/>
                  </a:cubicBezTo>
                  <a:cubicBezTo>
                    <a:pt x="221243" y="117860"/>
                    <a:pt x="220183" y="122159"/>
                    <a:pt x="217480" y="125040"/>
                  </a:cubicBezTo>
                  <a:cubicBezTo>
                    <a:pt x="215480" y="127183"/>
                    <a:pt x="212551" y="128647"/>
                    <a:pt x="208515" y="129505"/>
                  </a:cubicBezTo>
                  <a:cubicBezTo>
                    <a:pt x="205050" y="130255"/>
                    <a:pt x="200633" y="130600"/>
                    <a:pt x="194620" y="130600"/>
                  </a:cubicBezTo>
                  <a:cubicBezTo>
                    <a:pt x="193406" y="130600"/>
                    <a:pt x="192132" y="130588"/>
                    <a:pt x="190727" y="130564"/>
                  </a:cubicBezTo>
                  <a:lnTo>
                    <a:pt x="190644" y="130564"/>
                  </a:lnTo>
                  <a:lnTo>
                    <a:pt x="190572" y="130576"/>
                  </a:lnTo>
                  <a:cubicBezTo>
                    <a:pt x="186096" y="131493"/>
                    <a:pt x="182202" y="133612"/>
                    <a:pt x="179011" y="136851"/>
                  </a:cubicBezTo>
                  <a:cubicBezTo>
                    <a:pt x="176166" y="139756"/>
                    <a:pt x="174404" y="143018"/>
                    <a:pt x="173439" y="145269"/>
                  </a:cubicBezTo>
                  <a:cubicBezTo>
                    <a:pt x="173332" y="145507"/>
                    <a:pt x="173082" y="145638"/>
                    <a:pt x="172820" y="145638"/>
                  </a:cubicBezTo>
                  <a:lnTo>
                    <a:pt x="172808" y="145638"/>
                  </a:lnTo>
                  <a:cubicBezTo>
                    <a:pt x="172534" y="145638"/>
                    <a:pt x="172284" y="145495"/>
                    <a:pt x="172189" y="145245"/>
                  </a:cubicBezTo>
                  <a:cubicBezTo>
                    <a:pt x="166903" y="131326"/>
                    <a:pt x="148246" y="130374"/>
                    <a:pt x="145995" y="130314"/>
                  </a:cubicBezTo>
                  <a:cubicBezTo>
                    <a:pt x="121266" y="131612"/>
                    <a:pt x="93822" y="135553"/>
                    <a:pt x="62080" y="142328"/>
                  </a:cubicBezTo>
                  <a:cubicBezTo>
                    <a:pt x="53460" y="144173"/>
                    <a:pt x="45554" y="145114"/>
                    <a:pt x="38577" y="145114"/>
                  </a:cubicBezTo>
                  <a:cubicBezTo>
                    <a:pt x="32100" y="145114"/>
                    <a:pt x="22897" y="144268"/>
                    <a:pt x="15753" y="140220"/>
                  </a:cubicBezTo>
                  <a:cubicBezTo>
                    <a:pt x="11550" y="137839"/>
                    <a:pt x="9966" y="135422"/>
                    <a:pt x="9776" y="135113"/>
                  </a:cubicBezTo>
                  <a:lnTo>
                    <a:pt x="9657" y="134946"/>
                  </a:lnTo>
                  <a:cubicBezTo>
                    <a:pt x="5644" y="130100"/>
                    <a:pt x="3168" y="117920"/>
                    <a:pt x="2120" y="97715"/>
                  </a:cubicBezTo>
                  <a:cubicBezTo>
                    <a:pt x="1239" y="80999"/>
                    <a:pt x="1537" y="62711"/>
                    <a:pt x="1751" y="49352"/>
                  </a:cubicBezTo>
                  <a:lnTo>
                    <a:pt x="1751" y="49162"/>
                  </a:lnTo>
                  <a:cubicBezTo>
                    <a:pt x="1834" y="43828"/>
                    <a:pt x="1906" y="39208"/>
                    <a:pt x="1870" y="36148"/>
                  </a:cubicBezTo>
                  <a:cubicBezTo>
                    <a:pt x="1775" y="27135"/>
                    <a:pt x="3037" y="21753"/>
                    <a:pt x="6097" y="18170"/>
                  </a:cubicBezTo>
                  <a:cubicBezTo>
                    <a:pt x="9181" y="14574"/>
                    <a:pt x="14122" y="12705"/>
                    <a:pt x="22623" y="11919"/>
                  </a:cubicBezTo>
                  <a:cubicBezTo>
                    <a:pt x="24837" y="11716"/>
                    <a:pt x="27826" y="11621"/>
                    <a:pt x="32029" y="11621"/>
                  </a:cubicBezTo>
                  <a:cubicBezTo>
                    <a:pt x="36148" y="11621"/>
                    <a:pt x="40946" y="11705"/>
                    <a:pt x="46507" y="11812"/>
                  </a:cubicBezTo>
                  <a:lnTo>
                    <a:pt x="46531" y="11812"/>
                  </a:lnTo>
                  <a:cubicBezTo>
                    <a:pt x="53496" y="11943"/>
                    <a:pt x="61378" y="12086"/>
                    <a:pt x="69641" y="12086"/>
                  </a:cubicBezTo>
                  <a:cubicBezTo>
                    <a:pt x="85762" y="12086"/>
                    <a:pt x="109765" y="11597"/>
                    <a:pt x="131982" y="7430"/>
                  </a:cubicBezTo>
                  <a:cubicBezTo>
                    <a:pt x="146972" y="4608"/>
                    <a:pt x="166272" y="1370"/>
                    <a:pt x="182488" y="1370"/>
                  </a:cubicBezTo>
                  <a:close/>
                  <a:moveTo>
                    <a:pt x="182440" y="1"/>
                  </a:moveTo>
                  <a:cubicBezTo>
                    <a:pt x="166319" y="1"/>
                    <a:pt x="146876" y="3263"/>
                    <a:pt x="131732" y="6109"/>
                  </a:cubicBezTo>
                  <a:cubicBezTo>
                    <a:pt x="109622" y="10276"/>
                    <a:pt x="85702" y="10752"/>
                    <a:pt x="69629" y="10752"/>
                  </a:cubicBezTo>
                  <a:cubicBezTo>
                    <a:pt x="61366" y="10752"/>
                    <a:pt x="53496" y="10609"/>
                    <a:pt x="46542" y="10478"/>
                  </a:cubicBezTo>
                  <a:lnTo>
                    <a:pt x="46507" y="10478"/>
                  </a:lnTo>
                  <a:cubicBezTo>
                    <a:pt x="40970" y="10371"/>
                    <a:pt x="36184" y="10288"/>
                    <a:pt x="32053" y="10288"/>
                  </a:cubicBezTo>
                  <a:cubicBezTo>
                    <a:pt x="27790" y="10288"/>
                    <a:pt x="24754" y="10383"/>
                    <a:pt x="22492" y="10585"/>
                  </a:cubicBezTo>
                  <a:cubicBezTo>
                    <a:pt x="13824" y="11395"/>
                    <a:pt x="8490" y="13467"/>
                    <a:pt x="5192" y="17312"/>
                  </a:cubicBezTo>
                  <a:cubicBezTo>
                    <a:pt x="1894" y="21158"/>
                    <a:pt x="453" y="26968"/>
                    <a:pt x="537" y="36172"/>
                  </a:cubicBezTo>
                  <a:cubicBezTo>
                    <a:pt x="572" y="39172"/>
                    <a:pt x="501" y="43708"/>
                    <a:pt x="418" y="48959"/>
                  </a:cubicBezTo>
                  <a:lnTo>
                    <a:pt x="418" y="49316"/>
                  </a:lnTo>
                  <a:cubicBezTo>
                    <a:pt x="120" y="67461"/>
                    <a:pt x="1" y="86428"/>
                    <a:pt x="1061" y="102299"/>
                  </a:cubicBezTo>
                  <a:cubicBezTo>
                    <a:pt x="2239" y="120051"/>
                    <a:pt x="4704" y="130993"/>
                    <a:pt x="8585" y="135732"/>
                  </a:cubicBezTo>
                  <a:cubicBezTo>
                    <a:pt x="8597" y="135767"/>
                    <a:pt x="8621" y="135791"/>
                    <a:pt x="8633" y="135815"/>
                  </a:cubicBezTo>
                  <a:cubicBezTo>
                    <a:pt x="8942" y="136327"/>
                    <a:pt x="10728" y="139030"/>
                    <a:pt x="15241" y="141566"/>
                  </a:cubicBezTo>
                  <a:cubicBezTo>
                    <a:pt x="21075" y="144828"/>
                    <a:pt x="28850" y="146483"/>
                    <a:pt x="38363" y="146483"/>
                  </a:cubicBezTo>
                  <a:cubicBezTo>
                    <a:pt x="45483" y="146483"/>
                    <a:pt x="53555" y="145531"/>
                    <a:pt x="62366" y="143649"/>
                  </a:cubicBezTo>
                  <a:cubicBezTo>
                    <a:pt x="94036" y="136875"/>
                    <a:pt x="121385" y="132958"/>
                    <a:pt x="145983" y="131660"/>
                  </a:cubicBezTo>
                  <a:lnTo>
                    <a:pt x="146031" y="131660"/>
                  </a:lnTo>
                  <a:cubicBezTo>
                    <a:pt x="148412" y="131731"/>
                    <a:pt x="169367" y="132815"/>
                    <a:pt x="171987" y="149745"/>
                  </a:cubicBezTo>
                  <a:cubicBezTo>
                    <a:pt x="171987" y="149745"/>
                    <a:pt x="172272" y="152484"/>
                    <a:pt x="172558" y="152496"/>
                  </a:cubicBezTo>
                  <a:cubicBezTo>
                    <a:pt x="172796" y="152496"/>
                    <a:pt x="173308" y="149769"/>
                    <a:pt x="173308" y="149769"/>
                  </a:cubicBezTo>
                  <a:cubicBezTo>
                    <a:pt x="173332" y="149626"/>
                    <a:pt x="176547" y="134922"/>
                    <a:pt x="190703" y="131910"/>
                  </a:cubicBezTo>
                  <a:cubicBezTo>
                    <a:pt x="190751" y="131898"/>
                    <a:pt x="190799" y="131898"/>
                    <a:pt x="190846" y="131898"/>
                  </a:cubicBezTo>
                  <a:cubicBezTo>
                    <a:pt x="192168" y="131922"/>
                    <a:pt x="193358" y="131934"/>
                    <a:pt x="194513" y="131934"/>
                  </a:cubicBezTo>
                  <a:cubicBezTo>
                    <a:pt x="207551" y="131934"/>
                    <a:pt x="214492" y="130195"/>
                    <a:pt x="218457" y="125957"/>
                  </a:cubicBezTo>
                  <a:cubicBezTo>
                    <a:pt x="220969" y="123266"/>
                    <a:pt x="222195" y="119587"/>
                    <a:pt x="222195" y="114705"/>
                  </a:cubicBezTo>
                  <a:cubicBezTo>
                    <a:pt x="222195" y="113789"/>
                    <a:pt x="222112" y="112824"/>
                    <a:pt x="222029" y="111812"/>
                  </a:cubicBezTo>
                  <a:cubicBezTo>
                    <a:pt x="219993" y="88404"/>
                    <a:pt x="217373" y="35291"/>
                    <a:pt x="217373" y="20908"/>
                  </a:cubicBezTo>
                  <a:lnTo>
                    <a:pt x="217373" y="20825"/>
                  </a:lnTo>
                  <a:cubicBezTo>
                    <a:pt x="217373" y="15026"/>
                    <a:pt x="215349" y="10383"/>
                    <a:pt x="211289" y="7013"/>
                  </a:cubicBezTo>
                  <a:cubicBezTo>
                    <a:pt x="208360" y="4585"/>
                    <a:pt x="204336" y="2763"/>
                    <a:pt x="199264" y="1596"/>
                  </a:cubicBezTo>
                  <a:cubicBezTo>
                    <a:pt x="194609" y="536"/>
                    <a:pt x="188953" y="1"/>
                    <a:pt x="1824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1077200" y="2182125"/>
              <a:ext cx="1225" cy="41825"/>
            </a:xfrm>
            <a:custGeom>
              <a:rect b="b" l="l" r="r" t="t"/>
              <a:pathLst>
                <a:path extrusionOk="0" h="1673" w="49">
                  <a:moveTo>
                    <a:pt x="35" y="1"/>
                  </a:moveTo>
                  <a:cubicBezTo>
                    <a:pt x="23" y="1"/>
                    <a:pt x="9" y="299"/>
                    <a:pt x="1" y="982"/>
                  </a:cubicBezTo>
                  <a:lnTo>
                    <a:pt x="36" y="1672"/>
                  </a:lnTo>
                  <a:lnTo>
                    <a:pt x="48" y="160"/>
                  </a:lnTo>
                  <a:cubicBezTo>
                    <a:pt x="45" y="56"/>
                    <a:pt x="40" y="1"/>
                    <a:pt x="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1073625" y="2237900"/>
              <a:ext cx="3300" cy="160750"/>
            </a:xfrm>
            <a:custGeom>
              <a:rect b="b" l="l" r="r" t="t"/>
              <a:pathLst>
                <a:path extrusionOk="0" h="6430" w="132">
                  <a:moveTo>
                    <a:pt x="108" y="1"/>
                  </a:moveTo>
                  <a:lnTo>
                    <a:pt x="108" y="1"/>
                  </a:lnTo>
                  <a:cubicBezTo>
                    <a:pt x="48" y="1275"/>
                    <a:pt x="25" y="2882"/>
                    <a:pt x="37" y="4561"/>
                  </a:cubicBezTo>
                  <a:cubicBezTo>
                    <a:pt x="29" y="4678"/>
                    <a:pt x="24" y="4720"/>
                    <a:pt x="20" y="4720"/>
                  </a:cubicBezTo>
                  <a:cubicBezTo>
                    <a:pt x="11" y="4720"/>
                    <a:pt x="9" y="4545"/>
                    <a:pt x="1" y="4489"/>
                  </a:cubicBezTo>
                  <a:lnTo>
                    <a:pt x="1" y="4489"/>
                  </a:lnTo>
                  <a:cubicBezTo>
                    <a:pt x="10" y="5402"/>
                    <a:pt x="27" y="6429"/>
                    <a:pt x="58" y="6429"/>
                  </a:cubicBezTo>
                  <a:cubicBezTo>
                    <a:pt x="66" y="6429"/>
                    <a:pt x="75" y="6364"/>
                    <a:pt x="84" y="6216"/>
                  </a:cubicBezTo>
                  <a:cubicBezTo>
                    <a:pt x="60" y="5085"/>
                    <a:pt x="84" y="4799"/>
                    <a:pt x="37" y="3584"/>
                  </a:cubicBezTo>
                  <a:cubicBezTo>
                    <a:pt x="47" y="2703"/>
                    <a:pt x="78" y="2025"/>
                    <a:pt x="92" y="2025"/>
                  </a:cubicBezTo>
                  <a:cubicBezTo>
                    <a:pt x="94" y="2025"/>
                    <a:pt x="95" y="2032"/>
                    <a:pt x="96" y="2049"/>
                  </a:cubicBezTo>
                  <a:cubicBezTo>
                    <a:pt x="84" y="1703"/>
                    <a:pt x="132" y="525"/>
                    <a:pt x="1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1570125" y="4522125"/>
              <a:ext cx="14600" cy="4475"/>
            </a:xfrm>
            <a:custGeom>
              <a:rect b="b" l="l" r="r" t="t"/>
              <a:pathLst>
                <a:path extrusionOk="0" h="179" w="584">
                  <a:moveTo>
                    <a:pt x="0" y="0"/>
                  </a:moveTo>
                  <a:cubicBezTo>
                    <a:pt x="16" y="5"/>
                    <a:pt x="32" y="10"/>
                    <a:pt x="48" y="15"/>
                  </a:cubicBezTo>
                  <a:lnTo>
                    <a:pt x="48" y="15"/>
                  </a:lnTo>
                  <a:lnTo>
                    <a:pt x="0" y="0"/>
                  </a:lnTo>
                  <a:close/>
                  <a:moveTo>
                    <a:pt x="48" y="15"/>
                  </a:moveTo>
                  <a:lnTo>
                    <a:pt x="584" y="179"/>
                  </a:lnTo>
                  <a:cubicBezTo>
                    <a:pt x="380" y="114"/>
                    <a:pt x="196" y="60"/>
                    <a:pt x="48" y="1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3025950" y="4421475"/>
              <a:ext cx="17350" cy="3325"/>
            </a:xfrm>
            <a:custGeom>
              <a:rect b="b" l="l" r="r" t="t"/>
              <a:pathLst>
                <a:path extrusionOk="0" h="133" w="694">
                  <a:moveTo>
                    <a:pt x="671" y="0"/>
                  </a:moveTo>
                  <a:cubicBezTo>
                    <a:pt x="669" y="0"/>
                    <a:pt x="664" y="1"/>
                    <a:pt x="656" y="2"/>
                  </a:cubicBezTo>
                  <a:cubicBezTo>
                    <a:pt x="215" y="85"/>
                    <a:pt x="25" y="121"/>
                    <a:pt x="1" y="133"/>
                  </a:cubicBezTo>
                  <a:cubicBezTo>
                    <a:pt x="382" y="57"/>
                    <a:pt x="693" y="0"/>
                    <a:pt x="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3275700" y="4378050"/>
              <a:ext cx="14600" cy="2400"/>
            </a:xfrm>
            <a:custGeom>
              <a:rect b="b" l="l" r="r" t="t"/>
              <a:pathLst>
                <a:path extrusionOk="0" h="96" w="584">
                  <a:moveTo>
                    <a:pt x="584" y="0"/>
                  </a:moveTo>
                  <a:lnTo>
                    <a:pt x="584" y="0"/>
                  </a:lnTo>
                  <a:cubicBezTo>
                    <a:pt x="530" y="9"/>
                    <a:pt x="478" y="18"/>
                    <a:pt x="428" y="27"/>
                  </a:cubicBezTo>
                  <a:lnTo>
                    <a:pt x="428" y="27"/>
                  </a:lnTo>
                  <a:cubicBezTo>
                    <a:pt x="488" y="17"/>
                    <a:pt x="541" y="8"/>
                    <a:pt x="584" y="0"/>
                  </a:cubicBezTo>
                  <a:close/>
                  <a:moveTo>
                    <a:pt x="428" y="27"/>
                  </a:moveTo>
                  <a:cubicBezTo>
                    <a:pt x="305" y="48"/>
                    <a:pt x="153" y="72"/>
                    <a:pt x="0" y="96"/>
                  </a:cubicBezTo>
                  <a:cubicBezTo>
                    <a:pt x="143" y="78"/>
                    <a:pt x="279" y="53"/>
                    <a:pt x="428"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1584700" y="4526575"/>
              <a:ext cx="39275" cy="11350"/>
            </a:xfrm>
            <a:custGeom>
              <a:rect b="b" l="l" r="r" t="t"/>
              <a:pathLst>
                <a:path extrusionOk="0" h="454" w="1571">
                  <a:moveTo>
                    <a:pt x="1" y="1"/>
                  </a:moveTo>
                  <a:lnTo>
                    <a:pt x="1" y="1"/>
                  </a:lnTo>
                  <a:cubicBezTo>
                    <a:pt x="162" y="55"/>
                    <a:pt x="331" y="108"/>
                    <a:pt x="495" y="158"/>
                  </a:cubicBezTo>
                  <a:lnTo>
                    <a:pt x="495" y="158"/>
                  </a:lnTo>
                  <a:lnTo>
                    <a:pt x="1" y="1"/>
                  </a:lnTo>
                  <a:close/>
                  <a:moveTo>
                    <a:pt x="495" y="158"/>
                  </a:moveTo>
                  <a:lnTo>
                    <a:pt x="751" y="239"/>
                  </a:lnTo>
                  <a:lnTo>
                    <a:pt x="1513" y="453"/>
                  </a:lnTo>
                  <a:cubicBezTo>
                    <a:pt x="1516" y="453"/>
                    <a:pt x="1519" y="454"/>
                    <a:pt x="1520" y="454"/>
                  </a:cubicBezTo>
                  <a:cubicBezTo>
                    <a:pt x="1570" y="454"/>
                    <a:pt x="1061" y="328"/>
                    <a:pt x="495" y="1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1073325" y="2657000"/>
              <a:ext cx="325" cy="21450"/>
            </a:xfrm>
            <a:custGeom>
              <a:rect b="b" l="l" r="r" t="t"/>
              <a:pathLst>
                <a:path extrusionOk="0" h="858" w="13">
                  <a:moveTo>
                    <a:pt x="1" y="1"/>
                  </a:moveTo>
                  <a:cubicBezTo>
                    <a:pt x="1" y="275"/>
                    <a:pt x="1" y="536"/>
                    <a:pt x="1" y="810"/>
                  </a:cubicBezTo>
                  <a:cubicBezTo>
                    <a:pt x="13" y="822"/>
                    <a:pt x="13" y="834"/>
                    <a:pt x="13" y="858"/>
                  </a:cubicBezTo>
                  <a:cubicBezTo>
                    <a:pt x="13" y="536"/>
                    <a:pt x="13" y="26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1159350" y="4054800"/>
              <a:ext cx="5700" cy="21150"/>
            </a:xfrm>
            <a:custGeom>
              <a:rect b="b" l="l" r="r" t="t"/>
              <a:pathLst>
                <a:path extrusionOk="0" h="846" w="228">
                  <a:moveTo>
                    <a:pt x="1" y="0"/>
                  </a:moveTo>
                  <a:lnTo>
                    <a:pt x="1" y="0"/>
                  </a:lnTo>
                  <a:cubicBezTo>
                    <a:pt x="1" y="0"/>
                    <a:pt x="48" y="215"/>
                    <a:pt x="108" y="429"/>
                  </a:cubicBezTo>
                  <a:cubicBezTo>
                    <a:pt x="168" y="643"/>
                    <a:pt x="227" y="846"/>
                    <a:pt x="227" y="846"/>
                  </a:cubicBezTo>
                  <a:lnTo>
                    <a:pt x="108" y="381"/>
                  </a:lnTo>
                  <a:cubicBezTo>
                    <a:pt x="72" y="250"/>
                    <a:pt x="37" y="119"/>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1094175" y="3576725"/>
              <a:ext cx="3300" cy="24475"/>
            </a:xfrm>
            <a:custGeom>
              <a:rect b="b" l="l" r="r" t="t"/>
              <a:pathLst>
                <a:path extrusionOk="0" h="979" w="132">
                  <a:moveTo>
                    <a:pt x="21" y="0"/>
                  </a:moveTo>
                  <a:cubicBezTo>
                    <a:pt x="10" y="0"/>
                    <a:pt x="0" y="62"/>
                    <a:pt x="0" y="204"/>
                  </a:cubicBezTo>
                  <a:cubicBezTo>
                    <a:pt x="36" y="657"/>
                    <a:pt x="96" y="812"/>
                    <a:pt x="131" y="978"/>
                  </a:cubicBezTo>
                  <a:cubicBezTo>
                    <a:pt x="96" y="728"/>
                    <a:pt x="60" y="395"/>
                    <a:pt x="24" y="2"/>
                  </a:cubicBezTo>
                  <a:cubicBezTo>
                    <a:pt x="23" y="1"/>
                    <a:pt x="22"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1069175" y="2776375"/>
              <a:ext cx="325" cy="14000"/>
            </a:xfrm>
            <a:custGeom>
              <a:rect b="b" l="l" r="r" t="t"/>
              <a:pathLst>
                <a:path extrusionOk="0" h="560" w="13">
                  <a:moveTo>
                    <a:pt x="0" y="0"/>
                  </a:moveTo>
                  <a:cubicBezTo>
                    <a:pt x="0" y="143"/>
                    <a:pt x="0" y="393"/>
                    <a:pt x="12" y="560"/>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1326350" y="4390550"/>
              <a:ext cx="3300" cy="3300"/>
            </a:xfrm>
            <a:custGeom>
              <a:rect b="b" l="l" r="r" t="t"/>
              <a:pathLst>
                <a:path extrusionOk="0" h="132" w="132">
                  <a:moveTo>
                    <a:pt x="0" y="1"/>
                  </a:moveTo>
                  <a:cubicBezTo>
                    <a:pt x="24" y="24"/>
                    <a:pt x="72" y="72"/>
                    <a:pt x="131" y="131"/>
                  </a:cubicBezTo>
                  <a:cubicBezTo>
                    <a:pt x="131" y="131"/>
                    <a:pt x="84" y="7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1100550" y="1609250"/>
              <a:ext cx="500" cy="2600"/>
            </a:xfrm>
            <a:custGeom>
              <a:rect b="b" l="l" r="r" t="t"/>
              <a:pathLst>
                <a:path extrusionOk="0" h="104" w="20">
                  <a:moveTo>
                    <a:pt x="19" y="1"/>
                  </a:moveTo>
                  <a:lnTo>
                    <a:pt x="19" y="1"/>
                  </a:lnTo>
                  <a:cubicBezTo>
                    <a:pt x="7" y="64"/>
                    <a:pt x="1" y="104"/>
                    <a:pt x="1" y="104"/>
                  </a:cubicBezTo>
                  <a:cubicBezTo>
                    <a:pt x="2" y="104"/>
                    <a:pt x="8" y="73"/>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1075125" y="2176300"/>
              <a:ext cx="625" cy="9850"/>
            </a:xfrm>
            <a:custGeom>
              <a:rect b="b" l="l" r="r" t="t"/>
              <a:pathLst>
                <a:path extrusionOk="0" h="394" w="25">
                  <a:moveTo>
                    <a:pt x="0" y="0"/>
                  </a:moveTo>
                  <a:lnTo>
                    <a:pt x="24" y="393"/>
                  </a:lnTo>
                  <a:lnTo>
                    <a:pt x="24" y="72"/>
                  </a:lnTo>
                  <a:cubicBezTo>
                    <a:pt x="12" y="36"/>
                    <a:pt x="12"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3737325" y="4307800"/>
              <a:ext cx="8700" cy="1325"/>
            </a:xfrm>
            <a:custGeom>
              <a:rect b="b" l="l" r="r" t="t"/>
              <a:pathLst>
                <a:path extrusionOk="0" h="53" w="348">
                  <a:moveTo>
                    <a:pt x="347" y="1"/>
                  </a:moveTo>
                  <a:lnTo>
                    <a:pt x="347" y="1"/>
                  </a:lnTo>
                  <a:cubicBezTo>
                    <a:pt x="323" y="5"/>
                    <a:pt x="298" y="9"/>
                    <a:pt x="275" y="12"/>
                  </a:cubicBezTo>
                  <a:lnTo>
                    <a:pt x="275" y="12"/>
                  </a:lnTo>
                  <a:cubicBezTo>
                    <a:pt x="302" y="12"/>
                    <a:pt x="315" y="11"/>
                    <a:pt x="347" y="1"/>
                  </a:cubicBezTo>
                  <a:close/>
                  <a:moveTo>
                    <a:pt x="275" y="12"/>
                  </a:moveTo>
                  <a:lnTo>
                    <a:pt x="275" y="12"/>
                  </a:lnTo>
                  <a:cubicBezTo>
                    <a:pt x="271" y="12"/>
                    <a:pt x="268" y="12"/>
                    <a:pt x="264" y="12"/>
                  </a:cubicBezTo>
                  <a:cubicBezTo>
                    <a:pt x="70" y="42"/>
                    <a:pt x="0" y="53"/>
                    <a:pt x="5" y="53"/>
                  </a:cubicBezTo>
                  <a:cubicBezTo>
                    <a:pt x="11" y="53"/>
                    <a:pt x="133" y="35"/>
                    <a:pt x="275"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6496600" y="2908300"/>
              <a:ext cx="4375" cy="52450"/>
            </a:xfrm>
            <a:custGeom>
              <a:rect b="b" l="l" r="r" t="t"/>
              <a:pathLst>
                <a:path extrusionOk="0" h="2098" w="175">
                  <a:moveTo>
                    <a:pt x="7" y="0"/>
                  </a:moveTo>
                  <a:cubicBezTo>
                    <a:pt x="0" y="0"/>
                    <a:pt x="7" y="242"/>
                    <a:pt x="38" y="914"/>
                  </a:cubicBezTo>
                  <a:cubicBezTo>
                    <a:pt x="38" y="903"/>
                    <a:pt x="38" y="897"/>
                    <a:pt x="39" y="897"/>
                  </a:cubicBezTo>
                  <a:cubicBezTo>
                    <a:pt x="51" y="897"/>
                    <a:pt x="145" y="2098"/>
                    <a:pt x="165" y="2098"/>
                  </a:cubicBezTo>
                  <a:cubicBezTo>
                    <a:pt x="174" y="2098"/>
                    <a:pt x="168" y="1852"/>
                    <a:pt x="133" y="1141"/>
                  </a:cubicBezTo>
                  <a:lnTo>
                    <a:pt x="133" y="1141"/>
                  </a:lnTo>
                  <a:cubicBezTo>
                    <a:pt x="147" y="1463"/>
                    <a:pt x="150" y="1589"/>
                    <a:pt x="145" y="1589"/>
                  </a:cubicBezTo>
                  <a:cubicBezTo>
                    <a:pt x="130" y="1589"/>
                    <a:pt x="25" y="0"/>
                    <a:pt x="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1073325" y="2691525"/>
              <a:ext cx="25" cy="20575"/>
            </a:xfrm>
            <a:custGeom>
              <a:rect b="b" l="l" r="r" t="t"/>
              <a:pathLst>
                <a:path extrusionOk="0" h="823" w="1">
                  <a:moveTo>
                    <a:pt x="1" y="1"/>
                  </a:moveTo>
                  <a:cubicBezTo>
                    <a:pt x="1" y="275"/>
                    <a:pt x="1" y="548"/>
                    <a:pt x="1" y="822"/>
                  </a:cubicBezTo>
                  <a:cubicBezTo>
                    <a:pt x="1" y="441"/>
                    <a:pt x="1" y="19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6497525" y="2931150"/>
              <a:ext cx="325" cy="7450"/>
            </a:xfrm>
            <a:custGeom>
              <a:rect b="b" l="l" r="r" t="t"/>
              <a:pathLst>
                <a:path extrusionOk="0" h="298" w="13">
                  <a:moveTo>
                    <a:pt x="1" y="0"/>
                  </a:moveTo>
                  <a:cubicBezTo>
                    <a:pt x="1" y="107"/>
                    <a:pt x="1" y="179"/>
                    <a:pt x="12" y="298"/>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4791075" y="4224450"/>
              <a:ext cx="10725" cy="2125"/>
            </a:xfrm>
            <a:custGeom>
              <a:rect b="b" l="l" r="r" t="t"/>
              <a:pathLst>
                <a:path extrusionOk="0" h="85" w="429">
                  <a:moveTo>
                    <a:pt x="0" y="1"/>
                  </a:moveTo>
                  <a:lnTo>
                    <a:pt x="0" y="1"/>
                  </a:lnTo>
                  <a:cubicBezTo>
                    <a:pt x="10" y="10"/>
                    <a:pt x="73" y="20"/>
                    <a:pt x="263" y="54"/>
                  </a:cubicBezTo>
                  <a:lnTo>
                    <a:pt x="263" y="54"/>
                  </a:lnTo>
                  <a:cubicBezTo>
                    <a:pt x="186" y="39"/>
                    <a:pt x="94" y="20"/>
                    <a:pt x="0" y="1"/>
                  </a:cubicBezTo>
                  <a:close/>
                  <a:moveTo>
                    <a:pt x="263" y="54"/>
                  </a:moveTo>
                  <a:lnTo>
                    <a:pt x="263" y="54"/>
                  </a:lnTo>
                  <a:cubicBezTo>
                    <a:pt x="332" y="68"/>
                    <a:pt x="389" y="79"/>
                    <a:pt x="429" y="84"/>
                  </a:cubicBezTo>
                  <a:cubicBezTo>
                    <a:pt x="365" y="72"/>
                    <a:pt x="310" y="62"/>
                    <a:pt x="263" y="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4014475" y="4269100"/>
              <a:ext cx="19375" cy="2125"/>
            </a:xfrm>
            <a:custGeom>
              <a:rect b="b" l="l" r="r" t="t"/>
              <a:pathLst>
                <a:path extrusionOk="0" h="85" w="775">
                  <a:moveTo>
                    <a:pt x="775" y="1"/>
                  </a:moveTo>
                  <a:lnTo>
                    <a:pt x="158" y="67"/>
                  </a:lnTo>
                  <a:lnTo>
                    <a:pt x="158" y="67"/>
                  </a:lnTo>
                  <a:cubicBezTo>
                    <a:pt x="336" y="48"/>
                    <a:pt x="538" y="28"/>
                    <a:pt x="775" y="1"/>
                  </a:cubicBezTo>
                  <a:close/>
                  <a:moveTo>
                    <a:pt x="158" y="67"/>
                  </a:moveTo>
                  <a:lnTo>
                    <a:pt x="158" y="67"/>
                  </a:lnTo>
                  <a:cubicBezTo>
                    <a:pt x="103" y="73"/>
                    <a:pt x="51" y="79"/>
                    <a:pt x="1" y="84"/>
                  </a:cubicBezTo>
                  <a:lnTo>
                    <a:pt x="158" y="6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5178025" y="4375675"/>
              <a:ext cx="22050" cy="18175"/>
            </a:xfrm>
            <a:custGeom>
              <a:rect b="b" l="l" r="r" t="t"/>
              <a:pathLst>
                <a:path extrusionOk="0" h="727" w="882">
                  <a:moveTo>
                    <a:pt x="0" y="0"/>
                  </a:moveTo>
                  <a:lnTo>
                    <a:pt x="0" y="0"/>
                  </a:lnTo>
                  <a:cubicBezTo>
                    <a:pt x="95" y="72"/>
                    <a:pt x="191" y="143"/>
                    <a:pt x="262" y="203"/>
                  </a:cubicBezTo>
                  <a:cubicBezTo>
                    <a:pt x="330" y="259"/>
                    <a:pt x="398" y="316"/>
                    <a:pt x="456" y="362"/>
                  </a:cubicBezTo>
                  <a:lnTo>
                    <a:pt x="456" y="362"/>
                  </a:lnTo>
                  <a:cubicBezTo>
                    <a:pt x="312" y="238"/>
                    <a:pt x="196" y="142"/>
                    <a:pt x="0" y="0"/>
                  </a:cubicBezTo>
                  <a:close/>
                  <a:moveTo>
                    <a:pt x="456" y="362"/>
                  </a:moveTo>
                  <a:cubicBezTo>
                    <a:pt x="565" y="457"/>
                    <a:pt x="691" y="567"/>
                    <a:pt x="881" y="726"/>
                  </a:cubicBezTo>
                  <a:cubicBezTo>
                    <a:pt x="845" y="691"/>
                    <a:pt x="810" y="655"/>
                    <a:pt x="750" y="607"/>
                  </a:cubicBezTo>
                  <a:cubicBezTo>
                    <a:pt x="679" y="548"/>
                    <a:pt x="584" y="465"/>
                    <a:pt x="464" y="369"/>
                  </a:cubicBezTo>
                  <a:cubicBezTo>
                    <a:pt x="462" y="367"/>
                    <a:pt x="459" y="365"/>
                    <a:pt x="456" y="3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5417325" y="4477275"/>
              <a:ext cx="11575" cy="18075"/>
            </a:xfrm>
            <a:custGeom>
              <a:rect b="b" l="l" r="r" t="t"/>
              <a:pathLst>
                <a:path extrusionOk="0" h="723" w="463">
                  <a:moveTo>
                    <a:pt x="463" y="0"/>
                  </a:moveTo>
                  <a:cubicBezTo>
                    <a:pt x="415" y="71"/>
                    <a:pt x="345" y="176"/>
                    <a:pt x="287" y="258"/>
                  </a:cubicBezTo>
                  <a:cubicBezTo>
                    <a:pt x="191" y="401"/>
                    <a:pt x="96" y="568"/>
                    <a:pt x="1" y="723"/>
                  </a:cubicBezTo>
                  <a:cubicBezTo>
                    <a:pt x="1" y="723"/>
                    <a:pt x="120" y="532"/>
                    <a:pt x="227" y="353"/>
                  </a:cubicBezTo>
                  <a:cubicBezTo>
                    <a:pt x="336" y="190"/>
                    <a:pt x="445" y="27"/>
                    <a:pt x="4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2145800" y="1251175"/>
              <a:ext cx="76225" cy="1225"/>
            </a:xfrm>
            <a:custGeom>
              <a:rect b="b" l="l" r="r" t="t"/>
              <a:pathLst>
                <a:path extrusionOk="0" h="49" w="3049">
                  <a:moveTo>
                    <a:pt x="2262" y="1"/>
                  </a:moveTo>
                  <a:lnTo>
                    <a:pt x="2262" y="1"/>
                  </a:lnTo>
                  <a:cubicBezTo>
                    <a:pt x="2524" y="36"/>
                    <a:pt x="0" y="1"/>
                    <a:pt x="3048" y="48"/>
                  </a:cubicBezTo>
                  <a:cubicBezTo>
                    <a:pt x="2667" y="36"/>
                    <a:pt x="2441" y="12"/>
                    <a:pt x="2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1073050" y="2676400"/>
              <a:ext cx="300" cy="15150"/>
            </a:xfrm>
            <a:custGeom>
              <a:rect b="b" l="l" r="r" t="t"/>
              <a:pathLst>
                <a:path extrusionOk="0" h="606" w="12">
                  <a:moveTo>
                    <a:pt x="7" y="0"/>
                  </a:moveTo>
                  <a:cubicBezTo>
                    <a:pt x="4" y="0"/>
                    <a:pt x="0" y="25"/>
                    <a:pt x="0" y="94"/>
                  </a:cubicBezTo>
                  <a:cubicBezTo>
                    <a:pt x="12" y="201"/>
                    <a:pt x="12" y="344"/>
                    <a:pt x="12" y="606"/>
                  </a:cubicBezTo>
                  <a:cubicBezTo>
                    <a:pt x="12" y="403"/>
                    <a:pt x="12" y="213"/>
                    <a:pt x="12" y="34"/>
                  </a:cubicBezTo>
                  <a:cubicBezTo>
                    <a:pt x="12" y="14"/>
                    <a:pt x="10" y="0"/>
                    <a:pt x="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5196775" y="4380125"/>
              <a:ext cx="49725" cy="47650"/>
            </a:xfrm>
            <a:custGeom>
              <a:rect b="b" l="l" r="r" t="t"/>
              <a:pathLst>
                <a:path extrusionOk="0" h="1906" w="1989">
                  <a:moveTo>
                    <a:pt x="0" y="1"/>
                  </a:moveTo>
                  <a:cubicBezTo>
                    <a:pt x="1" y="1"/>
                    <a:pt x="132" y="108"/>
                    <a:pt x="334" y="287"/>
                  </a:cubicBezTo>
                  <a:cubicBezTo>
                    <a:pt x="429" y="370"/>
                    <a:pt x="536" y="465"/>
                    <a:pt x="667" y="572"/>
                  </a:cubicBezTo>
                  <a:cubicBezTo>
                    <a:pt x="774" y="679"/>
                    <a:pt x="905" y="799"/>
                    <a:pt x="1024" y="918"/>
                  </a:cubicBezTo>
                  <a:cubicBezTo>
                    <a:pt x="1032" y="926"/>
                    <a:pt x="1040" y="934"/>
                    <a:pt x="1048" y="942"/>
                  </a:cubicBezTo>
                  <a:lnTo>
                    <a:pt x="1048" y="942"/>
                  </a:lnTo>
                  <a:cubicBezTo>
                    <a:pt x="893" y="785"/>
                    <a:pt x="737" y="621"/>
                    <a:pt x="560" y="477"/>
                  </a:cubicBezTo>
                  <a:cubicBezTo>
                    <a:pt x="381" y="322"/>
                    <a:pt x="191" y="156"/>
                    <a:pt x="0" y="1"/>
                  </a:cubicBezTo>
                  <a:close/>
                  <a:moveTo>
                    <a:pt x="1048" y="942"/>
                  </a:moveTo>
                  <a:lnTo>
                    <a:pt x="1048" y="942"/>
                  </a:lnTo>
                  <a:cubicBezTo>
                    <a:pt x="1060" y="954"/>
                    <a:pt x="1072" y="965"/>
                    <a:pt x="1084" y="977"/>
                  </a:cubicBezTo>
                  <a:cubicBezTo>
                    <a:pt x="1091" y="984"/>
                    <a:pt x="1099" y="991"/>
                    <a:pt x="1106" y="998"/>
                  </a:cubicBezTo>
                  <a:lnTo>
                    <a:pt x="1106" y="998"/>
                  </a:lnTo>
                  <a:cubicBezTo>
                    <a:pt x="1087" y="979"/>
                    <a:pt x="1068" y="961"/>
                    <a:pt x="1048" y="942"/>
                  </a:cubicBezTo>
                  <a:close/>
                  <a:moveTo>
                    <a:pt x="1106" y="998"/>
                  </a:moveTo>
                  <a:cubicBezTo>
                    <a:pt x="1202" y="1090"/>
                    <a:pt x="1301" y="1183"/>
                    <a:pt x="1393" y="1275"/>
                  </a:cubicBezTo>
                  <a:cubicBezTo>
                    <a:pt x="1439" y="1320"/>
                    <a:pt x="1495" y="1377"/>
                    <a:pt x="1553" y="1424"/>
                  </a:cubicBezTo>
                  <a:lnTo>
                    <a:pt x="1553" y="1424"/>
                  </a:lnTo>
                  <a:cubicBezTo>
                    <a:pt x="1410" y="1291"/>
                    <a:pt x="1259" y="1140"/>
                    <a:pt x="1106" y="998"/>
                  </a:cubicBezTo>
                  <a:close/>
                  <a:moveTo>
                    <a:pt x="1553" y="1424"/>
                  </a:moveTo>
                  <a:cubicBezTo>
                    <a:pt x="1558" y="1429"/>
                    <a:pt x="1564" y="1434"/>
                    <a:pt x="1570" y="1439"/>
                  </a:cubicBezTo>
                  <a:lnTo>
                    <a:pt x="1570" y="1439"/>
                  </a:lnTo>
                  <a:cubicBezTo>
                    <a:pt x="1566" y="1436"/>
                    <a:pt x="1563" y="1433"/>
                    <a:pt x="1560" y="1430"/>
                  </a:cubicBezTo>
                  <a:cubicBezTo>
                    <a:pt x="1557" y="1428"/>
                    <a:pt x="1555" y="1426"/>
                    <a:pt x="1553" y="1424"/>
                  </a:cubicBezTo>
                  <a:close/>
                  <a:moveTo>
                    <a:pt x="1570" y="1439"/>
                  </a:moveTo>
                  <a:lnTo>
                    <a:pt x="1570" y="1439"/>
                  </a:lnTo>
                  <a:cubicBezTo>
                    <a:pt x="1571" y="1441"/>
                    <a:pt x="1572" y="1442"/>
                    <a:pt x="1574" y="1444"/>
                  </a:cubicBezTo>
                  <a:lnTo>
                    <a:pt x="1574" y="1444"/>
                  </a:lnTo>
                  <a:cubicBezTo>
                    <a:pt x="1573" y="1443"/>
                    <a:pt x="1573" y="1442"/>
                    <a:pt x="1572" y="1441"/>
                  </a:cubicBezTo>
                  <a:cubicBezTo>
                    <a:pt x="1571" y="1441"/>
                    <a:pt x="1570" y="1440"/>
                    <a:pt x="1570" y="1439"/>
                  </a:cubicBezTo>
                  <a:close/>
                  <a:moveTo>
                    <a:pt x="1574" y="1444"/>
                  </a:moveTo>
                  <a:lnTo>
                    <a:pt x="1574" y="1444"/>
                  </a:lnTo>
                  <a:cubicBezTo>
                    <a:pt x="1599" y="1473"/>
                    <a:pt x="1625" y="1503"/>
                    <a:pt x="1650" y="1531"/>
                  </a:cubicBezTo>
                  <a:lnTo>
                    <a:pt x="1650" y="1531"/>
                  </a:lnTo>
                  <a:cubicBezTo>
                    <a:pt x="1626" y="1502"/>
                    <a:pt x="1600" y="1471"/>
                    <a:pt x="1574" y="1444"/>
                  </a:cubicBezTo>
                  <a:close/>
                  <a:moveTo>
                    <a:pt x="1650" y="1531"/>
                  </a:moveTo>
                  <a:cubicBezTo>
                    <a:pt x="1665" y="1550"/>
                    <a:pt x="1679" y="1568"/>
                    <a:pt x="1691" y="1584"/>
                  </a:cubicBezTo>
                  <a:cubicBezTo>
                    <a:pt x="1778" y="1677"/>
                    <a:pt x="1851" y="1756"/>
                    <a:pt x="1903" y="1812"/>
                  </a:cubicBezTo>
                  <a:lnTo>
                    <a:pt x="1903" y="1812"/>
                  </a:lnTo>
                  <a:cubicBezTo>
                    <a:pt x="1821" y="1723"/>
                    <a:pt x="1736" y="1629"/>
                    <a:pt x="1650" y="1531"/>
                  </a:cubicBezTo>
                  <a:close/>
                  <a:moveTo>
                    <a:pt x="1903" y="1812"/>
                  </a:moveTo>
                  <a:cubicBezTo>
                    <a:pt x="1932" y="1844"/>
                    <a:pt x="1960" y="1875"/>
                    <a:pt x="1989" y="1906"/>
                  </a:cubicBezTo>
                  <a:cubicBezTo>
                    <a:pt x="1989" y="1906"/>
                    <a:pt x="1957" y="1871"/>
                    <a:pt x="1903" y="18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5258975" y="1005025"/>
              <a:ext cx="15500" cy="1500"/>
            </a:xfrm>
            <a:custGeom>
              <a:rect b="b" l="l" r="r" t="t"/>
              <a:pathLst>
                <a:path extrusionOk="0" h="60" w="620">
                  <a:moveTo>
                    <a:pt x="620" y="0"/>
                  </a:moveTo>
                  <a:cubicBezTo>
                    <a:pt x="465" y="12"/>
                    <a:pt x="239" y="36"/>
                    <a:pt x="1" y="60"/>
                  </a:cubicBezTo>
                  <a:lnTo>
                    <a:pt x="6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5353925" y="4555750"/>
              <a:ext cx="21750" cy="32475"/>
            </a:xfrm>
            <a:custGeom>
              <a:rect b="b" l="l" r="r" t="t"/>
              <a:pathLst>
                <a:path extrusionOk="0" h="1299" w="870">
                  <a:moveTo>
                    <a:pt x="870" y="0"/>
                  </a:moveTo>
                  <a:cubicBezTo>
                    <a:pt x="870" y="1"/>
                    <a:pt x="858" y="37"/>
                    <a:pt x="834" y="72"/>
                  </a:cubicBezTo>
                  <a:cubicBezTo>
                    <a:pt x="810" y="120"/>
                    <a:pt x="775" y="191"/>
                    <a:pt x="739" y="262"/>
                  </a:cubicBezTo>
                  <a:cubicBezTo>
                    <a:pt x="667" y="429"/>
                    <a:pt x="572" y="632"/>
                    <a:pt x="477" y="846"/>
                  </a:cubicBezTo>
                  <a:cubicBezTo>
                    <a:pt x="429" y="953"/>
                    <a:pt x="370" y="1072"/>
                    <a:pt x="346" y="1120"/>
                  </a:cubicBezTo>
                  <a:cubicBezTo>
                    <a:pt x="343" y="1123"/>
                    <a:pt x="341" y="1126"/>
                    <a:pt x="338" y="1129"/>
                  </a:cubicBezTo>
                  <a:lnTo>
                    <a:pt x="338" y="1129"/>
                  </a:lnTo>
                  <a:cubicBezTo>
                    <a:pt x="358" y="1117"/>
                    <a:pt x="359" y="1095"/>
                    <a:pt x="370" y="1084"/>
                  </a:cubicBezTo>
                  <a:lnTo>
                    <a:pt x="394" y="1048"/>
                  </a:lnTo>
                  <a:lnTo>
                    <a:pt x="406" y="1013"/>
                  </a:lnTo>
                  <a:cubicBezTo>
                    <a:pt x="525" y="774"/>
                    <a:pt x="632" y="536"/>
                    <a:pt x="751" y="298"/>
                  </a:cubicBezTo>
                  <a:cubicBezTo>
                    <a:pt x="787" y="191"/>
                    <a:pt x="846" y="72"/>
                    <a:pt x="870" y="0"/>
                  </a:cubicBezTo>
                  <a:close/>
                  <a:moveTo>
                    <a:pt x="338" y="1129"/>
                  </a:moveTo>
                  <a:lnTo>
                    <a:pt x="338" y="1129"/>
                  </a:lnTo>
                  <a:cubicBezTo>
                    <a:pt x="337" y="1130"/>
                    <a:pt x="336" y="1131"/>
                    <a:pt x="334" y="1132"/>
                  </a:cubicBezTo>
                  <a:cubicBezTo>
                    <a:pt x="333" y="1134"/>
                    <a:pt x="332" y="1136"/>
                    <a:pt x="331" y="1138"/>
                  </a:cubicBezTo>
                  <a:lnTo>
                    <a:pt x="331" y="1138"/>
                  </a:lnTo>
                  <a:cubicBezTo>
                    <a:pt x="333" y="1135"/>
                    <a:pt x="336" y="1132"/>
                    <a:pt x="338" y="1129"/>
                  </a:cubicBezTo>
                  <a:close/>
                  <a:moveTo>
                    <a:pt x="331" y="1138"/>
                  </a:moveTo>
                  <a:lnTo>
                    <a:pt x="331" y="1138"/>
                  </a:lnTo>
                  <a:cubicBezTo>
                    <a:pt x="304" y="1168"/>
                    <a:pt x="277" y="1192"/>
                    <a:pt x="248" y="1210"/>
                  </a:cubicBezTo>
                  <a:lnTo>
                    <a:pt x="248" y="1210"/>
                  </a:lnTo>
                  <a:cubicBezTo>
                    <a:pt x="266" y="1200"/>
                    <a:pt x="278" y="1190"/>
                    <a:pt x="298" y="1179"/>
                  </a:cubicBezTo>
                  <a:cubicBezTo>
                    <a:pt x="309" y="1168"/>
                    <a:pt x="320" y="1158"/>
                    <a:pt x="331" y="1138"/>
                  </a:cubicBezTo>
                  <a:close/>
                  <a:moveTo>
                    <a:pt x="248" y="1210"/>
                  </a:moveTo>
                  <a:cubicBezTo>
                    <a:pt x="245" y="1212"/>
                    <a:pt x="242" y="1213"/>
                    <a:pt x="239" y="1215"/>
                  </a:cubicBezTo>
                  <a:cubicBezTo>
                    <a:pt x="238" y="1216"/>
                    <a:pt x="237" y="1217"/>
                    <a:pt x="236" y="1217"/>
                  </a:cubicBezTo>
                  <a:lnTo>
                    <a:pt x="236" y="1217"/>
                  </a:lnTo>
                  <a:cubicBezTo>
                    <a:pt x="240" y="1215"/>
                    <a:pt x="244" y="1213"/>
                    <a:pt x="248" y="1210"/>
                  </a:cubicBezTo>
                  <a:close/>
                  <a:moveTo>
                    <a:pt x="236" y="1217"/>
                  </a:moveTo>
                  <a:cubicBezTo>
                    <a:pt x="222" y="1225"/>
                    <a:pt x="207" y="1232"/>
                    <a:pt x="191" y="1239"/>
                  </a:cubicBezTo>
                  <a:cubicBezTo>
                    <a:pt x="170" y="1249"/>
                    <a:pt x="150" y="1260"/>
                    <a:pt x="129" y="1270"/>
                  </a:cubicBezTo>
                  <a:lnTo>
                    <a:pt x="129" y="1270"/>
                  </a:lnTo>
                  <a:cubicBezTo>
                    <a:pt x="169" y="1257"/>
                    <a:pt x="206" y="1240"/>
                    <a:pt x="236" y="1217"/>
                  </a:cubicBezTo>
                  <a:close/>
                  <a:moveTo>
                    <a:pt x="129" y="1270"/>
                  </a:moveTo>
                  <a:cubicBezTo>
                    <a:pt x="109" y="1276"/>
                    <a:pt x="88" y="1282"/>
                    <a:pt x="68" y="1286"/>
                  </a:cubicBezTo>
                  <a:lnTo>
                    <a:pt x="68" y="1286"/>
                  </a:lnTo>
                  <a:cubicBezTo>
                    <a:pt x="81" y="1286"/>
                    <a:pt x="100" y="1284"/>
                    <a:pt x="120" y="1274"/>
                  </a:cubicBezTo>
                  <a:cubicBezTo>
                    <a:pt x="123" y="1273"/>
                    <a:pt x="126" y="1271"/>
                    <a:pt x="129" y="1270"/>
                  </a:cubicBezTo>
                  <a:close/>
                  <a:moveTo>
                    <a:pt x="68" y="1286"/>
                  </a:moveTo>
                  <a:lnTo>
                    <a:pt x="68" y="1286"/>
                  </a:lnTo>
                  <a:cubicBezTo>
                    <a:pt x="65" y="1286"/>
                    <a:pt x="62" y="1286"/>
                    <a:pt x="60" y="1286"/>
                  </a:cubicBezTo>
                  <a:cubicBezTo>
                    <a:pt x="55" y="1288"/>
                    <a:pt x="50" y="1290"/>
                    <a:pt x="46" y="1291"/>
                  </a:cubicBezTo>
                  <a:lnTo>
                    <a:pt x="46" y="1291"/>
                  </a:lnTo>
                  <a:cubicBezTo>
                    <a:pt x="53" y="1289"/>
                    <a:pt x="60" y="1288"/>
                    <a:pt x="68" y="1286"/>
                  </a:cubicBezTo>
                  <a:close/>
                  <a:moveTo>
                    <a:pt x="46" y="1291"/>
                  </a:moveTo>
                  <a:cubicBezTo>
                    <a:pt x="30" y="1294"/>
                    <a:pt x="15" y="1296"/>
                    <a:pt x="1" y="1298"/>
                  </a:cubicBezTo>
                  <a:cubicBezTo>
                    <a:pt x="1" y="1298"/>
                    <a:pt x="18" y="1298"/>
                    <a:pt x="46" y="12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2202050" y="1251175"/>
              <a:ext cx="325" cy="25"/>
            </a:xfrm>
            <a:custGeom>
              <a:rect b="b" l="l" r="r" t="t"/>
              <a:pathLst>
                <a:path extrusionOk="0" h="1" w="13">
                  <a:moveTo>
                    <a:pt x="0" y="1"/>
                  </a:moveTo>
                  <a:lnTo>
                    <a:pt x="12" y="1"/>
                  </a:lnTo>
                  <a:cubicBezTo>
                    <a:pt x="12" y="1"/>
                    <a:pt x="12"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1068875" y="981400"/>
              <a:ext cx="5488200" cy="3613950"/>
            </a:xfrm>
            <a:custGeom>
              <a:rect b="b" l="l" r="r" t="t"/>
              <a:pathLst>
                <a:path extrusionOk="0" h="144558" w="219528">
                  <a:moveTo>
                    <a:pt x="200067" y="2609"/>
                  </a:moveTo>
                  <a:cubicBezTo>
                    <a:pt x="200096" y="2618"/>
                    <a:pt x="200126" y="2627"/>
                    <a:pt x="200156" y="2636"/>
                  </a:cubicBezTo>
                  <a:cubicBezTo>
                    <a:pt x="200127" y="2627"/>
                    <a:pt x="200097" y="2618"/>
                    <a:pt x="200067" y="2609"/>
                  </a:cubicBezTo>
                  <a:close/>
                  <a:moveTo>
                    <a:pt x="130529" y="6065"/>
                  </a:moveTo>
                  <a:cubicBezTo>
                    <a:pt x="130454" y="6078"/>
                    <a:pt x="130385" y="6090"/>
                    <a:pt x="130323" y="6101"/>
                  </a:cubicBezTo>
                  <a:lnTo>
                    <a:pt x="130323" y="6101"/>
                  </a:lnTo>
                  <a:cubicBezTo>
                    <a:pt x="130395" y="6088"/>
                    <a:pt x="130464" y="6076"/>
                    <a:pt x="130529" y="6065"/>
                  </a:cubicBezTo>
                  <a:close/>
                  <a:moveTo>
                    <a:pt x="112479" y="8768"/>
                  </a:moveTo>
                  <a:lnTo>
                    <a:pt x="112479" y="8768"/>
                  </a:lnTo>
                  <a:cubicBezTo>
                    <a:pt x="112391" y="8776"/>
                    <a:pt x="112312" y="8784"/>
                    <a:pt x="112240" y="8791"/>
                  </a:cubicBezTo>
                  <a:lnTo>
                    <a:pt x="112240" y="8791"/>
                  </a:lnTo>
                  <a:cubicBezTo>
                    <a:pt x="112316" y="8784"/>
                    <a:pt x="112395" y="8776"/>
                    <a:pt x="112479" y="8768"/>
                  </a:cubicBezTo>
                  <a:close/>
                  <a:moveTo>
                    <a:pt x="98870" y="9934"/>
                  </a:moveTo>
                  <a:cubicBezTo>
                    <a:pt x="98851" y="9935"/>
                    <a:pt x="98830" y="9936"/>
                    <a:pt x="98808" y="9938"/>
                  </a:cubicBezTo>
                  <a:lnTo>
                    <a:pt x="98808" y="9938"/>
                  </a:lnTo>
                  <a:cubicBezTo>
                    <a:pt x="98829" y="9937"/>
                    <a:pt x="98849" y="9935"/>
                    <a:pt x="98870" y="9934"/>
                  </a:cubicBezTo>
                  <a:close/>
                  <a:moveTo>
                    <a:pt x="93012" y="10494"/>
                  </a:moveTo>
                  <a:lnTo>
                    <a:pt x="93012" y="10494"/>
                  </a:lnTo>
                  <a:cubicBezTo>
                    <a:pt x="92393" y="10518"/>
                    <a:pt x="91619" y="10553"/>
                    <a:pt x="90809" y="10589"/>
                  </a:cubicBezTo>
                  <a:cubicBezTo>
                    <a:pt x="90631" y="10577"/>
                    <a:pt x="90821" y="10553"/>
                    <a:pt x="91333" y="10530"/>
                  </a:cubicBezTo>
                  <a:lnTo>
                    <a:pt x="91333" y="10530"/>
                  </a:lnTo>
                  <a:cubicBezTo>
                    <a:pt x="91280" y="10534"/>
                    <a:pt x="91282" y="10536"/>
                    <a:pt x="91326" y="10536"/>
                  </a:cubicBezTo>
                  <a:cubicBezTo>
                    <a:pt x="91508" y="10536"/>
                    <a:pt x="92399" y="10503"/>
                    <a:pt x="93012" y="10494"/>
                  </a:cubicBezTo>
                  <a:close/>
                  <a:moveTo>
                    <a:pt x="83202" y="10563"/>
                  </a:moveTo>
                  <a:cubicBezTo>
                    <a:pt x="83321" y="10563"/>
                    <a:pt x="83392" y="10565"/>
                    <a:pt x="83439" y="10565"/>
                  </a:cubicBezTo>
                  <a:cubicBezTo>
                    <a:pt x="83058" y="10577"/>
                    <a:pt x="82618" y="10589"/>
                    <a:pt x="82034" y="10613"/>
                  </a:cubicBezTo>
                  <a:lnTo>
                    <a:pt x="81939" y="10613"/>
                  </a:lnTo>
                  <a:cubicBezTo>
                    <a:pt x="82011" y="10601"/>
                    <a:pt x="82094" y="10601"/>
                    <a:pt x="82249" y="10589"/>
                  </a:cubicBezTo>
                  <a:cubicBezTo>
                    <a:pt x="82734" y="10568"/>
                    <a:pt x="83023" y="10563"/>
                    <a:pt x="83202" y="10563"/>
                  </a:cubicBezTo>
                  <a:close/>
                  <a:moveTo>
                    <a:pt x="86786" y="10751"/>
                  </a:moveTo>
                  <a:cubicBezTo>
                    <a:pt x="86748" y="10753"/>
                    <a:pt x="86712" y="10754"/>
                    <a:pt x="86678" y="10756"/>
                  </a:cubicBezTo>
                  <a:cubicBezTo>
                    <a:pt x="86712" y="10754"/>
                    <a:pt x="86748" y="10753"/>
                    <a:pt x="86786" y="10751"/>
                  </a:cubicBezTo>
                  <a:close/>
                  <a:moveTo>
                    <a:pt x="45193" y="10778"/>
                  </a:moveTo>
                  <a:lnTo>
                    <a:pt x="45193" y="10778"/>
                  </a:lnTo>
                  <a:cubicBezTo>
                    <a:pt x="45232" y="10782"/>
                    <a:pt x="45277" y="10787"/>
                    <a:pt x="45327" y="10792"/>
                  </a:cubicBezTo>
                  <a:cubicBezTo>
                    <a:pt x="45299" y="10784"/>
                    <a:pt x="45258" y="10782"/>
                    <a:pt x="45193" y="10778"/>
                  </a:cubicBezTo>
                  <a:close/>
                  <a:moveTo>
                    <a:pt x="214515" y="15828"/>
                  </a:moveTo>
                  <a:cubicBezTo>
                    <a:pt x="214517" y="15838"/>
                    <a:pt x="214518" y="15848"/>
                    <a:pt x="214520" y="15858"/>
                  </a:cubicBezTo>
                  <a:lnTo>
                    <a:pt x="214520" y="15858"/>
                  </a:lnTo>
                  <a:cubicBezTo>
                    <a:pt x="214522" y="15872"/>
                    <a:pt x="214525" y="15886"/>
                    <a:pt x="214527" y="15899"/>
                  </a:cubicBezTo>
                  <a:lnTo>
                    <a:pt x="214515" y="15828"/>
                  </a:lnTo>
                  <a:close/>
                  <a:moveTo>
                    <a:pt x="572" y="33311"/>
                  </a:moveTo>
                  <a:cubicBezTo>
                    <a:pt x="572" y="33329"/>
                    <a:pt x="572" y="33347"/>
                    <a:pt x="572" y="33366"/>
                  </a:cubicBezTo>
                  <a:cubicBezTo>
                    <a:pt x="573" y="33382"/>
                    <a:pt x="574" y="33398"/>
                    <a:pt x="574" y="33414"/>
                  </a:cubicBezTo>
                  <a:lnTo>
                    <a:pt x="574" y="33414"/>
                  </a:lnTo>
                  <a:cubicBezTo>
                    <a:pt x="574" y="33376"/>
                    <a:pt x="573" y="33341"/>
                    <a:pt x="572" y="33311"/>
                  </a:cubicBezTo>
                  <a:close/>
                  <a:moveTo>
                    <a:pt x="574" y="33414"/>
                  </a:moveTo>
                  <a:cubicBezTo>
                    <a:pt x="577" y="33545"/>
                    <a:pt x="580" y="33719"/>
                    <a:pt x="584" y="33925"/>
                  </a:cubicBezTo>
                  <a:cubicBezTo>
                    <a:pt x="584" y="33761"/>
                    <a:pt x="584" y="33597"/>
                    <a:pt x="574" y="33414"/>
                  </a:cubicBezTo>
                  <a:close/>
                  <a:moveTo>
                    <a:pt x="215146" y="41843"/>
                  </a:moveTo>
                  <a:lnTo>
                    <a:pt x="215158" y="42093"/>
                  </a:lnTo>
                  <a:cubicBezTo>
                    <a:pt x="215158" y="42093"/>
                    <a:pt x="215158" y="42094"/>
                    <a:pt x="215158" y="42094"/>
                  </a:cubicBezTo>
                  <a:lnTo>
                    <a:pt x="215158" y="42094"/>
                  </a:lnTo>
                  <a:cubicBezTo>
                    <a:pt x="215154" y="42010"/>
                    <a:pt x="215150" y="41926"/>
                    <a:pt x="215146" y="41843"/>
                  </a:cubicBezTo>
                  <a:close/>
                  <a:moveTo>
                    <a:pt x="163" y="58910"/>
                  </a:moveTo>
                  <a:cubicBezTo>
                    <a:pt x="160" y="58975"/>
                    <a:pt x="157" y="59067"/>
                    <a:pt x="155" y="59190"/>
                  </a:cubicBezTo>
                  <a:lnTo>
                    <a:pt x="163" y="58910"/>
                  </a:lnTo>
                  <a:close/>
                  <a:moveTo>
                    <a:pt x="24" y="72359"/>
                  </a:moveTo>
                  <a:cubicBezTo>
                    <a:pt x="24" y="72454"/>
                    <a:pt x="24" y="72519"/>
                    <a:pt x="26" y="72525"/>
                  </a:cubicBezTo>
                  <a:lnTo>
                    <a:pt x="26" y="72525"/>
                  </a:lnTo>
                  <a:lnTo>
                    <a:pt x="24" y="72359"/>
                  </a:lnTo>
                  <a:close/>
                  <a:moveTo>
                    <a:pt x="219456" y="111887"/>
                  </a:moveTo>
                  <a:lnTo>
                    <a:pt x="219456" y="111887"/>
                  </a:lnTo>
                  <a:cubicBezTo>
                    <a:pt x="219467" y="112134"/>
                    <a:pt x="219477" y="112416"/>
                    <a:pt x="219495" y="112696"/>
                  </a:cubicBezTo>
                  <a:lnTo>
                    <a:pt x="219495" y="112696"/>
                  </a:lnTo>
                  <a:cubicBezTo>
                    <a:pt x="219477" y="112329"/>
                    <a:pt x="219467" y="112042"/>
                    <a:pt x="219456" y="111887"/>
                  </a:cubicBezTo>
                  <a:close/>
                  <a:moveTo>
                    <a:pt x="219495" y="112696"/>
                  </a:moveTo>
                  <a:cubicBezTo>
                    <a:pt x="219498" y="112754"/>
                    <a:pt x="219501" y="112814"/>
                    <a:pt x="219504" y="112876"/>
                  </a:cubicBezTo>
                  <a:cubicBezTo>
                    <a:pt x="219504" y="112860"/>
                    <a:pt x="219504" y="112844"/>
                    <a:pt x="219504" y="112828"/>
                  </a:cubicBezTo>
                  <a:cubicBezTo>
                    <a:pt x="219501" y="112784"/>
                    <a:pt x="219498" y="112740"/>
                    <a:pt x="219495" y="112696"/>
                  </a:cubicBezTo>
                  <a:close/>
                  <a:moveTo>
                    <a:pt x="217087" y="122686"/>
                  </a:moveTo>
                  <a:cubicBezTo>
                    <a:pt x="217079" y="122698"/>
                    <a:pt x="217070" y="122709"/>
                    <a:pt x="217062" y="122721"/>
                  </a:cubicBezTo>
                  <a:lnTo>
                    <a:pt x="217062" y="122721"/>
                  </a:lnTo>
                  <a:cubicBezTo>
                    <a:pt x="217078" y="122700"/>
                    <a:pt x="217087" y="122686"/>
                    <a:pt x="217087" y="122686"/>
                  </a:cubicBezTo>
                  <a:close/>
                  <a:moveTo>
                    <a:pt x="144578" y="129282"/>
                  </a:moveTo>
                  <a:cubicBezTo>
                    <a:pt x="144587" y="129283"/>
                    <a:pt x="144596" y="129284"/>
                    <a:pt x="144605" y="129285"/>
                  </a:cubicBezTo>
                  <a:lnTo>
                    <a:pt x="144605" y="129285"/>
                  </a:lnTo>
                  <a:cubicBezTo>
                    <a:pt x="144600" y="129284"/>
                    <a:pt x="144595" y="129283"/>
                    <a:pt x="144590" y="129282"/>
                  </a:cubicBezTo>
                  <a:close/>
                  <a:moveTo>
                    <a:pt x="144495" y="129282"/>
                  </a:moveTo>
                  <a:lnTo>
                    <a:pt x="144411" y="129293"/>
                  </a:lnTo>
                  <a:lnTo>
                    <a:pt x="144411" y="129293"/>
                  </a:lnTo>
                  <a:cubicBezTo>
                    <a:pt x="144478" y="129290"/>
                    <a:pt x="144531" y="129282"/>
                    <a:pt x="144578" y="129282"/>
                  </a:cubicBezTo>
                  <a:close/>
                  <a:moveTo>
                    <a:pt x="144605" y="129285"/>
                  </a:moveTo>
                  <a:cubicBezTo>
                    <a:pt x="144670" y="129294"/>
                    <a:pt x="144726" y="129294"/>
                    <a:pt x="144792" y="129294"/>
                  </a:cubicBezTo>
                  <a:cubicBezTo>
                    <a:pt x="144792" y="129294"/>
                    <a:pt x="144720" y="129294"/>
                    <a:pt x="144605" y="129285"/>
                  </a:cubicBezTo>
                  <a:close/>
                  <a:moveTo>
                    <a:pt x="119491" y="131378"/>
                  </a:moveTo>
                  <a:cubicBezTo>
                    <a:pt x="119444" y="131384"/>
                    <a:pt x="119397" y="131389"/>
                    <a:pt x="119351" y="131395"/>
                  </a:cubicBezTo>
                  <a:lnTo>
                    <a:pt x="119351" y="131395"/>
                  </a:lnTo>
                  <a:cubicBezTo>
                    <a:pt x="119402" y="131389"/>
                    <a:pt x="119450" y="131383"/>
                    <a:pt x="119491" y="131378"/>
                  </a:cubicBezTo>
                  <a:close/>
                  <a:moveTo>
                    <a:pt x="117158" y="131390"/>
                  </a:moveTo>
                  <a:lnTo>
                    <a:pt x="117158" y="131390"/>
                  </a:lnTo>
                  <a:cubicBezTo>
                    <a:pt x="117122" y="131393"/>
                    <a:pt x="117086" y="131397"/>
                    <a:pt x="117050" y="131401"/>
                  </a:cubicBezTo>
                  <a:lnTo>
                    <a:pt x="117050" y="131401"/>
                  </a:lnTo>
                  <a:cubicBezTo>
                    <a:pt x="117087" y="131397"/>
                    <a:pt x="117122" y="131394"/>
                    <a:pt x="117158" y="131390"/>
                  </a:cubicBezTo>
                  <a:close/>
                  <a:moveTo>
                    <a:pt x="119351" y="131395"/>
                  </a:moveTo>
                  <a:lnTo>
                    <a:pt x="119351" y="131395"/>
                  </a:lnTo>
                  <a:cubicBezTo>
                    <a:pt x="119041" y="131432"/>
                    <a:pt x="118601" y="131482"/>
                    <a:pt x="118648" y="131482"/>
                  </a:cubicBezTo>
                  <a:cubicBezTo>
                    <a:pt x="118659" y="131482"/>
                    <a:pt x="118695" y="131479"/>
                    <a:pt x="118765" y="131473"/>
                  </a:cubicBezTo>
                  <a:cubicBezTo>
                    <a:pt x="118955" y="131446"/>
                    <a:pt x="119150" y="131420"/>
                    <a:pt x="119351" y="131395"/>
                  </a:cubicBezTo>
                  <a:close/>
                  <a:moveTo>
                    <a:pt x="116503" y="131474"/>
                  </a:moveTo>
                  <a:cubicBezTo>
                    <a:pt x="116403" y="131486"/>
                    <a:pt x="116304" y="131497"/>
                    <a:pt x="116205" y="131509"/>
                  </a:cubicBezTo>
                  <a:cubicBezTo>
                    <a:pt x="116205" y="131509"/>
                    <a:pt x="116330" y="131486"/>
                    <a:pt x="116503" y="131474"/>
                  </a:cubicBezTo>
                  <a:close/>
                  <a:moveTo>
                    <a:pt x="7442" y="132866"/>
                  </a:moveTo>
                  <a:cubicBezTo>
                    <a:pt x="7442" y="132866"/>
                    <a:pt x="7443" y="132868"/>
                    <a:pt x="7445" y="132870"/>
                  </a:cubicBezTo>
                  <a:lnTo>
                    <a:pt x="7445" y="132870"/>
                  </a:lnTo>
                  <a:cubicBezTo>
                    <a:pt x="7444" y="132869"/>
                    <a:pt x="7443" y="132867"/>
                    <a:pt x="7442" y="132866"/>
                  </a:cubicBezTo>
                  <a:close/>
                  <a:moveTo>
                    <a:pt x="106174" y="133161"/>
                  </a:moveTo>
                  <a:cubicBezTo>
                    <a:pt x="105856" y="133204"/>
                    <a:pt x="105565" y="133245"/>
                    <a:pt x="105299" y="133283"/>
                  </a:cubicBezTo>
                  <a:cubicBezTo>
                    <a:pt x="105707" y="133228"/>
                    <a:pt x="105986" y="133189"/>
                    <a:pt x="106174" y="133161"/>
                  </a:cubicBezTo>
                  <a:close/>
                  <a:moveTo>
                    <a:pt x="100251" y="133735"/>
                  </a:moveTo>
                  <a:cubicBezTo>
                    <a:pt x="100086" y="133760"/>
                    <a:pt x="99973" y="133777"/>
                    <a:pt x="99896" y="133789"/>
                  </a:cubicBezTo>
                  <a:lnTo>
                    <a:pt x="99896" y="133789"/>
                  </a:lnTo>
                  <a:cubicBezTo>
                    <a:pt x="100013" y="133771"/>
                    <a:pt x="100131" y="133753"/>
                    <a:pt x="100251" y="133735"/>
                  </a:cubicBezTo>
                  <a:close/>
                  <a:moveTo>
                    <a:pt x="8109" y="133795"/>
                  </a:moveTo>
                  <a:cubicBezTo>
                    <a:pt x="8117" y="133806"/>
                    <a:pt x="8127" y="133818"/>
                    <a:pt x="8136" y="133830"/>
                  </a:cubicBezTo>
                  <a:lnTo>
                    <a:pt x="8136" y="133830"/>
                  </a:lnTo>
                  <a:cubicBezTo>
                    <a:pt x="8127" y="133818"/>
                    <a:pt x="8118" y="133806"/>
                    <a:pt x="8109" y="133795"/>
                  </a:cubicBezTo>
                  <a:close/>
                  <a:moveTo>
                    <a:pt x="178832" y="134211"/>
                  </a:moveTo>
                  <a:cubicBezTo>
                    <a:pt x="178692" y="134322"/>
                    <a:pt x="178478" y="134521"/>
                    <a:pt x="178361" y="134632"/>
                  </a:cubicBezTo>
                  <a:lnTo>
                    <a:pt x="178361" y="134632"/>
                  </a:lnTo>
                  <a:cubicBezTo>
                    <a:pt x="178551" y="134459"/>
                    <a:pt x="178716" y="134313"/>
                    <a:pt x="178832" y="134211"/>
                  </a:cubicBezTo>
                  <a:close/>
                  <a:moveTo>
                    <a:pt x="94957" y="134850"/>
                  </a:moveTo>
                  <a:cubicBezTo>
                    <a:pt x="94900" y="134859"/>
                    <a:pt x="94843" y="134869"/>
                    <a:pt x="94786" y="134878"/>
                  </a:cubicBezTo>
                  <a:cubicBezTo>
                    <a:pt x="94840" y="134869"/>
                    <a:pt x="94897" y="134860"/>
                    <a:pt x="94957" y="134850"/>
                  </a:cubicBezTo>
                  <a:close/>
                  <a:moveTo>
                    <a:pt x="50923" y="143002"/>
                  </a:moveTo>
                  <a:cubicBezTo>
                    <a:pt x="50782" y="143023"/>
                    <a:pt x="50685" y="143034"/>
                    <a:pt x="50685" y="143034"/>
                  </a:cubicBezTo>
                  <a:cubicBezTo>
                    <a:pt x="50765" y="143024"/>
                    <a:pt x="50845" y="143013"/>
                    <a:pt x="50923" y="143002"/>
                  </a:cubicBezTo>
                  <a:close/>
                  <a:moveTo>
                    <a:pt x="44845" y="143697"/>
                  </a:moveTo>
                  <a:cubicBezTo>
                    <a:pt x="44542" y="143717"/>
                    <a:pt x="44204" y="143742"/>
                    <a:pt x="43815" y="143772"/>
                  </a:cubicBezTo>
                  <a:cubicBezTo>
                    <a:pt x="44347" y="143733"/>
                    <a:pt x="44663" y="143710"/>
                    <a:pt x="44845" y="143697"/>
                  </a:cubicBezTo>
                  <a:close/>
                  <a:moveTo>
                    <a:pt x="181159" y="1"/>
                  </a:moveTo>
                  <a:cubicBezTo>
                    <a:pt x="180410" y="1"/>
                    <a:pt x="179639" y="20"/>
                    <a:pt x="178939" y="28"/>
                  </a:cubicBezTo>
                  <a:lnTo>
                    <a:pt x="178594" y="112"/>
                  </a:lnTo>
                  <a:cubicBezTo>
                    <a:pt x="175903" y="112"/>
                    <a:pt x="172379" y="255"/>
                    <a:pt x="169176" y="540"/>
                  </a:cubicBezTo>
                  <a:cubicBezTo>
                    <a:pt x="168367" y="588"/>
                    <a:pt x="167581" y="671"/>
                    <a:pt x="166843" y="743"/>
                  </a:cubicBezTo>
                  <a:cubicBezTo>
                    <a:pt x="166093" y="802"/>
                    <a:pt x="165390" y="862"/>
                    <a:pt x="164735" y="933"/>
                  </a:cubicBezTo>
                  <a:cubicBezTo>
                    <a:pt x="163426" y="1064"/>
                    <a:pt x="162330" y="1159"/>
                    <a:pt x="161604" y="1219"/>
                  </a:cubicBezTo>
                  <a:cubicBezTo>
                    <a:pt x="160318" y="1398"/>
                    <a:pt x="158711" y="1564"/>
                    <a:pt x="157437" y="1755"/>
                  </a:cubicBezTo>
                  <a:lnTo>
                    <a:pt x="157508" y="1707"/>
                  </a:lnTo>
                  <a:lnTo>
                    <a:pt x="157508" y="1707"/>
                  </a:lnTo>
                  <a:cubicBezTo>
                    <a:pt x="156615" y="1814"/>
                    <a:pt x="155829" y="1910"/>
                    <a:pt x="155091" y="2005"/>
                  </a:cubicBezTo>
                  <a:cubicBezTo>
                    <a:pt x="154353" y="2112"/>
                    <a:pt x="153662" y="2207"/>
                    <a:pt x="152936" y="2302"/>
                  </a:cubicBezTo>
                  <a:cubicBezTo>
                    <a:pt x="152222" y="2398"/>
                    <a:pt x="151472" y="2505"/>
                    <a:pt x="150638" y="2636"/>
                  </a:cubicBezTo>
                  <a:cubicBezTo>
                    <a:pt x="149793" y="2755"/>
                    <a:pt x="148852" y="2898"/>
                    <a:pt x="147757" y="3076"/>
                  </a:cubicBezTo>
                  <a:lnTo>
                    <a:pt x="148650" y="2898"/>
                  </a:lnTo>
                  <a:lnTo>
                    <a:pt x="148650" y="2898"/>
                  </a:lnTo>
                  <a:cubicBezTo>
                    <a:pt x="146173" y="3291"/>
                    <a:pt x="145542" y="3505"/>
                    <a:pt x="143256" y="3886"/>
                  </a:cubicBezTo>
                  <a:lnTo>
                    <a:pt x="142566" y="3945"/>
                  </a:lnTo>
                  <a:cubicBezTo>
                    <a:pt x="141482" y="4124"/>
                    <a:pt x="140399" y="4303"/>
                    <a:pt x="139315" y="4481"/>
                  </a:cubicBezTo>
                  <a:cubicBezTo>
                    <a:pt x="138232" y="4672"/>
                    <a:pt x="137160" y="4862"/>
                    <a:pt x="136077" y="5053"/>
                  </a:cubicBezTo>
                  <a:cubicBezTo>
                    <a:pt x="134993" y="5243"/>
                    <a:pt x="133910" y="5434"/>
                    <a:pt x="132838" y="5636"/>
                  </a:cubicBezTo>
                  <a:cubicBezTo>
                    <a:pt x="131767" y="5839"/>
                    <a:pt x="130707" y="6053"/>
                    <a:pt x="129648" y="6255"/>
                  </a:cubicBezTo>
                  <a:cubicBezTo>
                    <a:pt x="129701" y="6234"/>
                    <a:pt x="129810" y="6194"/>
                    <a:pt x="130323" y="6101"/>
                  </a:cubicBezTo>
                  <a:lnTo>
                    <a:pt x="130323" y="6101"/>
                  </a:lnTo>
                  <a:cubicBezTo>
                    <a:pt x="129267" y="6287"/>
                    <a:pt x="127460" y="6606"/>
                    <a:pt x="125945" y="6863"/>
                  </a:cubicBezTo>
                  <a:cubicBezTo>
                    <a:pt x="124494" y="7086"/>
                    <a:pt x="123321" y="7282"/>
                    <a:pt x="123366" y="7303"/>
                  </a:cubicBezTo>
                  <a:lnTo>
                    <a:pt x="123366" y="7303"/>
                  </a:lnTo>
                  <a:cubicBezTo>
                    <a:pt x="123254" y="7311"/>
                    <a:pt x="123009" y="7345"/>
                    <a:pt x="122670" y="7398"/>
                  </a:cubicBezTo>
                  <a:cubicBezTo>
                    <a:pt x="122218" y="7470"/>
                    <a:pt x="121587" y="7565"/>
                    <a:pt x="120885" y="7660"/>
                  </a:cubicBezTo>
                  <a:cubicBezTo>
                    <a:pt x="119480" y="7863"/>
                    <a:pt x="117801" y="8125"/>
                    <a:pt x="116622" y="8267"/>
                  </a:cubicBezTo>
                  <a:lnTo>
                    <a:pt x="116991" y="8184"/>
                  </a:lnTo>
                  <a:lnTo>
                    <a:pt x="116991" y="8184"/>
                  </a:lnTo>
                  <a:cubicBezTo>
                    <a:pt x="116003" y="8327"/>
                    <a:pt x="115491" y="8398"/>
                    <a:pt x="114884" y="8494"/>
                  </a:cubicBezTo>
                  <a:cubicBezTo>
                    <a:pt x="114586" y="8529"/>
                    <a:pt x="114253" y="8577"/>
                    <a:pt x="113824" y="8637"/>
                  </a:cubicBezTo>
                  <a:cubicBezTo>
                    <a:pt x="113407" y="8684"/>
                    <a:pt x="112884" y="8744"/>
                    <a:pt x="112193" y="8815"/>
                  </a:cubicBezTo>
                  <a:cubicBezTo>
                    <a:pt x="111950" y="8842"/>
                    <a:pt x="111806" y="8853"/>
                    <a:pt x="111767" y="8853"/>
                  </a:cubicBezTo>
                  <a:cubicBezTo>
                    <a:pt x="111712" y="8853"/>
                    <a:pt x="111866" y="8830"/>
                    <a:pt x="112240" y="8791"/>
                  </a:cubicBezTo>
                  <a:lnTo>
                    <a:pt x="112240" y="8791"/>
                  </a:lnTo>
                  <a:cubicBezTo>
                    <a:pt x="111329" y="8882"/>
                    <a:pt x="110929" y="8927"/>
                    <a:pt x="110478" y="8982"/>
                  </a:cubicBezTo>
                  <a:cubicBezTo>
                    <a:pt x="110002" y="9041"/>
                    <a:pt x="109455" y="9113"/>
                    <a:pt x="108133" y="9220"/>
                  </a:cubicBezTo>
                  <a:lnTo>
                    <a:pt x="109121" y="9101"/>
                  </a:lnTo>
                  <a:lnTo>
                    <a:pt x="109121" y="9101"/>
                  </a:lnTo>
                  <a:cubicBezTo>
                    <a:pt x="106859" y="9303"/>
                    <a:pt x="107049" y="9303"/>
                    <a:pt x="105811" y="9446"/>
                  </a:cubicBezTo>
                  <a:cubicBezTo>
                    <a:pt x="104439" y="9584"/>
                    <a:pt x="101706" y="9756"/>
                    <a:pt x="101231" y="9756"/>
                  </a:cubicBezTo>
                  <a:cubicBezTo>
                    <a:pt x="101215" y="9756"/>
                    <a:pt x="101202" y="9756"/>
                    <a:pt x="101192" y="9756"/>
                  </a:cubicBezTo>
                  <a:cubicBezTo>
                    <a:pt x="100894" y="9803"/>
                    <a:pt x="99656" y="9911"/>
                    <a:pt x="98322" y="9994"/>
                  </a:cubicBezTo>
                  <a:cubicBezTo>
                    <a:pt x="98158" y="9994"/>
                    <a:pt x="98557" y="9954"/>
                    <a:pt x="98808" y="9938"/>
                  </a:cubicBezTo>
                  <a:lnTo>
                    <a:pt x="98808" y="9938"/>
                  </a:lnTo>
                  <a:cubicBezTo>
                    <a:pt x="96958" y="10043"/>
                    <a:pt x="95570" y="10126"/>
                    <a:pt x="94334" y="10208"/>
                  </a:cubicBezTo>
                  <a:cubicBezTo>
                    <a:pt x="93072" y="10291"/>
                    <a:pt x="91964" y="10339"/>
                    <a:pt x="90666" y="10375"/>
                  </a:cubicBezTo>
                  <a:cubicBezTo>
                    <a:pt x="90637" y="10369"/>
                    <a:pt x="90580" y="10366"/>
                    <a:pt x="90504" y="10366"/>
                  </a:cubicBezTo>
                  <a:cubicBezTo>
                    <a:pt x="90480" y="10366"/>
                    <a:pt x="90454" y="10366"/>
                    <a:pt x="90427" y="10367"/>
                  </a:cubicBezTo>
                  <a:lnTo>
                    <a:pt x="90427" y="10367"/>
                  </a:lnTo>
                  <a:cubicBezTo>
                    <a:pt x="93216" y="10254"/>
                    <a:pt x="95452" y="10124"/>
                    <a:pt x="95432" y="10124"/>
                  </a:cubicBezTo>
                  <a:cubicBezTo>
                    <a:pt x="95431" y="10124"/>
                    <a:pt x="95426" y="10124"/>
                    <a:pt x="95417" y="10125"/>
                  </a:cubicBezTo>
                  <a:cubicBezTo>
                    <a:pt x="95417" y="10120"/>
                    <a:pt x="95367" y="10118"/>
                    <a:pt x="95286" y="10118"/>
                  </a:cubicBezTo>
                  <a:cubicBezTo>
                    <a:pt x="95043" y="10118"/>
                    <a:pt x="94528" y="10135"/>
                    <a:pt x="94293" y="10135"/>
                  </a:cubicBezTo>
                  <a:cubicBezTo>
                    <a:pt x="94065" y="10135"/>
                    <a:pt x="94103" y="10119"/>
                    <a:pt x="94917" y="10053"/>
                  </a:cubicBezTo>
                  <a:lnTo>
                    <a:pt x="94917" y="10053"/>
                  </a:lnTo>
                  <a:cubicBezTo>
                    <a:pt x="94429" y="10089"/>
                    <a:pt x="93857" y="10125"/>
                    <a:pt x="93238" y="10172"/>
                  </a:cubicBezTo>
                  <a:cubicBezTo>
                    <a:pt x="92619" y="10208"/>
                    <a:pt x="91940" y="10244"/>
                    <a:pt x="91262" y="10291"/>
                  </a:cubicBezTo>
                  <a:cubicBezTo>
                    <a:pt x="90571" y="10327"/>
                    <a:pt x="89869" y="10363"/>
                    <a:pt x="89202" y="10399"/>
                  </a:cubicBezTo>
                  <a:cubicBezTo>
                    <a:pt x="88523" y="10434"/>
                    <a:pt x="87868" y="10446"/>
                    <a:pt x="87285" y="10470"/>
                  </a:cubicBezTo>
                  <a:lnTo>
                    <a:pt x="86976" y="10470"/>
                  </a:lnTo>
                  <a:lnTo>
                    <a:pt x="87214" y="10458"/>
                  </a:lnTo>
                  <a:lnTo>
                    <a:pt x="87214" y="10458"/>
                  </a:lnTo>
                  <a:cubicBezTo>
                    <a:pt x="86666" y="10470"/>
                    <a:pt x="86178" y="10494"/>
                    <a:pt x="85725" y="10506"/>
                  </a:cubicBezTo>
                  <a:cubicBezTo>
                    <a:pt x="84963" y="10530"/>
                    <a:pt x="84487" y="10542"/>
                    <a:pt x="83761" y="10553"/>
                  </a:cubicBezTo>
                  <a:cubicBezTo>
                    <a:pt x="83727" y="10550"/>
                    <a:pt x="83659" y="10549"/>
                    <a:pt x="83563" y="10549"/>
                  </a:cubicBezTo>
                  <a:cubicBezTo>
                    <a:pt x="82887" y="10549"/>
                    <a:pt x="80836" y="10614"/>
                    <a:pt x="79772" y="10625"/>
                  </a:cubicBezTo>
                  <a:cubicBezTo>
                    <a:pt x="79867" y="10672"/>
                    <a:pt x="78284" y="10696"/>
                    <a:pt x="79772" y="10696"/>
                  </a:cubicBezTo>
                  <a:cubicBezTo>
                    <a:pt x="79582" y="10696"/>
                    <a:pt x="79998" y="10684"/>
                    <a:pt x="80808" y="10672"/>
                  </a:cubicBezTo>
                  <a:cubicBezTo>
                    <a:pt x="80987" y="10672"/>
                    <a:pt x="81201" y="10661"/>
                    <a:pt x="81320" y="10661"/>
                  </a:cubicBezTo>
                  <a:lnTo>
                    <a:pt x="81237" y="10661"/>
                  </a:lnTo>
                  <a:cubicBezTo>
                    <a:pt x="82034" y="10637"/>
                    <a:pt x="83070" y="10613"/>
                    <a:pt x="84249" y="10589"/>
                  </a:cubicBezTo>
                  <a:lnTo>
                    <a:pt x="84249" y="10589"/>
                  </a:lnTo>
                  <a:cubicBezTo>
                    <a:pt x="83296" y="10625"/>
                    <a:pt x="82296" y="10684"/>
                    <a:pt x="80951" y="10684"/>
                  </a:cubicBezTo>
                  <a:cubicBezTo>
                    <a:pt x="80332" y="10720"/>
                    <a:pt x="79653" y="10756"/>
                    <a:pt x="79272" y="10780"/>
                  </a:cubicBezTo>
                  <a:cubicBezTo>
                    <a:pt x="78439" y="10780"/>
                    <a:pt x="77224" y="10768"/>
                    <a:pt x="76165" y="10756"/>
                  </a:cubicBezTo>
                  <a:cubicBezTo>
                    <a:pt x="75105" y="10756"/>
                    <a:pt x="74200" y="10744"/>
                    <a:pt x="73974" y="10732"/>
                  </a:cubicBezTo>
                  <a:cubicBezTo>
                    <a:pt x="72128" y="10756"/>
                    <a:pt x="69950" y="10768"/>
                    <a:pt x="67949" y="10780"/>
                  </a:cubicBezTo>
                  <a:cubicBezTo>
                    <a:pt x="67410" y="10776"/>
                    <a:pt x="66884" y="10775"/>
                    <a:pt x="66380" y="10775"/>
                  </a:cubicBezTo>
                  <a:cubicBezTo>
                    <a:pt x="65003" y="10775"/>
                    <a:pt x="63794" y="10786"/>
                    <a:pt x="62949" y="10803"/>
                  </a:cubicBezTo>
                  <a:cubicBezTo>
                    <a:pt x="62805" y="10805"/>
                    <a:pt x="62679" y="10806"/>
                    <a:pt x="62566" y="10806"/>
                  </a:cubicBezTo>
                  <a:cubicBezTo>
                    <a:pt x="61851" y="10806"/>
                    <a:pt x="61682" y="10776"/>
                    <a:pt x="61353" y="10756"/>
                  </a:cubicBezTo>
                  <a:cubicBezTo>
                    <a:pt x="61750" y="10756"/>
                    <a:pt x="62205" y="10761"/>
                    <a:pt x="62563" y="10761"/>
                  </a:cubicBezTo>
                  <a:cubicBezTo>
                    <a:pt x="62742" y="10761"/>
                    <a:pt x="62897" y="10760"/>
                    <a:pt x="63008" y="10756"/>
                  </a:cubicBezTo>
                  <a:cubicBezTo>
                    <a:pt x="61744" y="10756"/>
                    <a:pt x="59755" y="10743"/>
                    <a:pt x="58258" y="10743"/>
                  </a:cubicBezTo>
                  <a:cubicBezTo>
                    <a:pt x="57260" y="10743"/>
                    <a:pt x="56481" y="10749"/>
                    <a:pt x="56281" y="10768"/>
                  </a:cubicBezTo>
                  <a:cubicBezTo>
                    <a:pt x="53626" y="10696"/>
                    <a:pt x="57769" y="10744"/>
                    <a:pt x="54126" y="10696"/>
                  </a:cubicBezTo>
                  <a:lnTo>
                    <a:pt x="54626" y="10684"/>
                  </a:lnTo>
                  <a:cubicBezTo>
                    <a:pt x="51042" y="10577"/>
                    <a:pt x="48137" y="10565"/>
                    <a:pt x="45125" y="10542"/>
                  </a:cubicBezTo>
                  <a:cubicBezTo>
                    <a:pt x="42125" y="10542"/>
                    <a:pt x="39017" y="10530"/>
                    <a:pt x="35052" y="10411"/>
                  </a:cubicBezTo>
                  <a:lnTo>
                    <a:pt x="35052" y="10411"/>
                  </a:lnTo>
                  <a:cubicBezTo>
                    <a:pt x="35600" y="10434"/>
                    <a:pt x="35874" y="10434"/>
                    <a:pt x="35993" y="10446"/>
                  </a:cubicBezTo>
                  <a:cubicBezTo>
                    <a:pt x="33940" y="10408"/>
                    <a:pt x="31858" y="10371"/>
                    <a:pt x="29762" y="10371"/>
                  </a:cubicBezTo>
                  <a:cubicBezTo>
                    <a:pt x="27238" y="10371"/>
                    <a:pt x="24694" y="10425"/>
                    <a:pt x="22158" y="10601"/>
                  </a:cubicBezTo>
                  <a:lnTo>
                    <a:pt x="21289" y="10661"/>
                  </a:lnTo>
                  <a:cubicBezTo>
                    <a:pt x="21003" y="10684"/>
                    <a:pt x="20705" y="10720"/>
                    <a:pt x="20420" y="10744"/>
                  </a:cubicBezTo>
                  <a:lnTo>
                    <a:pt x="19550" y="10839"/>
                  </a:lnTo>
                  <a:lnTo>
                    <a:pt x="18693" y="10946"/>
                  </a:lnTo>
                  <a:cubicBezTo>
                    <a:pt x="17538" y="11089"/>
                    <a:pt x="16407" y="11292"/>
                    <a:pt x="15276" y="11506"/>
                  </a:cubicBezTo>
                  <a:cubicBezTo>
                    <a:pt x="14145" y="11744"/>
                    <a:pt x="13038" y="12018"/>
                    <a:pt x="11954" y="12351"/>
                  </a:cubicBezTo>
                  <a:cubicBezTo>
                    <a:pt x="10871" y="12708"/>
                    <a:pt x="9811" y="13113"/>
                    <a:pt x="8799" y="13625"/>
                  </a:cubicBezTo>
                  <a:cubicBezTo>
                    <a:pt x="8525" y="13768"/>
                    <a:pt x="8275" y="13911"/>
                    <a:pt x="8049" y="14030"/>
                  </a:cubicBezTo>
                  <a:cubicBezTo>
                    <a:pt x="7835" y="14161"/>
                    <a:pt x="7644" y="14280"/>
                    <a:pt x="7466" y="14399"/>
                  </a:cubicBezTo>
                  <a:cubicBezTo>
                    <a:pt x="7382" y="14447"/>
                    <a:pt x="7299" y="14494"/>
                    <a:pt x="7227" y="14554"/>
                  </a:cubicBezTo>
                  <a:cubicBezTo>
                    <a:pt x="7144" y="14613"/>
                    <a:pt x="7073" y="14661"/>
                    <a:pt x="7013" y="14709"/>
                  </a:cubicBezTo>
                  <a:cubicBezTo>
                    <a:pt x="6870" y="14816"/>
                    <a:pt x="6751" y="14899"/>
                    <a:pt x="6632" y="14994"/>
                  </a:cubicBezTo>
                  <a:cubicBezTo>
                    <a:pt x="6180" y="15352"/>
                    <a:pt x="5834" y="15661"/>
                    <a:pt x="5287" y="16209"/>
                  </a:cubicBezTo>
                  <a:cubicBezTo>
                    <a:pt x="5287" y="16209"/>
                    <a:pt x="5180" y="16292"/>
                    <a:pt x="5072" y="16399"/>
                  </a:cubicBezTo>
                  <a:cubicBezTo>
                    <a:pt x="4977" y="16495"/>
                    <a:pt x="4870" y="16578"/>
                    <a:pt x="4870" y="16578"/>
                  </a:cubicBezTo>
                  <a:cubicBezTo>
                    <a:pt x="4870" y="16578"/>
                    <a:pt x="4763" y="16709"/>
                    <a:pt x="4596" y="16899"/>
                  </a:cubicBezTo>
                  <a:cubicBezTo>
                    <a:pt x="4441" y="17090"/>
                    <a:pt x="4239" y="17364"/>
                    <a:pt x="4037" y="17626"/>
                  </a:cubicBezTo>
                  <a:cubicBezTo>
                    <a:pt x="3846" y="17900"/>
                    <a:pt x="3667" y="18173"/>
                    <a:pt x="3525" y="18388"/>
                  </a:cubicBezTo>
                  <a:cubicBezTo>
                    <a:pt x="3406" y="18602"/>
                    <a:pt x="3322" y="18745"/>
                    <a:pt x="3322" y="18745"/>
                  </a:cubicBezTo>
                  <a:cubicBezTo>
                    <a:pt x="3263" y="18840"/>
                    <a:pt x="3203" y="18947"/>
                    <a:pt x="3144" y="19043"/>
                  </a:cubicBezTo>
                  <a:lnTo>
                    <a:pt x="3060" y="19197"/>
                  </a:lnTo>
                  <a:lnTo>
                    <a:pt x="2977" y="19340"/>
                  </a:lnTo>
                  <a:cubicBezTo>
                    <a:pt x="2870" y="19555"/>
                    <a:pt x="2775" y="19745"/>
                    <a:pt x="2667" y="19947"/>
                  </a:cubicBezTo>
                  <a:cubicBezTo>
                    <a:pt x="2572" y="20150"/>
                    <a:pt x="2489" y="20352"/>
                    <a:pt x="2394" y="20543"/>
                  </a:cubicBezTo>
                  <a:cubicBezTo>
                    <a:pt x="2310" y="20745"/>
                    <a:pt x="2215" y="20948"/>
                    <a:pt x="2143" y="21150"/>
                  </a:cubicBezTo>
                  <a:cubicBezTo>
                    <a:pt x="2060" y="21352"/>
                    <a:pt x="1989" y="21555"/>
                    <a:pt x="1905" y="21745"/>
                  </a:cubicBezTo>
                  <a:cubicBezTo>
                    <a:pt x="1834" y="21948"/>
                    <a:pt x="1774" y="22150"/>
                    <a:pt x="1703" y="22353"/>
                  </a:cubicBezTo>
                  <a:cubicBezTo>
                    <a:pt x="1643" y="22567"/>
                    <a:pt x="1560" y="22769"/>
                    <a:pt x="1501" y="22972"/>
                  </a:cubicBezTo>
                  <a:cubicBezTo>
                    <a:pt x="1453" y="23186"/>
                    <a:pt x="1393" y="23388"/>
                    <a:pt x="1334" y="23603"/>
                  </a:cubicBezTo>
                  <a:cubicBezTo>
                    <a:pt x="881" y="25305"/>
                    <a:pt x="584" y="27175"/>
                    <a:pt x="453" y="29544"/>
                  </a:cubicBezTo>
                  <a:lnTo>
                    <a:pt x="524" y="28937"/>
                  </a:lnTo>
                  <a:lnTo>
                    <a:pt x="524" y="28937"/>
                  </a:lnTo>
                  <a:cubicBezTo>
                    <a:pt x="500" y="29365"/>
                    <a:pt x="453" y="29913"/>
                    <a:pt x="417" y="30496"/>
                  </a:cubicBezTo>
                  <a:cubicBezTo>
                    <a:pt x="405" y="31080"/>
                    <a:pt x="369" y="31699"/>
                    <a:pt x="358" y="32247"/>
                  </a:cubicBezTo>
                  <a:cubicBezTo>
                    <a:pt x="335" y="33272"/>
                    <a:pt x="344" y="34072"/>
                    <a:pt x="327" y="34072"/>
                  </a:cubicBezTo>
                  <a:cubicBezTo>
                    <a:pt x="325" y="34072"/>
                    <a:pt x="324" y="34067"/>
                    <a:pt x="322" y="34056"/>
                  </a:cubicBezTo>
                  <a:lnTo>
                    <a:pt x="322" y="34056"/>
                  </a:lnTo>
                  <a:cubicBezTo>
                    <a:pt x="322" y="34235"/>
                    <a:pt x="358" y="34628"/>
                    <a:pt x="334" y="35295"/>
                  </a:cubicBezTo>
                  <a:lnTo>
                    <a:pt x="310" y="35342"/>
                  </a:lnTo>
                  <a:lnTo>
                    <a:pt x="346" y="39533"/>
                  </a:lnTo>
                  <a:cubicBezTo>
                    <a:pt x="334" y="41164"/>
                    <a:pt x="298" y="41033"/>
                    <a:pt x="286" y="41093"/>
                  </a:cubicBezTo>
                  <a:cubicBezTo>
                    <a:pt x="262" y="41152"/>
                    <a:pt x="238" y="41391"/>
                    <a:pt x="203" y="43772"/>
                  </a:cubicBezTo>
                  <a:cubicBezTo>
                    <a:pt x="181" y="45376"/>
                    <a:pt x="189" y="48215"/>
                    <a:pt x="209" y="48215"/>
                  </a:cubicBezTo>
                  <a:cubicBezTo>
                    <a:pt x="210" y="48215"/>
                    <a:pt x="213" y="48188"/>
                    <a:pt x="215" y="48129"/>
                  </a:cubicBezTo>
                  <a:cubicBezTo>
                    <a:pt x="227" y="47415"/>
                    <a:pt x="262" y="46308"/>
                    <a:pt x="286" y="46260"/>
                  </a:cubicBezTo>
                  <a:lnTo>
                    <a:pt x="286" y="46260"/>
                  </a:lnTo>
                  <a:lnTo>
                    <a:pt x="274" y="47868"/>
                  </a:lnTo>
                  <a:cubicBezTo>
                    <a:pt x="299" y="47993"/>
                    <a:pt x="324" y="48286"/>
                    <a:pt x="353" y="48286"/>
                  </a:cubicBezTo>
                  <a:cubicBezTo>
                    <a:pt x="392" y="48286"/>
                    <a:pt x="438" y="47736"/>
                    <a:pt x="500" y="45451"/>
                  </a:cubicBezTo>
                  <a:lnTo>
                    <a:pt x="489" y="42688"/>
                  </a:lnTo>
                  <a:lnTo>
                    <a:pt x="536" y="41795"/>
                  </a:lnTo>
                  <a:lnTo>
                    <a:pt x="512" y="44117"/>
                  </a:lnTo>
                  <a:cubicBezTo>
                    <a:pt x="560" y="42807"/>
                    <a:pt x="548" y="41962"/>
                    <a:pt x="536" y="41033"/>
                  </a:cubicBezTo>
                  <a:cubicBezTo>
                    <a:pt x="560" y="40807"/>
                    <a:pt x="572" y="40426"/>
                    <a:pt x="584" y="39878"/>
                  </a:cubicBezTo>
                  <a:lnTo>
                    <a:pt x="524" y="37164"/>
                  </a:lnTo>
                  <a:cubicBezTo>
                    <a:pt x="527" y="37131"/>
                    <a:pt x="529" y="37118"/>
                    <a:pt x="531" y="37118"/>
                  </a:cubicBezTo>
                  <a:cubicBezTo>
                    <a:pt x="544" y="37118"/>
                    <a:pt x="556" y="37465"/>
                    <a:pt x="568" y="37465"/>
                  </a:cubicBezTo>
                  <a:cubicBezTo>
                    <a:pt x="577" y="37465"/>
                    <a:pt x="586" y="37264"/>
                    <a:pt x="596" y="36557"/>
                  </a:cubicBezTo>
                  <a:cubicBezTo>
                    <a:pt x="590" y="36274"/>
                    <a:pt x="584" y="36179"/>
                    <a:pt x="578" y="36179"/>
                  </a:cubicBezTo>
                  <a:cubicBezTo>
                    <a:pt x="566" y="36179"/>
                    <a:pt x="552" y="36561"/>
                    <a:pt x="539" y="36561"/>
                  </a:cubicBezTo>
                  <a:cubicBezTo>
                    <a:pt x="529" y="36561"/>
                    <a:pt x="520" y="36361"/>
                    <a:pt x="512" y="35676"/>
                  </a:cubicBezTo>
                  <a:cubicBezTo>
                    <a:pt x="548" y="34354"/>
                    <a:pt x="572" y="34747"/>
                    <a:pt x="548" y="33199"/>
                  </a:cubicBezTo>
                  <a:cubicBezTo>
                    <a:pt x="553" y="33154"/>
                    <a:pt x="557" y="33133"/>
                    <a:pt x="560" y="33133"/>
                  </a:cubicBezTo>
                  <a:cubicBezTo>
                    <a:pt x="566" y="33133"/>
                    <a:pt x="569" y="33196"/>
                    <a:pt x="572" y="33311"/>
                  </a:cubicBezTo>
                  <a:lnTo>
                    <a:pt x="572" y="33311"/>
                  </a:lnTo>
                  <a:cubicBezTo>
                    <a:pt x="574" y="33136"/>
                    <a:pt x="584" y="32952"/>
                    <a:pt x="584" y="32759"/>
                  </a:cubicBezTo>
                  <a:cubicBezTo>
                    <a:pt x="596" y="32342"/>
                    <a:pt x="584" y="31913"/>
                    <a:pt x="608" y="31496"/>
                  </a:cubicBezTo>
                  <a:cubicBezTo>
                    <a:pt x="619" y="31080"/>
                    <a:pt x="631" y="30687"/>
                    <a:pt x="643" y="30353"/>
                  </a:cubicBezTo>
                  <a:cubicBezTo>
                    <a:pt x="667" y="30020"/>
                    <a:pt x="679" y="29746"/>
                    <a:pt x="679" y="29568"/>
                  </a:cubicBezTo>
                  <a:cubicBezTo>
                    <a:pt x="691" y="29401"/>
                    <a:pt x="715" y="29199"/>
                    <a:pt x="727" y="28984"/>
                  </a:cubicBezTo>
                  <a:cubicBezTo>
                    <a:pt x="750" y="28758"/>
                    <a:pt x="774" y="28520"/>
                    <a:pt x="798" y="28282"/>
                  </a:cubicBezTo>
                  <a:cubicBezTo>
                    <a:pt x="822" y="28032"/>
                    <a:pt x="858" y="27770"/>
                    <a:pt x="881" y="27520"/>
                  </a:cubicBezTo>
                  <a:cubicBezTo>
                    <a:pt x="917" y="27270"/>
                    <a:pt x="941" y="27008"/>
                    <a:pt x="977" y="26770"/>
                  </a:cubicBezTo>
                  <a:cubicBezTo>
                    <a:pt x="1036" y="26293"/>
                    <a:pt x="1120" y="25865"/>
                    <a:pt x="1179" y="25555"/>
                  </a:cubicBezTo>
                  <a:cubicBezTo>
                    <a:pt x="1223" y="25283"/>
                    <a:pt x="1266" y="25110"/>
                    <a:pt x="1282" y="25110"/>
                  </a:cubicBezTo>
                  <a:cubicBezTo>
                    <a:pt x="1284" y="25110"/>
                    <a:pt x="1285" y="25112"/>
                    <a:pt x="1286" y="25115"/>
                  </a:cubicBezTo>
                  <a:cubicBezTo>
                    <a:pt x="1298" y="25008"/>
                    <a:pt x="1334" y="24805"/>
                    <a:pt x="1381" y="24543"/>
                  </a:cubicBezTo>
                  <a:cubicBezTo>
                    <a:pt x="1441" y="24281"/>
                    <a:pt x="1489" y="23960"/>
                    <a:pt x="1584" y="23626"/>
                  </a:cubicBezTo>
                  <a:cubicBezTo>
                    <a:pt x="1667" y="23281"/>
                    <a:pt x="1751" y="22912"/>
                    <a:pt x="1870" y="22555"/>
                  </a:cubicBezTo>
                  <a:cubicBezTo>
                    <a:pt x="1917" y="22376"/>
                    <a:pt x="1977" y="22210"/>
                    <a:pt x="2024" y="22031"/>
                  </a:cubicBezTo>
                  <a:cubicBezTo>
                    <a:pt x="2072" y="21864"/>
                    <a:pt x="2132" y="21710"/>
                    <a:pt x="2191" y="21567"/>
                  </a:cubicBezTo>
                  <a:lnTo>
                    <a:pt x="2191" y="21567"/>
                  </a:lnTo>
                  <a:cubicBezTo>
                    <a:pt x="2096" y="21841"/>
                    <a:pt x="2060" y="21972"/>
                    <a:pt x="2048" y="22007"/>
                  </a:cubicBezTo>
                  <a:cubicBezTo>
                    <a:pt x="2048" y="22010"/>
                    <a:pt x="2049" y="22012"/>
                    <a:pt x="2049" y="22012"/>
                  </a:cubicBezTo>
                  <a:cubicBezTo>
                    <a:pt x="2055" y="22012"/>
                    <a:pt x="2081" y="21940"/>
                    <a:pt x="2143" y="21805"/>
                  </a:cubicBezTo>
                  <a:cubicBezTo>
                    <a:pt x="2191" y="21650"/>
                    <a:pt x="2286" y="21424"/>
                    <a:pt x="2382" y="21162"/>
                  </a:cubicBezTo>
                  <a:cubicBezTo>
                    <a:pt x="2489" y="20888"/>
                    <a:pt x="2632" y="20590"/>
                    <a:pt x="2763" y="20269"/>
                  </a:cubicBezTo>
                  <a:cubicBezTo>
                    <a:pt x="2834" y="20114"/>
                    <a:pt x="2917" y="19959"/>
                    <a:pt x="3001" y="19805"/>
                  </a:cubicBezTo>
                  <a:cubicBezTo>
                    <a:pt x="3084" y="19650"/>
                    <a:pt x="3156" y="19495"/>
                    <a:pt x="3239" y="19340"/>
                  </a:cubicBezTo>
                  <a:cubicBezTo>
                    <a:pt x="3406" y="19054"/>
                    <a:pt x="3572" y="18781"/>
                    <a:pt x="3715" y="18554"/>
                  </a:cubicBezTo>
                  <a:cubicBezTo>
                    <a:pt x="3969" y="18193"/>
                    <a:pt x="4143" y="17960"/>
                    <a:pt x="4158" y="17960"/>
                  </a:cubicBezTo>
                  <a:cubicBezTo>
                    <a:pt x="4161" y="17960"/>
                    <a:pt x="4157" y="17971"/>
                    <a:pt x="4144" y="17995"/>
                  </a:cubicBezTo>
                  <a:cubicBezTo>
                    <a:pt x="4251" y="17816"/>
                    <a:pt x="4418" y="17626"/>
                    <a:pt x="4584" y="17388"/>
                  </a:cubicBezTo>
                  <a:cubicBezTo>
                    <a:pt x="4751" y="17161"/>
                    <a:pt x="4977" y="16923"/>
                    <a:pt x="5203" y="16661"/>
                  </a:cubicBezTo>
                  <a:cubicBezTo>
                    <a:pt x="5263" y="16602"/>
                    <a:pt x="5322" y="16530"/>
                    <a:pt x="5382" y="16459"/>
                  </a:cubicBezTo>
                  <a:cubicBezTo>
                    <a:pt x="5453" y="16399"/>
                    <a:pt x="5513" y="16340"/>
                    <a:pt x="5584" y="16268"/>
                  </a:cubicBezTo>
                  <a:cubicBezTo>
                    <a:pt x="5715" y="16137"/>
                    <a:pt x="5858" y="16006"/>
                    <a:pt x="6001" y="15876"/>
                  </a:cubicBezTo>
                  <a:cubicBezTo>
                    <a:pt x="6144" y="15745"/>
                    <a:pt x="6299" y="15614"/>
                    <a:pt x="6465" y="15483"/>
                  </a:cubicBezTo>
                  <a:cubicBezTo>
                    <a:pt x="6537" y="15423"/>
                    <a:pt x="6620" y="15352"/>
                    <a:pt x="6704" y="15292"/>
                  </a:cubicBezTo>
                  <a:cubicBezTo>
                    <a:pt x="6787" y="15221"/>
                    <a:pt x="6870" y="15161"/>
                    <a:pt x="6954" y="15102"/>
                  </a:cubicBezTo>
                  <a:cubicBezTo>
                    <a:pt x="7620" y="14590"/>
                    <a:pt x="8394" y="14149"/>
                    <a:pt x="9168" y="13756"/>
                  </a:cubicBezTo>
                  <a:cubicBezTo>
                    <a:pt x="9561" y="13566"/>
                    <a:pt x="9930" y="13375"/>
                    <a:pt x="10323" y="13220"/>
                  </a:cubicBezTo>
                  <a:cubicBezTo>
                    <a:pt x="10514" y="13137"/>
                    <a:pt x="10704" y="13066"/>
                    <a:pt x="10883" y="12994"/>
                  </a:cubicBezTo>
                  <a:cubicBezTo>
                    <a:pt x="11073" y="12923"/>
                    <a:pt x="11252" y="12851"/>
                    <a:pt x="11430" y="12792"/>
                  </a:cubicBezTo>
                  <a:lnTo>
                    <a:pt x="11430" y="12792"/>
                  </a:lnTo>
                  <a:cubicBezTo>
                    <a:pt x="11276" y="12851"/>
                    <a:pt x="10954" y="12958"/>
                    <a:pt x="10716" y="13066"/>
                  </a:cubicBezTo>
                  <a:cubicBezTo>
                    <a:pt x="11502" y="12768"/>
                    <a:pt x="12026" y="12601"/>
                    <a:pt x="12478" y="12482"/>
                  </a:cubicBezTo>
                  <a:cubicBezTo>
                    <a:pt x="12704" y="12411"/>
                    <a:pt x="12919" y="12351"/>
                    <a:pt x="13133" y="12292"/>
                  </a:cubicBezTo>
                  <a:cubicBezTo>
                    <a:pt x="13359" y="12244"/>
                    <a:pt x="13585" y="12185"/>
                    <a:pt x="13847" y="12125"/>
                  </a:cubicBezTo>
                  <a:cubicBezTo>
                    <a:pt x="13895" y="12101"/>
                    <a:pt x="14097" y="12030"/>
                    <a:pt x="14383" y="11958"/>
                  </a:cubicBezTo>
                  <a:cubicBezTo>
                    <a:pt x="14681" y="11887"/>
                    <a:pt x="15062" y="11792"/>
                    <a:pt x="15490" y="11685"/>
                  </a:cubicBezTo>
                  <a:cubicBezTo>
                    <a:pt x="15907" y="11601"/>
                    <a:pt x="16371" y="11518"/>
                    <a:pt x="16824" y="11423"/>
                  </a:cubicBezTo>
                  <a:cubicBezTo>
                    <a:pt x="17264" y="11351"/>
                    <a:pt x="17693" y="11268"/>
                    <a:pt x="18050" y="11208"/>
                  </a:cubicBezTo>
                  <a:cubicBezTo>
                    <a:pt x="18449" y="11167"/>
                    <a:pt x="18648" y="11150"/>
                    <a:pt x="18715" y="11150"/>
                  </a:cubicBezTo>
                  <a:cubicBezTo>
                    <a:pt x="18821" y="11150"/>
                    <a:pt x="18589" y="11193"/>
                    <a:pt x="18288" y="11244"/>
                  </a:cubicBezTo>
                  <a:cubicBezTo>
                    <a:pt x="17832" y="11320"/>
                    <a:pt x="17248" y="11426"/>
                    <a:pt x="17392" y="11426"/>
                  </a:cubicBezTo>
                  <a:cubicBezTo>
                    <a:pt x="17406" y="11426"/>
                    <a:pt x="17427" y="11425"/>
                    <a:pt x="17455" y="11423"/>
                  </a:cubicBezTo>
                  <a:cubicBezTo>
                    <a:pt x="17431" y="11423"/>
                    <a:pt x="17645" y="11375"/>
                    <a:pt x="17955" y="11327"/>
                  </a:cubicBezTo>
                  <a:cubicBezTo>
                    <a:pt x="18276" y="11268"/>
                    <a:pt x="18705" y="11208"/>
                    <a:pt x="19122" y="11149"/>
                  </a:cubicBezTo>
                  <a:cubicBezTo>
                    <a:pt x="19527" y="11089"/>
                    <a:pt x="19920" y="11042"/>
                    <a:pt x="20170" y="11018"/>
                  </a:cubicBezTo>
                  <a:cubicBezTo>
                    <a:pt x="20375" y="10988"/>
                    <a:pt x="20476" y="10967"/>
                    <a:pt x="20406" y="10967"/>
                  </a:cubicBezTo>
                  <a:cubicBezTo>
                    <a:pt x="20397" y="10967"/>
                    <a:pt x="20385" y="10967"/>
                    <a:pt x="20369" y="10968"/>
                  </a:cubicBezTo>
                  <a:lnTo>
                    <a:pt x="20369" y="10968"/>
                  </a:lnTo>
                  <a:cubicBezTo>
                    <a:pt x="20757" y="10945"/>
                    <a:pt x="21033" y="10922"/>
                    <a:pt x="21241" y="10899"/>
                  </a:cubicBezTo>
                  <a:cubicBezTo>
                    <a:pt x="21455" y="10887"/>
                    <a:pt x="21598" y="10875"/>
                    <a:pt x="21729" y="10875"/>
                  </a:cubicBezTo>
                  <a:cubicBezTo>
                    <a:pt x="21967" y="10863"/>
                    <a:pt x="22122" y="10863"/>
                    <a:pt x="22539" y="10851"/>
                  </a:cubicBezTo>
                  <a:cubicBezTo>
                    <a:pt x="22670" y="10803"/>
                    <a:pt x="23039" y="10768"/>
                    <a:pt x="23539" y="10756"/>
                  </a:cubicBezTo>
                  <a:cubicBezTo>
                    <a:pt x="24051" y="10732"/>
                    <a:pt x="24682" y="10708"/>
                    <a:pt x="25337" y="10661"/>
                  </a:cubicBezTo>
                  <a:cubicBezTo>
                    <a:pt x="26492" y="10661"/>
                    <a:pt x="26647" y="10672"/>
                    <a:pt x="26825" y="10672"/>
                  </a:cubicBezTo>
                  <a:cubicBezTo>
                    <a:pt x="26873" y="10676"/>
                    <a:pt x="26923" y="10677"/>
                    <a:pt x="26994" y="10677"/>
                  </a:cubicBezTo>
                  <a:cubicBezTo>
                    <a:pt x="27189" y="10677"/>
                    <a:pt x="27547" y="10666"/>
                    <a:pt x="28480" y="10649"/>
                  </a:cubicBezTo>
                  <a:lnTo>
                    <a:pt x="28480" y="10649"/>
                  </a:lnTo>
                  <a:cubicBezTo>
                    <a:pt x="29075" y="10661"/>
                    <a:pt x="28813" y="10672"/>
                    <a:pt x="28409" y="10684"/>
                  </a:cubicBezTo>
                  <a:cubicBezTo>
                    <a:pt x="27992" y="10696"/>
                    <a:pt x="27432" y="10720"/>
                    <a:pt x="27432" y="10720"/>
                  </a:cubicBezTo>
                  <a:cubicBezTo>
                    <a:pt x="30016" y="10696"/>
                    <a:pt x="28647" y="10649"/>
                    <a:pt x="29194" y="10613"/>
                  </a:cubicBezTo>
                  <a:cubicBezTo>
                    <a:pt x="29644" y="10606"/>
                    <a:pt x="29994" y="10603"/>
                    <a:pt x="30266" y="10603"/>
                  </a:cubicBezTo>
                  <a:cubicBezTo>
                    <a:pt x="30923" y="10603"/>
                    <a:pt x="31127" y="10620"/>
                    <a:pt x="31195" y="10637"/>
                  </a:cubicBezTo>
                  <a:cubicBezTo>
                    <a:pt x="31302" y="10649"/>
                    <a:pt x="31147" y="10672"/>
                    <a:pt x="31671" y="10684"/>
                  </a:cubicBezTo>
                  <a:cubicBezTo>
                    <a:pt x="32108" y="10687"/>
                    <a:pt x="32522" y="10688"/>
                    <a:pt x="32918" y="10688"/>
                  </a:cubicBezTo>
                  <a:cubicBezTo>
                    <a:pt x="33625" y="10688"/>
                    <a:pt x="34274" y="10685"/>
                    <a:pt x="34890" y="10685"/>
                  </a:cubicBezTo>
                  <a:cubicBezTo>
                    <a:pt x="35453" y="10685"/>
                    <a:pt x="35989" y="10688"/>
                    <a:pt x="36517" y="10696"/>
                  </a:cubicBezTo>
                  <a:cubicBezTo>
                    <a:pt x="36636" y="10696"/>
                    <a:pt x="36910" y="10708"/>
                    <a:pt x="36576" y="10720"/>
                  </a:cubicBezTo>
                  <a:cubicBezTo>
                    <a:pt x="36807" y="10717"/>
                    <a:pt x="37063" y="10716"/>
                    <a:pt x="37338" y="10716"/>
                  </a:cubicBezTo>
                  <a:cubicBezTo>
                    <a:pt x="39232" y="10716"/>
                    <a:pt x="42062" y="10772"/>
                    <a:pt x="44156" y="10772"/>
                  </a:cubicBezTo>
                  <a:cubicBezTo>
                    <a:pt x="44460" y="10772"/>
                    <a:pt x="44750" y="10770"/>
                    <a:pt x="45018" y="10768"/>
                  </a:cubicBezTo>
                  <a:cubicBezTo>
                    <a:pt x="45091" y="10773"/>
                    <a:pt x="45147" y="10775"/>
                    <a:pt x="45193" y="10778"/>
                  </a:cubicBezTo>
                  <a:lnTo>
                    <a:pt x="45193" y="10778"/>
                  </a:lnTo>
                  <a:cubicBezTo>
                    <a:pt x="44933" y="10750"/>
                    <a:pt x="44896" y="10729"/>
                    <a:pt x="44958" y="10708"/>
                  </a:cubicBezTo>
                  <a:lnTo>
                    <a:pt x="44958" y="10708"/>
                  </a:lnTo>
                  <a:cubicBezTo>
                    <a:pt x="46125" y="10732"/>
                    <a:pt x="47125" y="10708"/>
                    <a:pt x="47554" y="10756"/>
                  </a:cubicBezTo>
                  <a:cubicBezTo>
                    <a:pt x="47316" y="10752"/>
                    <a:pt x="47150" y="10751"/>
                    <a:pt x="47023" y="10751"/>
                  </a:cubicBezTo>
                  <a:cubicBezTo>
                    <a:pt x="46769" y="10751"/>
                    <a:pt x="46669" y="10756"/>
                    <a:pt x="46447" y="10756"/>
                  </a:cubicBezTo>
                  <a:lnTo>
                    <a:pt x="47673" y="10768"/>
                  </a:lnTo>
                  <a:cubicBezTo>
                    <a:pt x="48027" y="10791"/>
                    <a:pt x="47978" y="10798"/>
                    <a:pt x="47750" y="10798"/>
                  </a:cubicBezTo>
                  <a:cubicBezTo>
                    <a:pt x="47408" y="10798"/>
                    <a:pt x="46663" y="10782"/>
                    <a:pt x="46266" y="10782"/>
                  </a:cubicBezTo>
                  <a:cubicBezTo>
                    <a:pt x="46109" y="10782"/>
                    <a:pt x="46006" y="10785"/>
                    <a:pt x="46006" y="10792"/>
                  </a:cubicBezTo>
                  <a:cubicBezTo>
                    <a:pt x="48375" y="10815"/>
                    <a:pt x="51150" y="10815"/>
                    <a:pt x="52959" y="10863"/>
                  </a:cubicBezTo>
                  <a:cubicBezTo>
                    <a:pt x="53051" y="10877"/>
                    <a:pt x="52853" y="10882"/>
                    <a:pt x="52532" y="10882"/>
                  </a:cubicBezTo>
                  <a:cubicBezTo>
                    <a:pt x="51930" y="10882"/>
                    <a:pt x="50896" y="10865"/>
                    <a:pt x="50548" y="10865"/>
                  </a:cubicBezTo>
                  <a:cubicBezTo>
                    <a:pt x="50312" y="10865"/>
                    <a:pt x="50391" y="10873"/>
                    <a:pt x="51138" y="10899"/>
                  </a:cubicBezTo>
                  <a:lnTo>
                    <a:pt x="48328" y="10827"/>
                  </a:lnTo>
                  <a:lnTo>
                    <a:pt x="48328" y="10827"/>
                  </a:lnTo>
                  <a:cubicBezTo>
                    <a:pt x="49012" y="10865"/>
                    <a:pt x="49085" y="10875"/>
                    <a:pt x="48930" y="10875"/>
                  </a:cubicBezTo>
                  <a:cubicBezTo>
                    <a:pt x="48756" y="10875"/>
                    <a:pt x="48292" y="10863"/>
                    <a:pt x="48096" y="10863"/>
                  </a:cubicBezTo>
                  <a:cubicBezTo>
                    <a:pt x="47922" y="10863"/>
                    <a:pt x="47958" y="10873"/>
                    <a:pt x="48590" y="10911"/>
                  </a:cubicBezTo>
                  <a:cubicBezTo>
                    <a:pt x="52293" y="10994"/>
                    <a:pt x="52733" y="10958"/>
                    <a:pt x="56424" y="11030"/>
                  </a:cubicBezTo>
                  <a:cubicBezTo>
                    <a:pt x="57258" y="11006"/>
                    <a:pt x="56150" y="10982"/>
                    <a:pt x="56984" y="10970"/>
                  </a:cubicBezTo>
                  <a:cubicBezTo>
                    <a:pt x="57165" y="10970"/>
                    <a:pt x="57339" y="10970"/>
                    <a:pt x="57506" y="10970"/>
                  </a:cubicBezTo>
                  <a:cubicBezTo>
                    <a:pt x="61694" y="10970"/>
                    <a:pt x="61376" y="11094"/>
                    <a:pt x="63979" y="11094"/>
                  </a:cubicBezTo>
                  <a:cubicBezTo>
                    <a:pt x="64270" y="11094"/>
                    <a:pt x="64598" y="11093"/>
                    <a:pt x="64973" y="11089"/>
                  </a:cubicBezTo>
                  <a:cubicBezTo>
                    <a:pt x="65723" y="11062"/>
                    <a:pt x="66125" y="11029"/>
                    <a:pt x="67439" y="11029"/>
                  </a:cubicBezTo>
                  <a:cubicBezTo>
                    <a:pt x="67877" y="11029"/>
                    <a:pt x="68417" y="11033"/>
                    <a:pt x="69104" y="11042"/>
                  </a:cubicBezTo>
                  <a:lnTo>
                    <a:pt x="68176" y="11101"/>
                  </a:lnTo>
                  <a:cubicBezTo>
                    <a:pt x="71520" y="11101"/>
                    <a:pt x="70395" y="11029"/>
                    <a:pt x="73289" y="11029"/>
                  </a:cubicBezTo>
                  <a:cubicBezTo>
                    <a:pt x="73496" y="11029"/>
                    <a:pt x="73723" y="11029"/>
                    <a:pt x="73974" y="11030"/>
                  </a:cubicBezTo>
                  <a:cubicBezTo>
                    <a:pt x="73307" y="11065"/>
                    <a:pt x="71152" y="11077"/>
                    <a:pt x="71700" y="11077"/>
                  </a:cubicBezTo>
                  <a:cubicBezTo>
                    <a:pt x="72043" y="11081"/>
                    <a:pt x="72323" y="11082"/>
                    <a:pt x="72557" y="11082"/>
                  </a:cubicBezTo>
                  <a:cubicBezTo>
                    <a:pt x="73978" y="11082"/>
                    <a:pt x="73678" y="11028"/>
                    <a:pt x="75284" y="11018"/>
                  </a:cubicBezTo>
                  <a:lnTo>
                    <a:pt x="75676" y="11065"/>
                  </a:lnTo>
                  <a:cubicBezTo>
                    <a:pt x="79498" y="11006"/>
                    <a:pt x="83701" y="10887"/>
                    <a:pt x="87916" y="10720"/>
                  </a:cubicBezTo>
                  <a:lnTo>
                    <a:pt x="87916" y="10720"/>
                  </a:lnTo>
                  <a:cubicBezTo>
                    <a:pt x="87721" y="10741"/>
                    <a:pt x="87153" y="10770"/>
                    <a:pt x="87637" y="10770"/>
                  </a:cubicBezTo>
                  <a:cubicBezTo>
                    <a:pt x="87714" y="10770"/>
                    <a:pt x="87817" y="10769"/>
                    <a:pt x="87952" y="10768"/>
                  </a:cubicBezTo>
                  <a:cubicBezTo>
                    <a:pt x="93286" y="10542"/>
                    <a:pt x="99322" y="10244"/>
                    <a:pt x="104454" y="9851"/>
                  </a:cubicBezTo>
                  <a:cubicBezTo>
                    <a:pt x="104454" y="9851"/>
                    <a:pt x="104942" y="9791"/>
                    <a:pt x="105430" y="9744"/>
                  </a:cubicBezTo>
                  <a:lnTo>
                    <a:pt x="106407" y="9637"/>
                  </a:lnTo>
                  <a:cubicBezTo>
                    <a:pt x="106651" y="9612"/>
                    <a:pt x="106877" y="9596"/>
                    <a:pt x="106961" y="9596"/>
                  </a:cubicBezTo>
                  <a:cubicBezTo>
                    <a:pt x="107037" y="9596"/>
                    <a:pt x="107000" y="9609"/>
                    <a:pt x="106764" y="9637"/>
                  </a:cubicBezTo>
                  <a:cubicBezTo>
                    <a:pt x="108764" y="9470"/>
                    <a:pt x="106871" y="9589"/>
                    <a:pt x="107823" y="9494"/>
                  </a:cubicBezTo>
                  <a:cubicBezTo>
                    <a:pt x="108466" y="9434"/>
                    <a:pt x="108861" y="9403"/>
                    <a:pt x="108955" y="9403"/>
                  </a:cubicBezTo>
                  <a:cubicBezTo>
                    <a:pt x="109029" y="9403"/>
                    <a:pt x="108922" y="9422"/>
                    <a:pt x="108609" y="9458"/>
                  </a:cubicBezTo>
                  <a:cubicBezTo>
                    <a:pt x="109490" y="9375"/>
                    <a:pt x="110550" y="9244"/>
                    <a:pt x="111717" y="9113"/>
                  </a:cubicBezTo>
                  <a:cubicBezTo>
                    <a:pt x="112300" y="9053"/>
                    <a:pt x="112907" y="8982"/>
                    <a:pt x="113526" y="8910"/>
                  </a:cubicBezTo>
                  <a:cubicBezTo>
                    <a:pt x="114134" y="8839"/>
                    <a:pt x="114765" y="8768"/>
                    <a:pt x="115396" y="8684"/>
                  </a:cubicBezTo>
                  <a:cubicBezTo>
                    <a:pt x="117920" y="8387"/>
                    <a:pt x="120468" y="8017"/>
                    <a:pt x="122313" y="7791"/>
                  </a:cubicBezTo>
                  <a:lnTo>
                    <a:pt x="122313" y="7791"/>
                  </a:lnTo>
                  <a:cubicBezTo>
                    <a:pt x="122313" y="7791"/>
                    <a:pt x="122135" y="7815"/>
                    <a:pt x="121956" y="7851"/>
                  </a:cubicBezTo>
                  <a:cubicBezTo>
                    <a:pt x="121777" y="7875"/>
                    <a:pt x="121599" y="7898"/>
                    <a:pt x="121599" y="7898"/>
                  </a:cubicBezTo>
                  <a:cubicBezTo>
                    <a:pt x="122313" y="7815"/>
                    <a:pt x="122873" y="7708"/>
                    <a:pt x="123361" y="7625"/>
                  </a:cubicBezTo>
                  <a:cubicBezTo>
                    <a:pt x="123837" y="7541"/>
                    <a:pt x="124230" y="7470"/>
                    <a:pt x="124623" y="7410"/>
                  </a:cubicBezTo>
                  <a:cubicBezTo>
                    <a:pt x="125397" y="7255"/>
                    <a:pt x="126159" y="7136"/>
                    <a:pt x="127481" y="6922"/>
                  </a:cubicBezTo>
                  <a:lnTo>
                    <a:pt x="127481" y="6922"/>
                  </a:lnTo>
                  <a:lnTo>
                    <a:pt x="126981" y="7017"/>
                  </a:lnTo>
                  <a:cubicBezTo>
                    <a:pt x="127754" y="6874"/>
                    <a:pt x="128540" y="6743"/>
                    <a:pt x="129326" y="6601"/>
                  </a:cubicBezTo>
                  <a:cubicBezTo>
                    <a:pt x="129731" y="6529"/>
                    <a:pt x="130124" y="6458"/>
                    <a:pt x="130517" y="6398"/>
                  </a:cubicBezTo>
                  <a:cubicBezTo>
                    <a:pt x="130910" y="6315"/>
                    <a:pt x="131314" y="6243"/>
                    <a:pt x="131707" y="6172"/>
                  </a:cubicBezTo>
                  <a:cubicBezTo>
                    <a:pt x="133291" y="5886"/>
                    <a:pt x="134874" y="5589"/>
                    <a:pt x="136410" y="5303"/>
                  </a:cubicBezTo>
                  <a:cubicBezTo>
                    <a:pt x="139494" y="4755"/>
                    <a:pt x="142387" y="4267"/>
                    <a:pt x="144768" y="3922"/>
                  </a:cubicBezTo>
                  <a:cubicBezTo>
                    <a:pt x="145209" y="3803"/>
                    <a:pt x="146757" y="3576"/>
                    <a:pt x="148233" y="3350"/>
                  </a:cubicBezTo>
                  <a:cubicBezTo>
                    <a:pt x="149710" y="3124"/>
                    <a:pt x="151126" y="2922"/>
                    <a:pt x="151317" y="2850"/>
                  </a:cubicBezTo>
                  <a:cubicBezTo>
                    <a:pt x="153103" y="2612"/>
                    <a:pt x="153734" y="2541"/>
                    <a:pt x="154555" y="2445"/>
                  </a:cubicBezTo>
                  <a:cubicBezTo>
                    <a:pt x="155377" y="2338"/>
                    <a:pt x="156377" y="2219"/>
                    <a:pt x="158889" y="1921"/>
                  </a:cubicBezTo>
                  <a:cubicBezTo>
                    <a:pt x="160235" y="1779"/>
                    <a:pt x="160878" y="1624"/>
                    <a:pt x="162544" y="1445"/>
                  </a:cubicBezTo>
                  <a:lnTo>
                    <a:pt x="162592" y="1481"/>
                  </a:lnTo>
                  <a:lnTo>
                    <a:pt x="164842" y="1207"/>
                  </a:lnTo>
                  <a:cubicBezTo>
                    <a:pt x="164842" y="1207"/>
                    <a:pt x="165140" y="1183"/>
                    <a:pt x="165438" y="1171"/>
                  </a:cubicBezTo>
                  <a:cubicBezTo>
                    <a:pt x="165747" y="1159"/>
                    <a:pt x="166045" y="1148"/>
                    <a:pt x="166045" y="1148"/>
                  </a:cubicBezTo>
                  <a:lnTo>
                    <a:pt x="167605" y="1005"/>
                  </a:lnTo>
                  <a:lnTo>
                    <a:pt x="167605" y="1005"/>
                  </a:lnTo>
                  <a:cubicBezTo>
                    <a:pt x="167099" y="1044"/>
                    <a:pt x="166538" y="1082"/>
                    <a:pt x="166401" y="1082"/>
                  </a:cubicBezTo>
                  <a:cubicBezTo>
                    <a:pt x="166370" y="1082"/>
                    <a:pt x="166361" y="1080"/>
                    <a:pt x="166378" y="1076"/>
                  </a:cubicBezTo>
                  <a:cubicBezTo>
                    <a:pt x="166986" y="1017"/>
                    <a:pt x="167664" y="957"/>
                    <a:pt x="168331" y="897"/>
                  </a:cubicBezTo>
                  <a:cubicBezTo>
                    <a:pt x="169010" y="850"/>
                    <a:pt x="169676" y="814"/>
                    <a:pt x="170272" y="767"/>
                  </a:cubicBezTo>
                  <a:cubicBezTo>
                    <a:pt x="170867" y="731"/>
                    <a:pt x="171391" y="707"/>
                    <a:pt x="171772" y="695"/>
                  </a:cubicBezTo>
                  <a:cubicBezTo>
                    <a:pt x="172141" y="671"/>
                    <a:pt x="172379" y="671"/>
                    <a:pt x="172391" y="671"/>
                  </a:cubicBezTo>
                  <a:cubicBezTo>
                    <a:pt x="172391" y="671"/>
                    <a:pt x="172748" y="659"/>
                    <a:pt x="173296" y="624"/>
                  </a:cubicBezTo>
                  <a:cubicBezTo>
                    <a:pt x="173558" y="600"/>
                    <a:pt x="173879" y="588"/>
                    <a:pt x="174213" y="564"/>
                  </a:cubicBezTo>
                  <a:cubicBezTo>
                    <a:pt x="174558" y="540"/>
                    <a:pt x="174915" y="516"/>
                    <a:pt x="175284" y="505"/>
                  </a:cubicBezTo>
                  <a:cubicBezTo>
                    <a:pt x="175999" y="481"/>
                    <a:pt x="176725" y="445"/>
                    <a:pt x="177273" y="433"/>
                  </a:cubicBezTo>
                  <a:cubicBezTo>
                    <a:pt x="177534" y="421"/>
                    <a:pt x="177761" y="409"/>
                    <a:pt x="177927" y="397"/>
                  </a:cubicBezTo>
                  <a:lnTo>
                    <a:pt x="178165" y="397"/>
                  </a:lnTo>
                  <a:cubicBezTo>
                    <a:pt x="178046" y="409"/>
                    <a:pt x="177070" y="457"/>
                    <a:pt x="176308" y="493"/>
                  </a:cubicBezTo>
                  <a:cubicBezTo>
                    <a:pt x="177407" y="442"/>
                    <a:pt x="177798" y="427"/>
                    <a:pt x="177970" y="427"/>
                  </a:cubicBezTo>
                  <a:cubicBezTo>
                    <a:pt x="178041" y="427"/>
                    <a:pt x="178075" y="430"/>
                    <a:pt x="178106" y="433"/>
                  </a:cubicBezTo>
                  <a:cubicBezTo>
                    <a:pt x="178160" y="439"/>
                    <a:pt x="178204" y="445"/>
                    <a:pt x="178413" y="445"/>
                  </a:cubicBezTo>
                  <a:cubicBezTo>
                    <a:pt x="178621" y="445"/>
                    <a:pt x="178993" y="439"/>
                    <a:pt x="179701" y="421"/>
                  </a:cubicBezTo>
                  <a:cubicBezTo>
                    <a:pt x="179320" y="409"/>
                    <a:pt x="179904" y="386"/>
                    <a:pt x="179963" y="386"/>
                  </a:cubicBezTo>
                  <a:cubicBezTo>
                    <a:pt x="180201" y="386"/>
                    <a:pt x="180487" y="380"/>
                    <a:pt x="180810" y="380"/>
                  </a:cubicBezTo>
                  <a:cubicBezTo>
                    <a:pt x="180971" y="380"/>
                    <a:pt x="181142" y="382"/>
                    <a:pt x="181321" y="386"/>
                  </a:cubicBezTo>
                  <a:cubicBezTo>
                    <a:pt x="181856" y="397"/>
                    <a:pt x="182464" y="397"/>
                    <a:pt x="183107" y="409"/>
                  </a:cubicBezTo>
                  <a:cubicBezTo>
                    <a:pt x="183750" y="421"/>
                    <a:pt x="184416" y="445"/>
                    <a:pt x="185071" y="469"/>
                  </a:cubicBezTo>
                  <a:cubicBezTo>
                    <a:pt x="185393" y="481"/>
                    <a:pt x="185726" y="481"/>
                    <a:pt x="186036" y="505"/>
                  </a:cubicBezTo>
                  <a:cubicBezTo>
                    <a:pt x="186357" y="516"/>
                    <a:pt x="186667" y="528"/>
                    <a:pt x="186964" y="552"/>
                  </a:cubicBezTo>
                  <a:lnTo>
                    <a:pt x="186512" y="552"/>
                  </a:lnTo>
                  <a:cubicBezTo>
                    <a:pt x="187048" y="588"/>
                    <a:pt x="187583" y="612"/>
                    <a:pt x="188131" y="647"/>
                  </a:cubicBezTo>
                  <a:cubicBezTo>
                    <a:pt x="188679" y="695"/>
                    <a:pt x="189238" y="743"/>
                    <a:pt x="189798" y="790"/>
                  </a:cubicBezTo>
                  <a:cubicBezTo>
                    <a:pt x="190357" y="826"/>
                    <a:pt x="190917" y="897"/>
                    <a:pt x="191489" y="957"/>
                  </a:cubicBezTo>
                  <a:cubicBezTo>
                    <a:pt x="191774" y="993"/>
                    <a:pt x="192060" y="1017"/>
                    <a:pt x="192346" y="1052"/>
                  </a:cubicBezTo>
                  <a:cubicBezTo>
                    <a:pt x="192632" y="1088"/>
                    <a:pt x="192917" y="1136"/>
                    <a:pt x="193203" y="1171"/>
                  </a:cubicBezTo>
                  <a:cubicBezTo>
                    <a:pt x="195471" y="1489"/>
                    <a:pt x="197797" y="1934"/>
                    <a:pt x="200067" y="2609"/>
                  </a:cubicBezTo>
                  <a:lnTo>
                    <a:pt x="200067" y="2609"/>
                  </a:lnTo>
                  <a:cubicBezTo>
                    <a:pt x="199901" y="2559"/>
                    <a:pt x="199754" y="2510"/>
                    <a:pt x="199632" y="2469"/>
                  </a:cubicBezTo>
                  <a:cubicBezTo>
                    <a:pt x="199490" y="2433"/>
                    <a:pt x="199371" y="2398"/>
                    <a:pt x="199287" y="2374"/>
                  </a:cubicBezTo>
                  <a:cubicBezTo>
                    <a:pt x="199109" y="2314"/>
                    <a:pt x="199049" y="2291"/>
                    <a:pt x="199073" y="2291"/>
                  </a:cubicBezTo>
                  <a:cubicBezTo>
                    <a:pt x="199132" y="2291"/>
                    <a:pt x="199585" y="2374"/>
                    <a:pt x="200252" y="2588"/>
                  </a:cubicBezTo>
                  <a:lnTo>
                    <a:pt x="200775" y="2802"/>
                  </a:lnTo>
                  <a:cubicBezTo>
                    <a:pt x="200913" y="2840"/>
                    <a:pt x="200974" y="2854"/>
                    <a:pt x="200985" y="2854"/>
                  </a:cubicBezTo>
                  <a:cubicBezTo>
                    <a:pt x="201025" y="2854"/>
                    <a:pt x="200431" y="2668"/>
                    <a:pt x="200464" y="2668"/>
                  </a:cubicBezTo>
                  <a:lnTo>
                    <a:pt x="200464" y="2668"/>
                  </a:lnTo>
                  <a:cubicBezTo>
                    <a:pt x="200481" y="2668"/>
                    <a:pt x="200660" y="2716"/>
                    <a:pt x="201168" y="2862"/>
                  </a:cubicBezTo>
                  <a:cubicBezTo>
                    <a:pt x="202008" y="3164"/>
                    <a:pt x="202290" y="3280"/>
                    <a:pt x="202242" y="3280"/>
                  </a:cubicBezTo>
                  <a:cubicBezTo>
                    <a:pt x="202194" y="3280"/>
                    <a:pt x="201808" y="3161"/>
                    <a:pt x="201323" y="2993"/>
                  </a:cubicBezTo>
                  <a:lnTo>
                    <a:pt x="201323" y="2993"/>
                  </a:lnTo>
                  <a:cubicBezTo>
                    <a:pt x="201324" y="2993"/>
                    <a:pt x="201836" y="3172"/>
                    <a:pt x="202347" y="3350"/>
                  </a:cubicBezTo>
                  <a:cubicBezTo>
                    <a:pt x="202478" y="3398"/>
                    <a:pt x="202597" y="3445"/>
                    <a:pt x="202728" y="3481"/>
                  </a:cubicBezTo>
                  <a:cubicBezTo>
                    <a:pt x="202847" y="3529"/>
                    <a:pt x="202954" y="3576"/>
                    <a:pt x="203050" y="3612"/>
                  </a:cubicBezTo>
                  <a:cubicBezTo>
                    <a:pt x="203240" y="3695"/>
                    <a:pt x="203359" y="3743"/>
                    <a:pt x="203359" y="3743"/>
                  </a:cubicBezTo>
                  <a:cubicBezTo>
                    <a:pt x="203378" y="3754"/>
                    <a:pt x="203382" y="3759"/>
                    <a:pt x="203375" y="3759"/>
                  </a:cubicBezTo>
                  <a:cubicBezTo>
                    <a:pt x="203338" y="3759"/>
                    <a:pt x="202982" y="3618"/>
                    <a:pt x="202871" y="3588"/>
                  </a:cubicBezTo>
                  <a:lnTo>
                    <a:pt x="202871" y="3588"/>
                  </a:lnTo>
                  <a:cubicBezTo>
                    <a:pt x="203288" y="3755"/>
                    <a:pt x="204157" y="4100"/>
                    <a:pt x="205026" y="4565"/>
                  </a:cubicBezTo>
                  <a:cubicBezTo>
                    <a:pt x="205478" y="4779"/>
                    <a:pt x="205907" y="5041"/>
                    <a:pt x="206300" y="5267"/>
                  </a:cubicBezTo>
                  <a:cubicBezTo>
                    <a:pt x="206717" y="5493"/>
                    <a:pt x="207050" y="5731"/>
                    <a:pt x="207336" y="5898"/>
                  </a:cubicBezTo>
                  <a:lnTo>
                    <a:pt x="207431" y="5970"/>
                  </a:lnTo>
                  <a:cubicBezTo>
                    <a:pt x="207550" y="6053"/>
                    <a:pt x="207669" y="6136"/>
                    <a:pt x="207788" y="6220"/>
                  </a:cubicBezTo>
                  <a:cubicBezTo>
                    <a:pt x="207907" y="6303"/>
                    <a:pt x="208014" y="6386"/>
                    <a:pt x="208134" y="6470"/>
                  </a:cubicBezTo>
                  <a:cubicBezTo>
                    <a:pt x="208348" y="6648"/>
                    <a:pt x="208562" y="6803"/>
                    <a:pt x="208776" y="6970"/>
                  </a:cubicBezTo>
                  <a:cubicBezTo>
                    <a:pt x="208979" y="7124"/>
                    <a:pt x="209157" y="7303"/>
                    <a:pt x="209348" y="7458"/>
                  </a:cubicBezTo>
                  <a:cubicBezTo>
                    <a:pt x="209538" y="7625"/>
                    <a:pt x="209705" y="7791"/>
                    <a:pt x="209872" y="7946"/>
                  </a:cubicBezTo>
                  <a:cubicBezTo>
                    <a:pt x="210217" y="8267"/>
                    <a:pt x="210503" y="8601"/>
                    <a:pt x="210789" y="8922"/>
                  </a:cubicBezTo>
                  <a:cubicBezTo>
                    <a:pt x="211062" y="9244"/>
                    <a:pt x="211336" y="9565"/>
                    <a:pt x="211563" y="9899"/>
                  </a:cubicBezTo>
                  <a:cubicBezTo>
                    <a:pt x="211813" y="10220"/>
                    <a:pt x="212015" y="10553"/>
                    <a:pt x="212229" y="10887"/>
                  </a:cubicBezTo>
                  <a:cubicBezTo>
                    <a:pt x="212336" y="11053"/>
                    <a:pt x="212432" y="11232"/>
                    <a:pt x="212527" y="11411"/>
                  </a:cubicBezTo>
                  <a:cubicBezTo>
                    <a:pt x="212575" y="11506"/>
                    <a:pt x="212622" y="11589"/>
                    <a:pt x="212670" y="11673"/>
                  </a:cubicBezTo>
                  <a:cubicBezTo>
                    <a:pt x="212717" y="11768"/>
                    <a:pt x="212765" y="11863"/>
                    <a:pt x="212813" y="11946"/>
                  </a:cubicBezTo>
                  <a:cubicBezTo>
                    <a:pt x="213182" y="12685"/>
                    <a:pt x="213479" y="13494"/>
                    <a:pt x="213753" y="14423"/>
                  </a:cubicBezTo>
                  <a:cubicBezTo>
                    <a:pt x="213777" y="14435"/>
                    <a:pt x="213813" y="14542"/>
                    <a:pt x="213860" y="14709"/>
                  </a:cubicBezTo>
                  <a:cubicBezTo>
                    <a:pt x="213884" y="14792"/>
                    <a:pt x="213920" y="14887"/>
                    <a:pt x="213944" y="14994"/>
                  </a:cubicBezTo>
                  <a:cubicBezTo>
                    <a:pt x="213968" y="15102"/>
                    <a:pt x="214003" y="15221"/>
                    <a:pt x="214027" y="15352"/>
                  </a:cubicBezTo>
                  <a:cubicBezTo>
                    <a:pt x="214063" y="15483"/>
                    <a:pt x="214099" y="15625"/>
                    <a:pt x="214122" y="15768"/>
                  </a:cubicBezTo>
                  <a:cubicBezTo>
                    <a:pt x="214158" y="15911"/>
                    <a:pt x="214182" y="16066"/>
                    <a:pt x="214206" y="16209"/>
                  </a:cubicBezTo>
                  <a:cubicBezTo>
                    <a:pt x="214241" y="16364"/>
                    <a:pt x="214265" y="16518"/>
                    <a:pt x="214289" y="16673"/>
                  </a:cubicBezTo>
                  <a:cubicBezTo>
                    <a:pt x="214325" y="16816"/>
                    <a:pt x="214337" y="16971"/>
                    <a:pt x="214360" y="17114"/>
                  </a:cubicBezTo>
                  <a:cubicBezTo>
                    <a:pt x="214372" y="17292"/>
                    <a:pt x="214396" y="17471"/>
                    <a:pt x="214420" y="17650"/>
                  </a:cubicBezTo>
                  <a:cubicBezTo>
                    <a:pt x="214432" y="17828"/>
                    <a:pt x="214444" y="18019"/>
                    <a:pt x="214456" y="18197"/>
                  </a:cubicBezTo>
                  <a:cubicBezTo>
                    <a:pt x="214456" y="18376"/>
                    <a:pt x="214480" y="18566"/>
                    <a:pt x="214480" y="18757"/>
                  </a:cubicBezTo>
                  <a:cubicBezTo>
                    <a:pt x="214480" y="18935"/>
                    <a:pt x="214491" y="19126"/>
                    <a:pt x="214491" y="19316"/>
                  </a:cubicBezTo>
                  <a:cubicBezTo>
                    <a:pt x="214491" y="20078"/>
                    <a:pt x="214503" y="20852"/>
                    <a:pt x="214515" y="21650"/>
                  </a:cubicBezTo>
                  <a:cubicBezTo>
                    <a:pt x="214527" y="23257"/>
                    <a:pt x="214551" y="24924"/>
                    <a:pt x="214575" y="26663"/>
                  </a:cubicBezTo>
                  <a:cubicBezTo>
                    <a:pt x="214624" y="27924"/>
                    <a:pt x="214638" y="28072"/>
                    <a:pt x="214649" y="28072"/>
                  </a:cubicBezTo>
                  <a:cubicBezTo>
                    <a:pt x="214652" y="28072"/>
                    <a:pt x="214655" y="28059"/>
                    <a:pt x="214658" y="28059"/>
                  </a:cubicBezTo>
                  <a:cubicBezTo>
                    <a:pt x="214665" y="28059"/>
                    <a:pt x="214675" y="28117"/>
                    <a:pt x="214694" y="28472"/>
                  </a:cubicBezTo>
                  <a:cubicBezTo>
                    <a:pt x="214665" y="28614"/>
                    <a:pt x="214735" y="30844"/>
                    <a:pt x="214723" y="30844"/>
                  </a:cubicBezTo>
                  <a:cubicBezTo>
                    <a:pt x="214719" y="30844"/>
                    <a:pt x="214711" y="30697"/>
                    <a:pt x="214694" y="30330"/>
                  </a:cubicBezTo>
                  <a:lnTo>
                    <a:pt x="214694" y="30330"/>
                  </a:lnTo>
                  <a:cubicBezTo>
                    <a:pt x="214837" y="34497"/>
                    <a:pt x="214849" y="35664"/>
                    <a:pt x="215111" y="40938"/>
                  </a:cubicBezTo>
                  <a:cubicBezTo>
                    <a:pt x="215101" y="40474"/>
                    <a:pt x="215091" y="39955"/>
                    <a:pt x="215101" y="39955"/>
                  </a:cubicBezTo>
                  <a:lnTo>
                    <a:pt x="215101" y="39955"/>
                  </a:lnTo>
                  <a:cubicBezTo>
                    <a:pt x="215103" y="39955"/>
                    <a:pt x="215106" y="39983"/>
                    <a:pt x="215111" y="40045"/>
                  </a:cubicBezTo>
                  <a:cubicBezTo>
                    <a:pt x="215156" y="40961"/>
                    <a:pt x="215180" y="42103"/>
                    <a:pt x="215161" y="42103"/>
                  </a:cubicBezTo>
                  <a:cubicBezTo>
                    <a:pt x="215161" y="42103"/>
                    <a:pt x="215160" y="42100"/>
                    <a:pt x="215158" y="42094"/>
                  </a:cubicBezTo>
                  <a:lnTo>
                    <a:pt x="215158" y="42094"/>
                  </a:lnTo>
                  <a:cubicBezTo>
                    <a:pt x="215226" y="43500"/>
                    <a:pt x="215293" y="45007"/>
                    <a:pt x="215349" y="46546"/>
                  </a:cubicBezTo>
                  <a:cubicBezTo>
                    <a:pt x="215373" y="47367"/>
                    <a:pt x="215408" y="48189"/>
                    <a:pt x="215432" y="49011"/>
                  </a:cubicBezTo>
                  <a:cubicBezTo>
                    <a:pt x="215468" y="49844"/>
                    <a:pt x="215503" y="50666"/>
                    <a:pt x="215527" y="51487"/>
                  </a:cubicBezTo>
                  <a:cubicBezTo>
                    <a:pt x="215658" y="54749"/>
                    <a:pt x="215789" y="57869"/>
                    <a:pt x="215944" y="60226"/>
                  </a:cubicBezTo>
                  <a:lnTo>
                    <a:pt x="215920" y="59964"/>
                  </a:lnTo>
                  <a:lnTo>
                    <a:pt x="216063" y="62405"/>
                  </a:lnTo>
                  <a:cubicBezTo>
                    <a:pt x="216135" y="63619"/>
                    <a:pt x="216206" y="64846"/>
                    <a:pt x="216206" y="64846"/>
                  </a:cubicBezTo>
                  <a:cubicBezTo>
                    <a:pt x="216236" y="65416"/>
                    <a:pt x="216245" y="65611"/>
                    <a:pt x="216242" y="65611"/>
                  </a:cubicBezTo>
                  <a:cubicBezTo>
                    <a:pt x="216236" y="65611"/>
                    <a:pt x="216177" y="64710"/>
                    <a:pt x="216163" y="64710"/>
                  </a:cubicBezTo>
                  <a:lnTo>
                    <a:pt x="216163" y="64710"/>
                  </a:lnTo>
                  <a:cubicBezTo>
                    <a:pt x="216157" y="64710"/>
                    <a:pt x="216158" y="64832"/>
                    <a:pt x="216170" y="65167"/>
                  </a:cubicBezTo>
                  <a:cubicBezTo>
                    <a:pt x="216349" y="67799"/>
                    <a:pt x="216456" y="69882"/>
                    <a:pt x="216551" y="71847"/>
                  </a:cubicBezTo>
                  <a:cubicBezTo>
                    <a:pt x="216646" y="73811"/>
                    <a:pt x="216742" y="75669"/>
                    <a:pt x="216897" y="77836"/>
                  </a:cubicBezTo>
                  <a:cubicBezTo>
                    <a:pt x="216980" y="81205"/>
                    <a:pt x="217587" y="89754"/>
                    <a:pt x="217837" y="94290"/>
                  </a:cubicBezTo>
                  <a:lnTo>
                    <a:pt x="217849" y="94028"/>
                  </a:lnTo>
                  <a:cubicBezTo>
                    <a:pt x="217944" y="95195"/>
                    <a:pt x="217920" y="95445"/>
                    <a:pt x="217980" y="96314"/>
                  </a:cubicBezTo>
                  <a:cubicBezTo>
                    <a:pt x="217989" y="96214"/>
                    <a:pt x="217950" y="95527"/>
                    <a:pt x="217957" y="95527"/>
                  </a:cubicBezTo>
                  <a:lnTo>
                    <a:pt x="217957" y="95527"/>
                  </a:lnTo>
                  <a:cubicBezTo>
                    <a:pt x="217959" y="95527"/>
                    <a:pt x="217966" y="95594"/>
                    <a:pt x="217980" y="95766"/>
                  </a:cubicBezTo>
                  <a:cubicBezTo>
                    <a:pt x="218301" y="100731"/>
                    <a:pt x="218718" y="105851"/>
                    <a:pt x="219099" y="110994"/>
                  </a:cubicBezTo>
                  <a:cubicBezTo>
                    <a:pt x="219194" y="112280"/>
                    <a:pt x="219230" y="113566"/>
                    <a:pt x="219159" y="114840"/>
                  </a:cubicBezTo>
                  <a:cubicBezTo>
                    <a:pt x="219087" y="116126"/>
                    <a:pt x="218909" y="117400"/>
                    <a:pt x="218575" y="118626"/>
                  </a:cubicBezTo>
                  <a:cubicBezTo>
                    <a:pt x="218242" y="119853"/>
                    <a:pt x="217778" y="121043"/>
                    <a:pt x="217087" y="122103"/>
                  </a:cubicBezTo>
                  <a:cubicBezTo>
                    <a:pt x="216920" y="122365"/>
                    <a:pt x="216754" y="122627"/>
                    <a:pt x="216551" y="122877"/>
                  </a:cubicBezTo>
                  <a:cubicBezTo>
                    <a:pt x="216456" y="122996"/>
                    <a:pt x="216373" y="123127"/>
                    <a:pt x="216265" y="123246"/>
                  </a:cubicBezTo>
                  <a:lnTo>
                    <a:pt x="215956" y="123591"/>
                  </a:lnTo>
                  <a:cubicBezTo>
                    <a:pt x="215527" y="124055"/>
                    <a:pt x="215075" y="124484"/>
                    <a:pt x="214575" y="124877"/>
                  </a:cubicBezTo>
                  <a:cubicBezTo>
                    <a:pt x="213860" y="125437"/>
                    <a:pt x="213360" y="125746"/>
                    <a:pt x="212979" y="125972"/>
                  </a:cubicBezTo>
                  <a:cubicBezTo>
                    <a:pt x="212789" y="126091"/>
                    <a:pt x="212634" y="126175"/>
                    <a:pt x="212491" y="126258"/>
                  </a:cubicBezTo>
                  <a:cubicBezTo>
                    <a:pt x="212336" y="126341"/>
                    <a:pt x="212205" y="126425"/>
                    <a:pt x="212063" y="126496"/>
                  </a:cubicBezTo>
                  <a:cubicBezTo>
                    <a:pt x="211920" y="126568"/>
                    <a:pt x="211777" y="126651"/>
                    <a:pt x="211598" y="126734"/>
                  </a:cubicBezTo>
                  <a:cubicBezTo>
                    <a:pt x="211420" y="126818"/>
                    <a:pt x="211205" y="126925"/>
                    <a:pt x="210943" y="127020"/>
                  </a:cubicBezTo>
                  <a:cubicBezTo>
                    <a:pt x="210431" y="127234"/>
                    <a:pt x="209693" y="127508"/>
                    <a:pt x="208562" y="127806"/>
                  </a:cubicBezTo>
                  <a:cubicBezTo>
                    <a:pt x="208562" y="127806"/>
                    <a:pt x="208884" y="127699"/>
                    <a:pt x="209193" y="127604"/>
                  </a:cubicBezTo>
                  <a:lnTo>
                    <a:pt x="209824" y="127377"/>
                  </a:lnTo>
                  <a:lnTo>
                    <a:pt x="209824" y="127377"/>
                  </a:lnTo>
                  <a:cubicBezTo>
                    <a:pt x="208205" y="127925"/>
                    <a:pt x="206502" y="128294"/>
                    <a:pt x="204788" y="128556"/>
                  </a:cubicBezTo>
                  <a:cubicBezTo>
                    <a:pt x="203073" y="128818"/>
                    <a:pt x="201323" y="128985"/>
                    <a:pt x="199573" y="129080"/>
                  </a:cubicBezTo>
                  <a:cubicBezTo>
                    <a:pt x="197835" y="129175"/>
                    <a:pt x="196084" y="129235"/>
                    <a:pt x="194346" y="129235"/>
                  </a:cubicBezTo>
                  <a:cubicBezTo>
                    <a:pt x="193917" y="129247"/>
                    <a:pt x="193477" y="129247"/>
                    <a:pt x="193048" y="129247"/>
                  </a:cubicBezTo>
                  <a:cubicBezTo>
                    <a:pt x="192620" y="129247"/>
                    <a:pt x="192191" y="129235"/>
                    <a:pt x="191751" y="129235"/>
                  </a:cubicBezTo>
                  <a:cubicBezTo>
                    <a:pt x="190893" y="129235"/>
                    <a:pt x="190024" y="129223"/>
                    <a:pt x="189167" y="129211"/>
                  </a:cubicBezTo>
                  <a:cubicBezTo>
                    <a:pt x="188845" y="129294"/>
                    <a:pt x="188536" y="129366"/>
                    <a:pt x="188226" y="129437"/>
                  </a:cubicBezTo>
                  <a:cubicBezTo>
                    <a:pt x="187917" y="129520"/>
                    <a:pt x="187607" y="129592"/>
                    <a:pt x="187309" y="129687"/>
                  </a:cubicBezTo>
                  <a:cubicBezTo>
                    <a:pt x="187524" y="129616"/>
                    <a:pt x="187631" y="129580"/>
                    <a:pt x="187774" y="129544"/>
                  </a:cubicBezTo>
                  <a:cubicBezTo>
                    <a:pt x="187917" y="129497"/>
                    <a:pt x="188095" y="129437"/>
                    <a:pt x="188441" y="129366"/>
                  </a:cubicBezTo>
                  <a:lnTo>
                    <a:pt x="188441" y="129366"/>
                  </a:lnTo>
                  <a:cubicBezTo>
                    <a:pt x="188250" y="129401"/>
                    <a:pt x="188024" y="129461"/>
                    <a:pt x="187762" y="129520"/>
                  </a:cubicBezTo>
                  <a:cubicBezTo>
                    <a:pt x="187631" y="129556"/>
                    <a:pt x="187500" y="129592"/>
                    <a:pt x="187357" y="129628"/>
                  </a:cubicBezTo>
                  <a:cubicBezTo>
                    <a:pt x="187226" y="129663"/>
                    <a:pt x="187071" y="129711"/>
                    <a:pt x="186928" y="129759"/>
                  </a:cubicBezTo>
                  <a:cubicBezTo>
                    <a:pt x="186333" y="129925"/>
                    <a:pt x="185702" y="130163"/>
                    <a:pt x="185107" y="130390"/>
                  </a:cubicBezTo>
                  <a:cubicBezTo>
                    <a:pt x="184821" y="130509"/>
                    <a:pt x="184547" y="130640"/>
                    <a:pt x="184285" y="130747"/>
                  </a:cubicBezTo>
                  <a:cubicBezTo>
                    <a:pt x="184035" y="130866"/>
                    <a:pt x="183809" y="130973"/>
                    <a:pt x="183619" y="131068"/>
                  </a:cubicBezTo>
                  <a:cubicBezTo>
                    <a:pt x="183428" y="131163"/>
                    <a:pt x="183285" y="131259"/>
                    <a:pt x="183178" y="131306"/>
                  </a:cubicBezTo>
                  <a:cubicBezTo>
                    <a:pt x="183071" y="131366"/>
                    <a:pt x="183011" y="131402"/>
                    <a:pt x="183011" y="131414"/>
                  </a:cubicBezTo>
                  <a:cubicBezTo>
                    <a:pt x="182749" y="131544"/>
                    <a:pt x="182607" y="131616"/>
                    <a:pt x="182535" y="131664"/>
                  </a:cubicBezTo>
                  <a:cubicBezTo>
                    <a:pt x="182452" y="131699"/>
                    <a:pt x="182428" y="131711"/>
                    <a:pt x="182428" y="131711"/>
                  </a:cubicBezTo>
                  <a:cubicBezTo>
                    <a:pt x="182425" y="131711"/>
                    <a:pt x="182424" y="131708"/>
                    <a:pt x="182418" y="131708"/>
                  </a:cubicBezTo>
                  <a:cubicBezTo>
                    <a:pt x="182402" y="131708"/>
                    <a:pt x="182351" y="131726"/>
                    <a:pt x="182130" y="131854"/>
                  </a:cubicBezTo>
                  <a:cubicBezTo>
                    <a:pt x="181452" y="132235"/>
                    <a:pt x="180630" y="132795"/>
                    <a:pt x="179916" y="133342"/>
                  </a:cubicBezTo>
                  <a:cubicBezTo>
                    <a:pt x="179570" y="133628"/>
                    <a:pt x="179237" y="133890"/>
                    <a:pt x="178963" y="134128"/>
                  </a:cubicBezTo>
                  <a:cubicBezTo>
                    <a:pt x="178677" y="134366"/>
                    <a:pt x="178451" y="134569"/>
                    <a:pt x="178296" y="134700"/>
                  </a:cubicBezTo>
                  <a:cubicBezTo>
                    <a:pt x="178285" y="134709"/>
                    <a:pt x="178280" y="134714"/>
                    <a:pt x="178279" y="134714"/>
                  </a:cubicBezTo>
                  <a:cubicBezTo>
                    <a:pt x="178277" y="134714"/>
                    <a:pt x="178310" y="134682"/>
                    <a:pt x="178361" y="134632"/>
                  </a:cubicBezTo>
                  <a:lnTo>
                    <a:pt x="178361" y="134632"/>
                  </a:lnTo>
                  <a:cubicBezTo>
                    <a:pt x="177931" y="135025"/>
                    <a:pt x="177369" y="135561"/>
                    <a:pt x="176939" y="136057"/>
                  </a:cubicBezTo>
                  <a:cubicBezTo>
                    <a:pt x="176431" y="136593"/>
                    <a:pt x="176066" y="137050"/>
                    <a:pt x="176079" y="137050"/>
                  </a:cubicBezTo>
                  <a:cubicBezTo>
                    <a:pt x="176082" y="137050"/>
                    <a:pt x="176117" y="137012"/>
                    <a:pt x="176189" y="136926"/>
                  </a:cubicBezTo>
                  <a:lnTo>
                    <a:pt x="176189" y="136926"/>
                  </a:lnTo>
                  <a:cubicBezTo>
                    <a:pt x="175975" y="137200"/>
                    <a:pt x="175749" y="137462"/>
                    <a:pt x="175534" y="137724"/>
                  </a:cubicBezTo>
                  <a:cubicBezTo>
                    <a:pt x="175320" y="137998"/>
                    <a:pt x="175129" y="138272"/>
                    <a:pt x="174927" y="138533"/>
                  </a:cubicBezTo>
                  <a:cubicBezTo>
                    <a:pt x="174832" y="138664"/>
                    <a:pt x="174736" y="138807"/>
                    <a:pt x="174641" y="138938"/>
                  </a:cubicBezTo>
                  <a:cubicBezTo>
                    <a:pt x="174546" y="139069"/>
                    <a:pt x="174463" y="139212"/>
                    <a:pt x="174367" y="139343"/>
                  </a:cubicBezTo>
                  <a:cubicBezTo>
                    <a:pt x="174189" y="139617"/>
                    <a:pt x="174010" y="139879"/>
                    <a:pt x="173844" y="140141"/>
                  </a:cubicBezTo>
                  <a:cubicBezTo>
                    <a:pt x="173189" y="141224"/>
                    <a:pt x="172629" y="142272"/>
                    <a:pt x="172153" y="143272"/>
                  </a:cubicBezTo>
                  <a:cubicBezTo>
                    <a:pt x="172081" y="143439"/>
                    <a:pt x="171998" y="143629"/>
                    <a:pt x="171903" y="143844"/>
                  </a:cubicBezTo>
                  <a:cubicBezTo>
                    <a:pt x="171879" y="143891"/>
                    <a:pt x="171855" y="143951"/>
                    <a:pt x="171831" y="143998"/>
                  </a:cubicBezTo>
                  <a:cubicBezTo>
                    <a:pt x="171819" y="144034"/>
                    <a:pt x="171808" y="144046"/>
                    <a:pt x="171796" y="144070"/>
                  </a:cubicBezTo>
                  <a:cubicBezTo>
                    <a:pt x="171796" y="144094"/>
                    <a:pt x="171784" y="144106"/>
                    <a:pt x="171760" y="144129"/>
                  </a:cubicBezTo>
                  <a:cubicBezTo>
                    <a:pt x="171712" y="144201"/>
                    <a:pt x="171629" y="144248"/>
                    <a:pt x="171546" y="144284"/>
                  </a:cubicBezTo>
                  <a:cubicBezTo>
                    <a:pt x="171522" y="144296"/>
                    <a:pt x="171498" y="144296"/>
                    <a:pt x="171462" y="144308"/>
                  </a:cubicBezTo>
                  <a:lnTo>
                    <a:pt x="171391" y="144308"/>
                  </a:lnTo>
                  <a:cubicBezTo>
                    <a:pt x="171379" y="144314"/>
                    <a:pt x="171364" y="144317"/>
                    <a:pt x="171349" y="144317"/>
                  </a:cubicBezTo>
                  <a:cubicBezTo>
                    <a:pt x="171334" y="144317"/>
                    <a:pt x="171319" y="144314"/>
                    <a:pt x="171307" y="144308"/>
                  </a:cubicBezTo>
                  <a:lnTo>
                    <a:pt x="171236" y="144308"/>
                  </a:lnTo>
                  <a:cubicBezTo>
                    <a:pt x="171129" y="144284"/>
                    <a:pt x="171046" y="144237"/>
                    <a:pt x="170974" y="144165"/>
                  </a:cubicBezTo>
                  <a:cubicBezTo>
                    <a:pt x="170938" y="144129"/>
                    <a:pt x="170915" y="144082"/>
                    <a:pt x="170891" y="144034"/>
                  </a:cubicBezTo>
                  <a:cubicBezTo>
                    <a:pt x="170867" y="143987"/>
                    <a:pt x="170843" y="143915"/>
                    <a:pt x="170819" y="143856"/>
                  </a:cubicBezTo>
                  <a:cubicBezTo>
                    <a:pt x="170760" y="143736"/>
                    <a:pt x="170712" y="143606"/>
                    <a:pt x="170665" y="143486"/>
                  </a:cubicBezTo>
                  <a:cubicBezTo>
                    <a:pt x="170557" y="143236"/>
                    <a:pt x="170462" y="142998"/>
                    <a:pt x="170367" y="142772"/>
                  </a:cubicBezTo>
                  <a:cubicBezTo>
                    <a:pt x="170260" y="142558"/>
                    <a:pt x="170153" y="142355"/>
                    <a:pt x="170057" y="142177"/>
                  </a:cubicBezTo>
                  <a:cubicBezTo>
                    <a:pt x="169879" y="141820"/>
                    <a:pt x="169736" y="141558"/>
                    <a:pt x="169664" y="141474"/>
                  </a:cubicBezTo>
                  <a:lnTo>
                    <a:pt x="169664" y="141474"/>
                  </a:lnTo>
                  <a:cubicBezTo>
                    <a:pt x="169667" y="141477"/>
                    <a:pt x="169668" y="141478"/>
                    <a:pt x="169669" y="141478"/>
                  </a:cubicBezTo>
                  <a:cubicBezTo>
                    <a:pt x="169683" y="141478"/>
                    <a:pt x="169554" y="141234"/>
                    <a:pt x="169331" y="140843"/>
                  </a:cubicBezTo>
                  <a:cubicBezTo>
                    <a:pt x="169105" y="140427"/>
                    <a:pt x="168712" y="139879"/>
                    <a:pt x="168283" y="139284"/>
                  </a:cubicBezTo>
                  <a:cubicBezTo>
                    <a:pt x="168057" y="138998"/>
                    <a:pt x="167819" y="138700"/>
                    <a:pt x="167581" y="138402"/>
                  </a:cubicBezTo>
                  <a:cubicBezTo>
                    <a:pt x="167331" y="138117"/>
                    <a:pt x="167057" y="137843"/>
                    <a:pt x="166819" y="137569"/>
                  </a:cubicBezTo>
                  <a:cubicBezTo>
                    <a:pt x="166700" y="137438"/>
                    <a:pt x="166569" y="137319"/>
                    <a:pt x="166450" y="137200"/>
                  </a:cubicBezTo>
                  <a:cubicBezTo>
                    <a:pt x="166319" y="137081"/>
                    <a:pt x="166200" y="136974"/>
                    <a:pt x="166093" y="136867"/>
                  </a:cubicBezTo>
                  <a:cubicBezTo>
                    <a:pt x="165985" y="136759"/>
                    <a:pt x="165878" y="136664"/>
                    <a:pt x="165783" y="136569"/>
                  </a:cubicBezTo>
                  <a:cubicBezTo>
                    <a:pt x="165676" y="136486"/>
                    <a:pt x="165581" y="136402"/>
                    <a:pt x="165497" y="136331"/>
                  </a:cubicBezTo>
                  <a:lnTo>
                    <a:pt x="165497" y="136331"/>
                  </a:lnTo>
                  <a:cubicBezTo>
                    <a:pt x="165553" y="136375"/>
                    <a:pt x="165579" y="136395"/>
                    <a:pt x="165582" y="136395"/>
                  </a:cubicBezTo>
                  <a:cubicBezTo>
                    <a:pt x="165598" y="136395"/>
                    <a:pt x="164745" y="135668"/>
                    <a:pt x="164776" y="135668"/>
                  </a:cubicBezTo>
                  <a:cubicBezTo>
                    <a:pt x="164782" y="135668"/>
                    <a:pt x="164816" y="135691"/>
                    <a:pt x="164890" y="135747"/>
                  </a:cubicBezTo>
                  <a:cubicBezTo>
                    <a:pt x="164688" y="135593"/>
                    <a:pt x="164497" y="135450"/>
                    <a:pt x="164295" y="135295"/>
                  </a:cubicBezTo>
                  <a:cubicBezTo>
                    <a:pt x="164104" y="135152"/>
                    <a:pt x="163926" y="134997"/>
                    <a:pt x="163735" y="134878"/>
                  </a:cubicBezTo>
                  <a:cubicBezTo>
                    <a:pt x="163366" y="134628"/>
                    <a:pt x="163033" y="134390"/>
                    <a:pt x="162747" y="134211"/>
                  </a:cubicBezTo>
                  <a:cubicBezTo>
                    <a:pt x="162284" y="133941"/>
                    <a:pt x="161977" y="133765"/>
                    <a:pt x="161953" y="133765"/>
                  </a:cubicBezTo>
                  <a:cubicBezTo>
                    <a:pt x="161948" y="133765"/>
                    <a:pt x="161958" y="133774"/>
                    <a:pt x="161985" y="133795"/>
                  </a:cubicBezTo>
                  <a:cubicBezTo>
                    <a:pt x="160425" y="132807"/>
                    <a:pt x="158711" y="132056"/>
                    <a:pt x="157151" y="131485"/>
                  </a:cubicBezTo>
                  <a:cubicBezTo>
                    <a:pt x="155603" y="130913"/>
                    <a:pt x="154198" y="130532"/>
                    <a:pt x="153210" y="130223"/>
                  </a:cubicBezTo>
                  <a:cubicBezTo>
                    <a:pt x="150317" y="129520"/>
                    <a:pt x="147471" y="129104"/>
                    <a:pt x="144673" y="128997"/>
                  </a:cubicBezTo>
                  <a:lnTo>
                    <a:pt x="144471" y="128997"/>
                  </a:lnTo>
                  <a:lnTo>
                    <a:pt x="144399" y="129008"/>
                  </a:lnTo>
                  <a:lnTo>
                    <a:pt x="144149" y="129020"/>
                  </a:lnTo>
                  <a:cubicBezTo>
                    <a:pt x="143971" y="129032"/>
                    <a:pt x="143804" y="129044"/>
                    <a:pt x="143625" y="129056"/>
                  </a:cubicBezTo>
                  <a:cubicBezTo>
                    <a:pt x="143280" y="129080"/>
                    <a:pt x="142935" y="129104"/>
                    <a:pt x="142602" y="129128"/>
                  </a:cubicBezTo>
                  <a:cubicBezTo>
                    <a:pt x="141911" y="129175"/>
                    <a:pt x="141232" y="129223"/>
                    <a:pt x="140554" y="129270"/>
                  </a:cubicBezTo>
                  <a:cubicBezTo>
                    <a:pt x="139196" y="129366"/>
                    <a:pt x="137863" y="129449"/>
                    <a:pt x="136529" y="129544"/>
                  </a:cubicBezTo>
                  <a:cubicBezTo>
                    <a:pt x="136720" y="129461"/>
                    <a:pt x="142411" y="129151"/>
                    <a:pt x="142185" y="129104"/>
                  </a:cubicBezTo>
                  <a:lnTo>
                    <a:pt x="142185" y="129104"/>
                  </a:lnTo>
                  <a:cubicBezTo>
                    <a:pt x="139661" y="129282"/>
                    <a:pt x="137672" y="129425"/>
                    <a:pt x="135684" y="129580"/>
                  </a:cubicBezTo>
                  <a:cubicBezTo>
                    <a:pt x="133708" y="129747"/>
                    <a:pt x="131731" y="129925"/>
                    <a:pt x="129231" y="130151"/>
                  </a:cubicBezTo>
                  <a:cubicBezTo>
                    <a:pt x="128966" y="130173"/>
                    <a:pt x="128839" y="130182"/>
                    <a:pt x="128809" y="130182"/>
                  </a:cubicBezTo>
                  <a:cubicBezTo>
                    <a:pt x="128694" y="130182"/>
                    <a:pt x="130047" y="130046"/>
                    <a:pt x="130398" y="130009"/>
                  </a:cubicBezTo>
                  <a:lnTo>
                    <a:pt x="130398" y="130009"/>
                  </a:lnTo>
                  <a:cubicBezTo>
                    <a:pt x="125490" y="130426"/>
                    <a:pt x="120910" y="130957"/>
                    <a:pt x="116548" y="131469"/>
                  </a:cubicBezTo>
                  <a:lnTo>
                    <a:pt x="116548" y="131469"/>
                  </a:lnTo>
                  <a:cubicBezTo>
                    <a:pt x="116693" y="131449"/>
                    <a:pt x="116867" y="131422"/>
                    <a:pt x="117050" y="131401"/>
                  </a:cubicBezTo>
                  <a:lnTo>
                    <a:pt x="117050" y="131401"/>
                  </a:lnTo>
                  <a:cubicBezTo>
                    <a:pt x="116184" y="131494"/>
                    <a:pt x="115102" y="131605"/>
                    <a:pt x="115205" y="131628"/>
                  </a:cubicBezTo>
                  <a:cubicBezTo>
                    <a:pt x="115205" y="131628"/>
                    <a:pt x="115420" y="131592"/>
                    <a:pt x="115634" y="131568"/>
                  </a:cubicBezTo>
                  <a:lnTo>
                    <a:pt x="116062" y="131521"/>
                  </a:lnTo>
                  <a:cubicBezTo>
                    <a:pt x="116189" y="131512"/>
                    <a:pt x="116265" y="131508"/>
                    <a:pt x="116298" y="131508"/>
                  </a:cubicBezTo>
                  <a:cubicBezTo>
                    <a:pt x="116359" y="131508"/>
                    <a:pt x="116279" y="131521"/>
                    <a:pt x="116110" y="131544"/>
                  </a:cubicBezTo>
                  <a:cubicBezTo>
                    <a:pt x="115848" y="131592"/>
                    <a:pt x="115360" y="131652"/>
                    <a:pt x="114836" y="131735"/>
                  </a:cubicBezTo>
                  <a:cubicBezTo>
                    <a:pt x="113765" y="131902"/>
                    <a:pt x="112503" y="132092"/>
                    <a:pt x="112431" y="132104"/>
                  </a:cubicBezTo>
                  <a:cubicBezTo>
                    <a:pt x="112650" y="132062"/>
                    <a:pt x="112707" y="132044"/>
                    <a:pt x="112653" y="132044"/>
                  </a:cubicBezTo>
                  <a:cubicBezTo>
                    <a:pt x="112419" y="132044"/>
                    <a:pt x="110090" y="132369"/>
                    <a:pt x="109840" y="132369"/>
                  </a:cubicBezTo>
                  <a:cubicBezTo>
                    <a:pt x="109760" y="132369"/>
                    <a:pt x="109895" y="132336"/>
                    <a:pt x="110383" y="132247"/>
                  </a:cubicBezTo>
                  <a:lnTo>
                    <a:pt x="110383" y="132247"/>
                  </a:lnTo>
                  <a:cubicBezTo>
                    <a:pt x="109800" y="132330"/>
                    <a:pt x="109074" y="132437"/>
                    <a:pt x="109216" y="132449"/>
                  </a:cubicBezTo>
                  <a:cubicBezTo>
                    <a:pt x="108778" y="132504"/>
                    <a:pt x="108492" y="132537"/>
                    <a:pt x="108432" y="132537"/>
                  </a:cubicBezTo>
                  <a:cubicBezTo>
                    <a:pt x="108375" y="132537"/>
                    <a:pt x="108524" y="132507"/>
                    <a:pt x="108943" y="132437"/>
                  </a:cubicBezTo>
                  <a:lnTo>
                    <a:pt x="108943" y="132437"/>
                  </a:lnTo>
                  <a:cubicBezTo>
                    <a:pt x="107371" y="132652"/>
                    <a:pt x="106871" y="132735"/>
                    <a:pt x="106395" y="132807"/>
                  </a:cubicBezTo>
                  <a:cubicBezTo>
                    <a:pt x="105930" y="132890"/>
                    <a:pt x="105502" y="132938"/>
                    <a:pt x="104073" y="133152"/>
                  </a:cubicBezTo>
                  <a:cubicBezTo>
                    <a:pt x="104085" y="133140"/>
                    <a:pt x="104656" y="133045"/>
                    <a:pt x="104954" y="132985"/>
                  </a:cubicBezTo>
                  <a:lnTo>
                    <a:pt x="104954" y="132985"/>
                  </a:lnTo>
                  <a:cubicBezTo>
                    <a:pt x="103513" y="133235"/>
                    <a:pt x="102073" y="133485"/>
                    <a:pt x="99668" y="133842"/>
                  </a:cubicBezTo>
                  <a:cubicBezTo>
                    <a:pt x="99778" y="133815"/>
                    <a:pt x="99632" y="133830"/>
                    <a:pt x="99896" y="133789"/>
                  </a:cubicBezTo>
                  <a:lnTo>
                    <a:pt x="99896" y="133789"/>
                  </a:lnTo>
                  <a:cubicBezTo>
                    <a:pt x="97977" y="134079"/>
                    <a:pt x="96325" y="134359"/>
                    <a:pt x="94619" y="134628"/>
                  </a:cubicBezTo>
                  <a:cubicBezTo>
                    <a:pt x="92821" y="134950"/>
                    <a:pt x="90976" y="135283"/>
                    <a:pt x="88714" y="135652"/>
                  </a:cubicBezTo>
                  <a:cubicBezTo>
                    <a:pt x="88993" y="135592"/>
                    <a:pt x="89085" y="135568"/>
                    <a:pt x="89056" y="135568"/>
                  </a:cubicBezTo>
                  <a:cubicBezTo>
                    <a:pt x="88947" y="135568"/>
                    <a:pt x="87176" y="135890"/>
                    <a:pt x="86937" y="135890"/>
                  </a:cubicBezTo>
                  <a:cubicBezTo>
                    <a:pt x="86934" y="135890"/>
                    <a:pt x="86931" y="135890"/>
                    <a:pt x="86928" y="135890"/>
                  </a:cubicBezTo>
                  <a:lnTo>
                    <a:pt x="84499" y="136319"/>
                  </a:lnTo>
                  <a:lnTo>
                    <a:pt x="85475" y="136176"/>
                  </a:lnTo>
                  <a:lnTo>
                    <a:pt x="85475" y="136176"/>
                  </a:lnTo>
                  <a:cubicBezTo>
                    <a:pt x="84951" y="136271"/>
                    <a:pt x="84428" y="136367"/>
                    <a:pt x="83928" y="136450"/>
                  </a:cubicBezTo>
                  <a:cubicBezTo>
                    <a:pt x="83427" y="136545"/>
                    <a:pt x="82939" y="136640"/>
                    <a:pt x="82463" y="136736"/>
                  </a:cubicBezTo>
                  <a:cubicBezTo>
                    <a:pt x="81499" y="136926"/>
                    <a:pt x="80582" y="137105"/>
                    <a:pt x="79665" y="137271"/>
                  </a:cubicBezTo>
                  <a:lnTo>
                    <a:pt x="81237" y="136950"/>
                  </a:lnTo>
                  <a:lnTo>
                    <a:pt x="77260" y="137712"/>
                  </a:lnTo>
                  <a:lnTo>
                    <a:pt x="77260" y="137712"/>
                  </a:lnTo>
                  <a:lnTo>
                    <a:pt x="79522" y="137307"/>
                  </a:lnTo>
                  <a:lnTo>
                    <a:pt x="79522" y="137307"/>
                  </a:lnTo>
                  <a:cubicBezTo>
                    <a:pt x="77379" y="137748"/>
                    <a:pt x="79760" y="137331"/>
                    <a:pt x="76939" y="137855"/>
                  </a:cubicBezTo>
                  <a:cubicBezTo>
                    <a:pt x="76996" y="137843"/>
                    <a:pt x="77020" y="137837"/>
                    <a:pt x="77017" y="137837"/>
                  </a:cubicBezTo>
                  <a:cubicBezTo>
                    <a:pt x="76986" y="137837"/>
                    <a:pt x="74707" y="138278"/>
                    <a:pt x="73700" y="138438"/>
                  </a:cubicBezTo>
                  <a:lnTo>
                    <a:pt x="73712" y="138426"/>
                  </a:lnTo>
                  <a:lnTo>
                    <a:pt x="73712" y="138426"/>
                  </a:lnTo>
                  <a:cubicBezTo>
                    <a:pt x="73188" y="138533"/>
                    <a:pt x="72664" y="138653"/>
                    <a:pt x="72069" y="138772"/>
                  </a:cubicBezTo>
                  <a:cubicBezTo>
                    <a:pt x="71474" y="138903"/>
                    <a:pt x="70807" y="139034"/>
                    <a:pt x="70033" y="139188"/>
                  </a:cubicBezTo>
                  <a:cubicBezTo>
                    <a:pt x="69969" y="139199"/>
                    <a:pt x="69932" y="139204"/>
                    <a:pt x="69914" y="139204"/>
                  </a:cubicBezTo>
                  <a:cubicBezTo>
                    <a:pt x="69828" y="139204"/>
                    <a:pt x="70188" y="139098"/>
                    <a:pt x="70133" y="139098"/>
                  </a:cubicBezTo>
                  <a:cubicBezTo>
                    <a:pt x="70125" y="139098"/>
                    <a:pt x="70109" y="139100"/>
                    <a:pt x="70081" y="139105"/>
                  </a:cubicBezTo>
                  <a:cubicBezTo>
                    <a:pt x="69100" y="139356"/>
                    <a:pt x="65456" y="140076"/>
                    <a:pt x="64019" y="140408"/>
                  </a:cubicBezTo>
                  <a:lnTo>
                    <a:pt x="64019" y="140408"/>
                  </a:lnTo>
                  <a:cubicBezTo>
                    <a:pt x="64210" y="140360"/>
                    <a:pt x="64249" y="140336"/>
                    <a:pt x="64204" y="140336"/>
                  </a:cubicBezTo>
                  <a:cubicBezTo>
                    <a:pt x="64190" y="140336"/>
                    <a:pt x="64168" y="140338"/>
                    <a:pt x="64139" y="140343"/>
                  </a:cubicBezTo>
                  <a:lnTo>
                    <a:pt x="63282" y="140558"/>
                  </a:lnTo>
                  <a:cubicBezTo>
                    <a:pt x="62608" y="140689"/>
                    <a:pt x="62331" y="140741"/>
                    <a:pt x="62275" y="140741"/>
                  </a:cubicBezTo>
                  <a:cubicBezTo>
                    <a:pt x="62250" y="140741"/>
                    <a:pt x="62270" y="140731"/>
                    <a:pt x="62318" y="140712"/>
                  </a:cubicBezTo>
                  <a:lnTo>
                    <a:pt x="62318" y="140712"/>
                  </a:lnTo>
                  <a:cubicBezTo>
                    <a:pt x="61239" y="140934"/>
                    <a:pt x="61074" y="140978"/>
                    <a:pt x="61128" y="140978"/>
                  </a:cubicBezTo>
                  <a:cubicBezTo>
                    <a:pt x="61164" y="140978"/>
                    <a:pt x="61293" y="140959"/>
                    <a:pt x="61322" y="140959"/>
                  </a:cubicBezTo>
                  <a:cubicBezTo>
                    <a:pt x="61370" y="140959"/>
                    <a:pt x="61142" y="141011"/>
                    <a:pt x="59758" y="141284"/>
                  </a:cubicBezTo>
                  <a:cubicBezTo>
                    <a:pt x="60032" y="141224"/>
                    <a:pt x="59901" y="141248"/>
                    <a:pt x="60472" y="141117"/>
                  </a:cubicBezTo>
                  <a:lnTo>
                    <a:pt x="60472" y="141117"/>
                  </a:lnTo>
                  <a:cubicBezTo>
                    <a:pt x="56972" y="141843"/>
                    <a:pt x="53686" y="142463"/>
                    <a:pt x="50423" y="142891"/>
                  </a:cubicBezTo>
                  <a:cubicBezTo>
                    <a:pt x="50351" y="142896"/>
                    <a:pt x="50306" y="142899"/>
                    <a:pt x="50282" y="142899"/>
                  </a:cubicBezTo>
                  <a:cubicBezTo>
                    <a:pt x="50145" y="142899"/>
                    <a:pt x="50751" y="142818"/>
                    <a:pt x="51340" y="142736"/>
                  </a:cubicBezTo>
                  <a:cubicBezTo>
                    <a:pt x="51903" y="142650"/>
                    <a:pt x="52444" y="142565"/>
                    <a:pt x="52353" y="142565"/>
                  </a:cubicBezTo>
                  <a:cubicBezTo>
                    <a:pt x="52331" y="142565"/>
                    <a:pt x="52270" y="142570"/>
                    <a:pt x="52162" y="142582"/>
                  </a:cubicBezTo>
                  <a:cubicBezTo>
                    <a:pt x="51864" y="142629"/>
                    <a:pt x="51578" y="142677"/>
                    <a:pt x="51281" y="142724"/>
                  </a:cubicBezTo>
                  <a:cubicBezTo>
                    <a:pt x="50983" y="142760"/>
                    <a:pt x="50685" y="142808"/>
                    <a:pt x="50388" y="142844"/>
                  </a:cubicBezTo>
                  <a:cubicBezTo>
                    <a:pt x="49792" y="142927"/>
                    <a:pt x="49197" y="143010"/>
                    <a:pt x="48590" y="143094"/>
                  </a:cubicBezTo>
                  <a:cubicBezTo>
                    <a:pt x="48292" y="143129"/>
                    <a:pt x="47983" y="143165"/>
                    <a:pt x="47685" y="143201"/>
                  </a:cubicBezTo>
                  <a:lnTo>
                    <a:pt x="46780" y="143296"/>
                  </a:lnTo>
                  <a:lnTo>
                    <a:pt x="45863" y="143403"/>
                  </a:lnTo>
                  <a:cubicBezTo>
                    <a:pt x="45566" y="143439"/>
                    <a:pt x="45268" y="143463"/>
                    <a:pt x="44958" y="143486"/>
                  </a:cubicBezTo>
                  <a:cubicBezTo>
                    <a:pt x="43744" y="143582"/>
                    <a:pt x="42541" y="143701"/>
                    <a:pt x="41339" y="143748"/>
                  </a:cubicBezTo>
                  <a:cubicBezTo>
                    <a:pt x="40744" y="143784"/>
                    <a:pt x="40148" y="143820"/>
                    <a:pt x="39565" y="143832"/>
                  </a:cubicBezTo>
                  <a:cubicBezTo>
                    <a:pt x="38981" y="143844"/>
                    <a:pt x="38398" y="143856"/>
                    <a:pt x="37827" y="143856"/>
                  </a:cubicBezTo>
                  <a:lnTo>
                    <a:pt x="38684" y="143856"/>
                  </a:lnTo>
                  <a:cubicBezTo>
                    <a:pt x="38517" y="143879"/>
                    <a:pt x="38231" y="143891"/>
                    <a:pt x="37838" y="143891"/>
                  </a:cubicBezTo>
                  <a:cubicBezTo>
                    <a:pt x="37648" y="143891"/>
                    <a:pt x="37434" y="143903"/>
                    <a:pt x="37195" y="143903"/>
                  </a:cubicBezTo>
                  <a:cubicBezTo>
                    <a:pt x="36957" y="143903"/>
                    <a:pt x="36707" y="143891"/>
                    <a:pt x="36445" y="143891"/>
                  </a:cubicBezTo>
                  <a:cubicBezTo>
                    <a:pt x="35910" y="143879"/>
                    <a:pt x="35326" y="143856"/>
                    <a:pt x="34731" y="143832"/>
                  </a:cubicBezTo>
                  <a:cubicBezTo>
                    <a:pt x="34142" y="143808"/>
                    <a:pt x="33542" y="143785"/>
                    <a:pt x="32965" y="143761"/>
                  </a:cubicBezTo>
                  <a:lnTo>
                    <a:pt x="32965" y="143761"/>
                  </a:lnTo>
                  <a:cubicBezTo>
                    <a:pt x="33099" y="143766"/>
                    <a:pt x="33210" y="143768"/>
                    <a:pt x="33301" y="143768"/>
                  </a:cubicBezTo>
                  <a:cubicBezTo>
                    <a:pt x="33585" y="143768"/>
                    <a:pt x="33656" y="143748"/>
                    <a:pt x="33540" y="143748"/>
                  </a:cubicBezTo>
                  <a:cubicBezTo>
                    <a:pt x="31969" y="143665"/>
                    <a:pt x="30373" y="143534"/>
                    <a:pt x="28575" y="143320"/>
                  </a:cubicBezTo>
                  <a:cubicBezTo>
                    <a:pt x="26778" y="143094"/>
                    <a:pt x="24789" y="142784"/>
                    <a:pt x="22491" y="142201"/>
                  </a:cubicBezTo>
                  <a:lnTo>
                    <a:pt x="22491" y="142201"/>
                  </a:lnTo>
                  <a:cubicBezTo>
                    <a:pt x="22491" y="142201"/>
                    <a:pt x="22634" y="142224"/>
                    <a:pt x="22777" y="142260"/>
                  </a:cubicBezTo>
                  <a:cubicBezTo>
                    <a:pt x="22848" y="142284"/>
                    <a:pt x="22920" y="142296"/>
                    <a:pt x="22968" y="142308"/>
                  </a:cubicBezTo>
                  <a:cubicBezTo>
                    <a:pt x="23027" y="142320"/>
                    <a:pt x="23063" y="142320"/>
                    <a:pt x="23063" y="142320"/>
                  </a:cubicBezTo>
                  <a:cubicBezTo>
                    <a:pt x="22610" y="142201"/>
                    <a:pt x="22098" y="142070"/>
                    <a:pt x="21539" y="141915"/>
                  </a:cubicBezTo>
                  <a:cubicBezTo>
                    <a:pt x="21265" y="141831"/>
                    <a:pt x="20979" y="141748"/>
                    <a:pt x="20693" y="141653"/>
                  </a:cubicBezTo>
                  <a:cubicBezTo>
                    <a:pt x="20408" y="141570"/>
                    <a:pt x="20110" y="141486"/>
                    <a:pt x="19824" y="141379"/>
                  </a:cubicBezTo>
                  <a:cubicBezTo>
                    <a:pt x="19527" y="141272"/>
                    <a:pt x="19241" y="141177"/>
                    <a:pt x="18943" y="141069"/>
                  </a:cubicBezTo>
                  <a:cubicBezTo>
                    <a:pt x="18800" y="141022"/>
                    <a:pt x="18657" y="140962"/>
                    <a:pt x="18515" y="140915"/>
                  </a:cubicBezTo>
                  <a:cubicBezTo>
                    <a:pt x="18372" y="140855"/>
                    <a:pt x="18241" y="140808"/>
                    <a:pt x="18098" y="140748"/>
                  </a:cubicBezTo>
                  <a:cubicBezTo>
                    <a:pt x="17550" y="140522"/>
                    <a:pt x="17026" y="140319"/>
                    <a:pt x="16574" y="140093"/>
                  </a:cubicBezTo>
                  <a:cubicBezTo>
                    <a:pt x="16312" y="139974"/>
                    <a:pt x="15907" y="139807"/>
                    <a:pt x="15657" y="139688"/>
                  </a:cubicBezTo>
                  <a:cubicBezTo>
                    <a:pt x="15531" y="139625"/>
                    <a:pt x="15442" y="139582"/>
                    <a:pt x="15431" y="139582"/>
                  </a:cubicBezTo>
                  <a:cubicBezTo>
                    <a:pt x="15422" y="139582"/>
                    <a:pt x="15476" y="139616"/>
                    <a:pt x="15621" y="139700"/>
                  </a:cubicBezTo>
                  <a:cubicBezTo>
                    <a:pt x="15276" y="139510"/>
                    <a:pt x="14943" y="139331"/>
                    <a:pt x="14609" y="139141"/>
                  </a:cubicBezTo>
                  <a:lnTo>
                    <a:pt x="14359" y="139010"/>
                  </a:lnTo>
                  <a:cubicBezTo>
                    <a:pt x="14276" y="138962"/>
                    <a:pt x="14205" y="138903"/>
                    <a:pt x="14121" y="138855"/>
                  </a:cubicBezTo>
                  <a:cubicBezTo>
                    <a:pt x="13954" y="138760"/>
                    <a:pt x="13800" y="138653"/>
                    <a:pt x="13633" y="138557"/>
                  </a:cubicBezTo>
                  <a:cubicBezTo>
                    <a:pt x="13478" y="138462"/>
                    <a:pt x="13323" y="138355"/>
                    <a:pt x="13157" y="138260"/>
                  </a:cubicBezTo>
                  <a:lnTo>
                    <a:pt x="12919" y="138117"/>
                  </a:lnTo>
                  <a:cubicBezTo>
                    <a:pt x="12847" y="138069"/>
                    <a:pt x="12776" y="138010"/>
                    <a:pt x="12692" y="137950"/>
                  </a:cubicBezTo>
                  <a:cubicBezTo>
                    <a:pt x="12395" y="137736"/>
                    <a:pt x="12085" y="137521"/>
                    <a:pt x="11788" y="137307"/>
                  </a:cubicBezTo>
                  <a:cubicBezTo>
                    <a:pt x="11216" y="136855"/>
                    <a:pt x="10633" y="136402"/>
                    <a:pt x="10121" y="135902"/>
                  </a:cubicBezTo>
                  <a:cubicBezTo>
                    <a:pt x="9585" y="135414"/>
                    <a:pt x="9109" y="134878"/>
                    <a:pt x="8668" y="134319"/>
                  </a:cubicBezTo>
                  <a:lnTo>
                    <a:pt x="8513" y="134116"/>
                  </a:lnTo>
                  <a:lnTo>
                    <a:pt x="8359" y="133890"/>
                  </a:lnTo>
                  <a:lnTo>
                    <a:pt x="8287" y="133783"/>
                  </a:lnTo>
                  <a:cubicBezTo>
                    <a:pt x="8275" y="133759"/>
                    <a:pt x="8263" y="133747"/>
                    <a:pt x="8239" y="133723"/>
                  </a:cubicBezTo>
                  <a:lnTo>
                    <a:pt x="8204" y="133664"/>
                  </a:lnTo>
                  <a:lnTo>
                    <a:pt x="8037" y="133461"/>
                  </a:lnTo>
                  <a:lnTo>
                    <a:pt x="7870" y="133259"/>
                  </a:lnTo>
                  <a:lnTo>
                    <a:pt x="7728" y="133045"/>
                  </a:lnTo>
                  <a:cubicBezTo>
                    <a:pt x="7620" y="132890"/>
                    <a:pt x="7513" y="132759"/>
                    <a:pt x="7430" y="132604"/>
                  </a:cubicBezTo>
                  <a:cubicBezTo>
                    <a:pt x="7037" y="132021"/>
                    <a:pt x="6715" y="131402"/>
                    <a:pt x="6406" y="130782"/>
                  </a:cubicBezTo>
                  <a:cubicBezTo>
                    <a:pt x="5808" y="129552"/>
                    <a:pt x="5337" y="128275"/>
                    <a:pt x="4948" y="126986"/>
                  </a:cubicBezTo>
                  <a:lnTo>
                    <a:pt x="4948" y="126986"/>
                  </a:lnTo>
                  <a:cubicBezTo>
                    <a:pt x="5041" y="127291"/>
                    <a:pt x="5161" y="127619"/>
                    <a:pt x="5239" y="127842"/>
                  </a:cubicBezTo>
                  <a:cubicBezTo>
                    <a:pt x="5288" y="127973"/>
                    <a:pt x="5320" y="128056"/>
                    <a:pt x="5322" y="128056"/>
                  </a:cubicBezTo>
                  <a:cubicBezTo>
                    <a:pt x="5324" y="128056"/>
                    <a:pt x="5310" y="128013"/>
                    <a:pt x="5275" y="127913"/>
                  </a:cubicBezTo>
                  <a:cubicBezTo>
                    <a:pt x="5275" y="127913"/>
                    <a:pt x="5180" y="127627"/>
                    <a:pt x="5037" y="127223"/>
                  </a:cubicBezTo>
                  <a:cubicBezTo>
                    <a:pt x="4965" y="127020"/>
                    <a:pt x="4894" y="126770"/>
                    <a:pt x="4810" y="126508"/>
                  </a:cubicBezTo>
                  <a:cubicBezTo>
                    <a:pt x="4727" y="126246"/>
                    <a:pt x="4644" y="125972"/>
                    <a:pt x="4560" y="125687"/>
                  </a:cubicBezTo>
                  <a:cubicBezTo>
                    <a:pt x="4394" y="125139"/>
                    <a:pt x="4251" y="124567"/>
                    <a:pt x="4144" y="124151"/>
                  </a:cubicBezTo>
                  <a:cubicBezTo>
                    <a:pt x="4037" y="123722"/>
                    <a:pt x="3965" y="123448"/>
                    <a:pt x="3965" y="123448"/>
                  </a:cubicBezTo>
                  <a:lnTo>
                    <a:pt x="3965" y="123448"/>
                  </a:lnTo>
                  <a:cubicBezTo>
                    <a:pt x="4025" y="123805"/>
                    <a:pt x="4084" y="124044"/>
                    <a:pt x="4310" y="124996"/>
                  </a:cubicBezTo>
                  <a:cubicBezTo>
                    <a:pt x="4132" y="124436"/>
                    <a:pt x="3798" y="123163"/>
                    <a:pt x="3548" y="122031"/>
                  </a:cubicBezTo>
                  <a:lnTo>
                    <a:pt x="3548" y="122031"/>
                  </a:lnTo>
                  <a:cubicBezTo>
                    <a:pt x="3700" y="122662"/>
                    <a:pt x="3762" y="122898"/>
                    <a:pt x="3770" y="122898"/>
                  </a:cubicBezTo>
                  <a:cubicBezTo>
                    <a:pt x="3790" y="122898"/>
                    <a:pt x="3544" y="121723"/>
                    <a:pt x="3429" y="121115"/>
                  </a:cubicBezTo>
                  <a:lnTo>
                    <a:pt x="3429" y="121115"/>
                  </a:lnTo>
                  <a:cubicBezTo>
                    <a:pt x="3434" y="121143"/>
                    <a:pt x="3435" y="121154"/>
                    <a:pt x="3434" y="121154"/>
                  </a:cubicBezTo>
                  <a:cubicBezTo>
                    <a:pt x="3428" y="121154"/>
                    <a:pt x="3394" y="121020"/>
                    <a:pt x="3384" y="121020"/>
                  </a:cubicBezTo>
                  <a:cubicBezTo>
                    <a:pt x="3383" y="121020"/>
                    <a:pt x="3382" y="121023"/>
                    <a:pt x="3382" y="121031"/>
                  </a:cubicBezTo>
                  <a:cubicBezTo>
                    <a:pt x="3179" y="119841"/>
                    <a:pt x="3144" y="119734"/>
                    <a:pt x="3084" y="119531"/>
                  </a:cubicBezTo>
                  <a:cubicBezTo>
                    <a:pt x="3036" y="119329"/>
                    <a:pt x="2941" y="119007"/>
                    <a:pt x="2691" y="117364"/>
                  </a:cubicBezTo>
                  <a:lnTo>
                    <a:pt x="2691" y="117364"/>
                  </a:lnTo>
                  <a:lnTo>
                    <a:pt x="2739" y="117543"/>
                  </a:lnTo>
                  <a:cubicBezTo>
                    <a:pt x="2524" y="116316"/>
                    <a:pt x="2334" y="115173"/>
                    <a:pt x="2167" y="113852"/>
                  </a:cubicBezTo>
                  <a:cubicBezTo>
                    <a:pt x="2163" y="113779"/>
                    <a:pt x="2162" y="113747"/>
                    <a:pt x="2166" y="113747"/>
                  </a:cubicBezTo>
                  <a:cubicBezTo>
                    <a:pt x="2187" y="113747"/>
                    <a:pt x="2364" y="115171"/>
                    <a:pt x="2405" y="115233"/>
                  </a:cubicBezTo>
                  <a:cubicBezTo>
                    <a:pt x="2132" y="113376"/>
                    <a:pt x="1846" y="111554"/>
                    <a:pt x="1703" y="109851"/>
                  </a:cubicBezTo>
                  <a:lnTo>
                    <a:pt x="1703" y="109851"/>
                  </a:lnTo>
                  <a:cubicBezTo>
                    <a:pt x="1798" y="110649"/>
                    <a:pt x="1929" y="111792"/>
                    <a:pt x="2036" y="112590"/>
                  </a:cubicBezTo>
                  <a:cubicBezTo>
                    <a:pt x="1941" y="111661"/>
                    <a:pt x="1893" y="111149"/>
                    <a:pt x="1846" y="110697"/>
                  </a:cubicBezTo>
                  <a:cubicBezTo>
                    <a:pt x="1798" y="110232"/>
                    <a:pt x="1762" y="109839"/>
                    <a:pt x="1691" y="109149"/>
                  </a:cubicBezTo>
                  <a:lnTo>
                    <a:pt x="1691" y="109149"/>
                  </a:lnTo>
                  <a:lnTo>
                    <a:pt x="1703" y="109292"/>
                  </a:lnTo>
                  <a:cubicBezTo>
                    <a:pt x="1703" y="109292"/>
                    <a:pt x="1620" y="108494"/>
                    <a:pt x="1560" y="107696"/>
                  </a:cubicBezTo>
                  <a:cubicBezTo>
                    <a:pt x="1524" y="107303"/>
                    <a:pt x="1489" y="106899"/>
                    <a:pt x="1465" y="106601"/>
                  </a:cubicBezTo>
                  <a:cubicBezTo>
                    <a:pt x="1441" y="106303"/>
                    <a:pt x="1417" y="106113"/>
                    <a:pt x="1417" y="106113"/>
                  </a:cubicBezTo>
                  <a:lnTo>
                    <a:pt x="1417" y="106113"/>
                  </a:lnTo>
                  <a:lnTo>
                    <a:pt x="1477" y="106922"/>
                  </a:lnTo>
                  <a:cubicBezTo>
                    <a:pt x="1177" y="104654"/>
                    <a:pt x="1067" y="102297"/>
                    <a:pt x="823" y="99269"/>
                  </a:cubicBezTo>
                  <a:lnTo>
                    <a:pt x="823" y="99269"/>
                  </a:lnTo>
                  <a:cubicBezTo>
                    <a:pt x="899" y="100198"/>
                    <a:pt x="927" y="100487"/>
                    <a:pt x="934" y="100487"/>
                  </a:cubicBezTo>
                  <a:cubicBezTo>
                    <a:pt x="946" y="100487"/>
                    <a:pt x="900" y="99691"/>
                    <a:pt x="922" y="99691"/>
                  </a:cubicBezTo>
                  <a:cubicBezTo>
                    <a:pt x="924" y="99691"/>
                    <a:pt x="926" y="99696"/>
                    <a:pt x="929" y="99707"/>
                  </a:cubicBezTo>
                  <a:cubicBezTo>
                    <a:pt x="887" y="98993"/>
                    <a:pt x="845" y="97945"/>
                    <a:pt x="860" y="97945"/>
                  </a:cubicBezTo>
                  <a:cubicBezTo>
                    <a:pt x="862" y="97945"/>
                    <a:pt x="865" y="97964"/>
                    <a:pt x="870" y="98005"/>
                  </a:cubicBezTo>
                  <a:cubicBezTo>
                    <a:pt x="739" y="96516"/>
                    <a:pt x="762" y="95504"/>
                    <a:pt x="619" y="93385"/>
                  </a:cubicBezTo>
                  <a:cubicBezTo>
                    <a:pt x="630" y="93300"/>
                    <a:pt x="564" y="92072"/>
                    <a:pt x="594" y="92072"/>
                  </a:cubicBezTo>
                  <a:cubicBezTo>
                    <a:pt x="597" y="92072"/>
                    <a:pt x="601" y="92088"/>
                    <a:pt x="608" y="92123"/>
                  </a:cubicBezTo>
                  <a:cubicBezTo>
                    <a:pt x="580" y="91555"/>
                    <a:pt x="567" y="91357"/>
                    <a:pt x="563" y="91357"/>
                  </a:cubicBezTo>
                  <a:lnTo>
                    <a:pt x="563" y="91357"/>
                  </a:lnTo>
                  <a:cubicBezTo>
                    <a:pt x="552" y="91357"/>
                    <a:pt x="585" y="92429"/>
                    <a:pt x="574" y="92429"/>
                  </a:cubicBezTo>
                  <a:cubicBezTo>
                    <a:pt x="573" y="92429"/>
                    <a:pt x="573" y="92426"/>
                    <a:pt x="572" y="92421"/>
                  </a:cubicBezTo>
                  <a:cubicBezTo>
                    <a:pt x="524" y="91671"/>
                    <a:pt x="489" y="90849"/>
                    <a:pt x="453" y="89980"/>
                  </a:cubicBezTo>
                  <a:cubicBezTo>
                    <a:pt x="441" y="89111"/>
                    <a:pt x="417" y="88182"/>
                    <a:pt x="393" y="87218"/>
                  </a:cubicBezTo>
                  <a:cubicBezTo>
                    <a:pt x="346" y="85277"/>
                    <a:pt x="298" y="83181"/>
                    <a:pt x="238" y="81014"/>
                  </a:cubicBezTo>
                  <a:cubicBezTo>
                    <a:pt x="191" y="79145"/>
                    <a:pt x="167" y="78038"/>
                    <a:pt x="131" y="76966"/>
                  </a:cubicBezTo>
                  <a:cubicBezTo>
                    <a:pt x="108" y="75895"/>
                    <a:pt x="84" y="74859"/>
                    <a:pt x="60" y="73121"/>
                  </a:cubicBezTo>
                  <a:cubicBezTo>
                    <a:pt x="62" y="72870"/>
                    <a:pt x="67" y="72771"/>
                    <a:pt x="72" y="72771"/>
                  </a:cubicBezTo>
                  <a:cubicBezTo>
                    <a:pt x="90" y="72771"/>
                    <a:pt x="119" y="74085"/>
                    <a:pt x="119" y="74085"/>
                  </a:cubicBezTo>
                  <a:cubicBezTo>
                    <a:pt x="119" y="73133"/>
                    <a:pt x="119" y="72311"/>
                    <a:pt x="119" y="71501"/>
                  </a:cubicBezTo>
                  <a:cubicBezTo>
                    <a:pt x="119" y="70680"/>
                    <a:pt x="108" y="69882"/>
                    <a:pt x="108" y="68989"/>
                  </a:cubicBezTo>
                  <a:lnTo>
                    <a:pt x="108" y="68989"/>
                  </a:lnTo>
                  <a:cubicBezTo>
                    <a:pt x="111" y="69092"/>
                    <a:pt x="114" y="69138"/>
                    <a:pt x="118" y="69138"/>
                  </a:cubicBezTo>
                  <a:cubicBezTo>
                    <a:pt x="127" y="69138"/>
                    <a:pt x="138" y="68836"/>
                    <a:pt x="155" y="68442"/>
                  </a:cubicBezTo>
                  <a:cubicBezTo>
                    <a:pt x="155" y="67013"/>
                    <a:pt x="96" y="67489"/>
                    <a:pt x="131" y="65608"/>
                  </a:cubicBezTo>
                  <a:lnTo>
                    <a:pt x="131" y="65608"/>
                  </a:lnTo>
                  <a:cubicBezTo>
                    <a:pt x="143" y="65929"/>
                    <a:pt x="167" y="66346"/>
                    <a:pt x="179" y="67025"/>
                  </a:cubicBezTo>
                  <a:cubicBezTo>
                    <a:pt x="167" y="65346"/>
                    <a:pt x="155" y="63691"/>
                    <a:pt x="155" y="61941"/>
                  </a:cubicBezTo>
                  <a:cubicBezTo>
                    <a:pt x="160" y="61883"/>
                    <a:pt x="164" y="61858"/>
                    <a:pt x="167" y="61858"/>
                  </a:cubicBezTo>
                  <a:cubicBezTo>
                    <a:pt x="191" y="61858"/>
                    <a:pt x="192" y="63077"/>
                    <a:pt x="203" y="63608"/>
                  </a:cubicBezTo>
                  <a:cubicBezTo>
                    <a:pt x="203" y="61655"/>
                    <a:pt x="215" y="58536"/>
                    <a:pt x="191" y="57940"/>
                  </a:cubicBezTo>
                  <a:lnTo>
                    <a:pt x="163" y="58910"/>
                  </a:lnTo>
                  <a:lnTo>
                    <a:pt x="163" y="58910"/>
                  </a:lnTo>
                  <a:cubicBezTo>
                    <a:pt x="167" y="58823"/>
                    <a:pt x="172" y="58785"/>
                    <a:pt x="177" y="58785"/>
                  </a:cubicBezTo>
                  <a:cubicBezTo>
                    <a:pt x="190" y="58785"/>
                    <a:pt x="203" y="59034"/>
                    <a:pt x="203" y="59345"/>
                  </a:cubicBezTo>
                  <a:cubicBezTo>
                    <a:pt x="215" y="61024"/>
                    <a:pt x="167" y="61774"/>
                    <a:pt x="155" y="61869"/>
                  </a:cubicBezTo>
                  <a:lnTo>
                    <a:pt x="155" y="60619"/>
                  </a:lnTo>
                  <a:cubicBezTo>
                    <a:pt x="60" y="61893"/>
                    <a:pt x="119" y="65608"/>
                    <a:pt x="119" y="68096"/>
                  </a:cubicBezTo>
                  <a:lnTo>
                    <a:pt x="60" y="67060"/>
                  </a:lnTo>
                  <a:lnTo>
                    <a:pt x="96" y="69620"/>
                  </a:lnTo>
                  <a:cubicBezTo>
                    <a:pt x="90" y="69899"/>
                    <a:pt x="77" y="70131"/>
                    <a:pt x="65" y="70131"/>
                  </a:cubicBezTo>
                  <a:cubicBezTo>
                    <a:pt x="54" y="70131"/>
                    <a:pt x="42" y="69914"/>
                    <a:pt x="36" y="69311"/>
                  </a:cubicBezTo>
                  <a:lnTo>
                    <a:pt x="36" y="69311"/>
                  </a:lnTo>
                  <a:cubicBezTo>
                    <a:pt x="0" y="71097"/>
                    <a:pt x="60" y="70894"/>
                    <a:pt x="36" y="72430"/>
                  </a:cubicBezTo>
                  <a:cubicBezTo>
                    <a:pt x="31" y="72496"/>
                    <a:pt x="28" y="72525"/>
                    <a:pt x="27" y="72525"/>
                  </a:cubicBezTo>
                  <a:cubicBezTo>
                    <a:pt x="27" y="72525"/>
                    <a:pt x="27" y="72525"/>
                    <a:pt x="26" y="72525"/>
                  </a:cubicBezTo>
                  <a:lnTo>
                    <a:pt x="26" y="72525"/>
                  </a:lnTo>
                  <a:lnTo>
                    <a:pt x="48" y="74109"/>
                  </a:lnTo>
                  <a:cubicBezTo>
                    <a:pt x="45" y="74008"/>
                    <a:pt x="40" y="73992"/>
                    <a:pt x="35" y="73992"/>
                  </a:cubicBezTo>
                  <a:cubicBezTo>
                    <a:pt x="33" y="73992"/>
                    <a:pt x="31" y="73996"/>
                    <a:pt x="29" y="73996"/>
                  </a:cubicBezTo>
                  <a:cubicBezTo>
                    <a:pt x="20" y="73996"/>
                    <a:pt x="12" y="73933"/>
                    <a:pt x="12" y="73323"/>
                  </a:cubicBezTo>
                  <a:lnTo>
                    <a:pt x="12" y="73323"/>
                  </a:lnTo>
                  <a:cubicBezTo>
                    <a:pt x="0" y="74895"/>
                    <a:pt x="24" y="76169"/>
                    <a:pt x="36" y="77181"/>
                  </a:cubicBezTo>
                  <a:cubicBezTo>
                    <a:pt x="60" y="78205"/>
                    <a:pt x="84" y="78979"/>
                    <a:pt x="72" y="79574"/>
                  </a:cubicBezTo>
                  <a:lnTo>
                    <a:pt x="60" y="79312"/>
                  </a:lnTo>
                  <a:lnTo>
                    <a:pt x="60" y="79312"/>
                  </a:lnTo>
                  <a:cubicBezTo>
                    <a:pt x="98" y="81322"/>
                    <a:pt x="111" y="81566"/>
                    <a:pt x="125" y="81566"/>
                  </a:cubicBezTo>
                  <a:cubicBezTo>
                    <a:pt x="129" y="81566"/>
                    <a:pt x="134" y="81541"/>
                    <a:pt x="139" y="81541"/>
                  </a:cubicBezTo>
                  <a:cubicBezTo>
                    <a:pt x="153" y="81541"/>
                    <a:pt x="173" y="81716"/>
                    <a:pt x="215" y="82991"/>
                  </a:cubicBezTo>
                  <a:cubicBezTo>
                    <a:pt x="215" y="82991"/>
                    <a:pt x="215" y="83134"/>
                    <a:pt x="203" y="83336"/>
                  </a:cubicBezTo>
                  <a:cubicBezTo>
                    <a:pt x="191" y="83551"/>
                    <a:pt x="179" y="83824"/>
                    <a:pt x="179" y="84098"/>
                  </a:cubicBezTo>
                  <a:cubicBezTo>
                    <a:pt x="167" y="84646"/>
                    <a:pt x="155" y="85194"/>
                    <a:pt x="155" y="85194"/>
                  </a:cubicBezTo>
                  <a:lnTo>
                    <a:pt x="215" y="85622"/>
                  </a:lnTo>
                  <a:cubicBezTo>
                    <a:pt x="226" y="86039"/>
                    <a:pt x="247" y="86819"/>
                    <a:pt x="231" y="86819"/>
                  </a:cubicBezTo>
                  <a:cubicBezTo>
                    <a:pt x="230" y="86819"/>
                    <a:pt x="228" y="86813"/>
                    <a:pt x="227" y="86801"/>
                  </a:cubicBezTo>
                  <a:lnTo>
                    <a:pt x="227" y="86801"/>
                  </a:lnTo>
                  <a:cubicBezTo>
                    <a:pt x="250" y="87345"/>
                    <a:pt x="259" y="87504"/>
                    <a:pt x="263" y="87504"/>
                  </a:cubicBezTo>
                  <a:cubicBezTo>
                    <a:pt x="268" y="87504"/>
                    <a:pt x="262" y="87197"/>
                    <a:pt x="268" y="87197"/>
                  </a:cubicBezTo>
                  <a:lnTo>
                    <a:pt x="268" y="87197"/>
                  </a:lnTo>
                  <a:cubicBezTo>
                    <a:pt x="270" y="87197"/>
                    <a:pt x="276" y="87268"/>
                    <a:pt x="286" y="87480"/>
                  </a:cubicBezTo>
                  <a:cubicBezTo>
                    <a:pt x="298" y="88015"/>
                    <a:pt x="310" y="88658"/>
                    <a:pt x="334" y="89337"/>
                  </a:cubicBezTo>
                  <a:cubicBezTo>
                    <a:pt x="334" y="89670"/>
                    <a:pt x="346" y="90004"/>
                    <a:pt x="358" y="90337"/>
                  </a:cubicBezTo>
                  <a:cubicBezTo>
                    <a:pt x="369" y="90682"/>
                    <a:pt x="393" y="91016"/>
                    <a:pt x="405" y="91337"/>
                  </a:cubicBezTo>
                  <a:cubicBezTo>
                    <a:pt x="465" y="92611"/>
                    <a:pt x="500" y="93683"/>
                    <a:pt x="477" y="93933"/>
                  </a:cubicBezTo>
                  <a:cubicBezTo>
                    <a:pt x="486" y="94030"/>
                    <a:pt x="491" y="94070"/>
                    <a:pt x="495" y="94070"/>
                  </a:cubicBezTo>
                  <a:cubicBezTo>
                    <a:pt x="511" y="94070"/>
                    <a:pt x="479" y="93247"/>
                    <a:pt x="484" y="93247"/>
                  </a:cubicBezTo>
                  <a:lnTo>
                    <a:pt x="484" y="93247"/>
                  </a:lnTo>
                  <a:cubicBezTo>
                    <a:pt x="487" y="93247"/>
                    <a:pt x="500" y="93475"/>
                    <a:pt x="536" y="94171"/>
                  </a:cubicBezTo>
                  <a:cubicBezTo>
                    <a:pt x="489" y="94826"/>
                    <a:pt x="655" y="96838"/>
                    <a:pt x="750" y="98802"/>
                  </a:cubicBezTo>
                  <a:cubicBezTo>
                    <a:pt x="695" y="98403"/>
                    <a:pt x="644" y="97430"/>
                    <a:pt x="638" y="97430"/>
                  </a:cubicBezTo>
                  <a:lnTo>
                    <a:pt x="638" y="97430"/>
                  </a:lnTo>
                  <a:cubicBezTo>
                    <a:pt x="636" y="97430"/>
                    <a:pt x="644" y="97664"/>
                    <a:pt x="667" y="98314"/>
                  </a:cubicBezTo>
                  <a:cubicBezTo>
                    <a:pt x="798" y="99493"/>
                    <a:pt x="881" y="102148"/>
                    <a:pt x="1036" y="103815"/>
                  </a:cubicBezTo>
                  <a:cubicBezTo>
                    <a:pt x="1060" y="103851"/>
                    <a:pt x="1131" y="104755"/>
                    <a:pt x="1251" y="105994"/>
                  </a:cubicBezTo>
                  <a:cubicBezTo>
                    <a:pt x="1358" y="107232"/>
                    <a:pt x="1501" y="108816"/>
                    <a:pt x="1667" y="110197"/>
                  </a:cubicBezTo>
                  <a:cubicBezTo>
                    <a:pt x="1667" y="110194"/>
                    <a:pt x="1666" y="110193"/>
                    <a:pt x="1665" y="110193"/>
                  </a:cubicBezTo>
                  <a:cubicBezTo>
                    <a:pt x="1651" y="110193"/>
                    <a:pt x="1781" y="111473"/>
                    <a:pt x="1977" y="113078"/>
                  </a:cubicBezTo>
                  <a:cubicBezTo>
                    <a:pt x="2179" y="114733"/>
                    <a:pt x="2465" y="116721"/>
                    <a:pt x="2679" y="118007"/>
                  </a:cubicBezTo>
                  <a:lnTo>
                    <a:pt x="2655" y="117924"/>
                  </a:lnTo>
                  <a:lnTo>
                    <a:pt x="2655" y="117924"/>
                  </a:lnTo>
                  <a:cubicBezTo>
                    <a:pt x="2727" y="118174"/>
                    <a:pt x="2870" y="118960"/>
                    <a:pt x="3048" y="119912"/>
                  </a:cubicBezTo>
                  <a:cubicBezTo>
                    <a:pt x="3239" y="120877"/>
                    <a:pt x="3477" y="122020"/>
                    <a:pt x="3703" y="122960"/>
                  </a:cubicBezTo>
                  <a:cubicBezTo>
                    <a:pt x="3656" y="122901"/>
                    <a:pt x="3560" y="122555"/>
                    <a:pt x="3322" y="121519"/>
                  </a:cubicBezTo>
                  <a:lnTo>
                    <a:pt x="3322" y="121519"/>
                  </a:lnTo>
                  <a:cubicBezTo>
                    <a:pt x="3322" y="121520"/>
                    <a:pt x="3346" y="121639"/>
                    <a:pt x="3382" y="121805"/>
                  </a:cubicBezTo>
                  <a:cubicBezTo>
                    <a:pt x="3417" y="121972"/>
                    <a:pt x="3465" y="122198"/>
                    <a:pt x="3525" y="122424"/>
                  </a:cubicBezTo>
                  <a:cubicBezTo>
                    <a:pt x="3572" y="122651"/>
                    <a:pt x="3620" y="122877"/>
                    <a:pt x="3667" y="123043"/>
                  </a:cubicBezTo>
                  <a:cubicBezTo>
                    <a:pt x="3703" y="123210"/>
                    <a:pt x="3727" y="123317"/>
                    <a:pt x="3727" y="123317"/>
                  </a:cubicBezTo>
                  <a:cubicBezTo>
                    <a:pt x="3846" y="123734"/>
                    <a:pt x="3989" y="124294"/>
                    <a:pt x="4310" y="125449"/>
                  </a:cubicBezTo>
                  <a:lnTo>
                    <a:pt x="4227" y="125222"/>
                  </a:lnTo>
                  <a:cubicBezTo>
                    <a:pt x="4191" y="125115"/>
                    <a:pt x="4144" y="125008"/>
                    <a:pt x="4144" y="125008"/>
                  </a:cubicBezTo>
                  <a:lnTo>
                    <a:pt x="4144" y="125008"/>
                  </a:lnTo>
                  <a:cubicBezTo>
                    <a:pt x="4465" y="126187"/>
                    <a:pt x="4846" y="127365"/>
                    <a:pt x="5311" y="128604"/>
                  </a:cubicBezTo>
                  <a:cubicBezTo>
                    <a:pt x="5418" y="128913"/>
                    <a:pt x="5561" y="129223"/>
                    <a:pt x="5680" y="129544"/>
                  </a:cubicBezTo>
                  <a:cubicBezTo>
                    <a:pt x="5823" y="129854"/>
                    <a:pt x="5953" y="130175"/>
                    <a:pt x="6108" y="130509"/>
                  </a:cubicBezTo>
                  <a:cubicBezTo>
                    <a:pt x="6406" y="131152"/>
                    <a:pt x="6751" y="131818"/>
                    <a:pt x="7156" y="132497"/>
                  </a:cubicBezTo>
                  <a:cubicBezTo>
                    <a:pt x="7160" y="132501"/>
                    <a:pt x="7163" y="132503"/>
                    <a:pt x="7165" y="132503"/>
                  </a:cubicBezTo>
                  <a:cubicBezTo>
                    <a:pt x="7178" y="132503"/>
                    <a:pt x="7123" y="132386"/>
                    <a:pt x="7049" y="132259"/>
                  </a:cubicBezTo>
                  <a:cubicBezTo>
                    <a:pt x="6966" y="132092"/>
                    <a:pt x="6870" y="131902"/>
                    <a:pt x="6835" y="131795"/>
                  </a:cubicBezTo>
                  <a:cubicBezTo>
                    <a:pt x="6812" y="131744"/>
                    <a:pt x="6800" y="131712"/>
                    <a:pt x="6806" y="131712"/>
                  </a:cubicBezTo>
                  <a:cubicBezTo>
                    <a:pt x="6813" y="131712"/>
                    <a:pt x="6843" y="131753"/>
                    <a:pt x="6906" y="131854"/>
                  </a:cubicBezTo>
                  <a:cubicBezTo>
                    <a:pt x="7025" y="132033"/>
                    <a:pt x="7239" y="132437"/>
                    <a:pt x="7728" y="133104"/>
                  </a:cubicBezTo>
                  <a:cubicBezTo>
                    <a:pt x="7745" y="133149"/>
                    <a:pt x="7763" y="133193"/>
                    <a:pt x="7751" y="133193"/>
                  </a:cubicBezTo>
                  <a:cubicBezTo>
                    <a:pt x="7747" y="133193"/>
                    <a:pt x="7740" y="133188"/>
                    <a:pt x="7728" y="133176"/>
                  </a:cubicBezTo>
                  <a:cubicBezTo>
                    <a:pt x="7704" y="133164"/>
                    <a:pt x="7668" y="133116"/>
                    <a:pt x="7597" y="133021"/>
                  </a:cubicBezTo>
                  <a:cubicBezTo>
                    <a:pt x="7537" y="132938"/>
                    <a:pt x="7442" y="132818"/>
                    <a:pt x="7323" y="132628"/>
                  </a:cubicBezTo>
                  <a:lnTo>
                    <a:pt x="7323" y="132628"/>
                  </a:lnTo>
                  <a:cubicBezTo>
                    <a:pt x="7394" y="132747"/>
                    <a:pt x="7549" y="132961"/>
                    <a:pt x="7716" y="133199"/>
                  </a:cubicBezTo>
                  <a:cubicBezTo>
                    <a:pt x="7882" y="133438"/>
                    <a:pt x="8109" y="133676"/>
                    <a:pt x="8263" y="133914"/>
                  </a:cubicBezTo>
                  <a:cubicBezTo>
                    <a:pt x="8263" y="133914"/>
                    <a:pt x="8251" y="133902"/>
                    <a:pt x="8228" y="133866"/>
                  </a:cubicBezTo>
                  <a:cubicBezTo>
                    <a:pt x="8204" y="133842"/>
                    <a:pt x="8180" y="133795"/>
                    <a:pt x="8132" y="133747"/>
                  </a:cubicBezTo>
                  <a:lnTo>
                    <a:pt x="7847" y="133402"/>
                  </a:lnTo>
                  <a:cubicBezTo>
                    <a:pt x="7739" y="133271"/>
                    <a:pt x="7644" y="133128"/>
                    <a:pt x="7573" y="133033"/>
                  </a:cubicBezTo>
                  <a:cubicBezTo>
                    <a:pt x="7501" y="132951"/>
                    <a:pt x="7456" y="132887"/>
                    <a:pt x="7445" y="132870"/>
                  </a:cubicBezTo>
                  <a:lnTo>
                    <a:pt x="7445" y="132870"/>
                  </a:lnTo>
                  <a:cubicBezTo>
                    <a:pt x="7847" y="133462"/>
                    <a:pt x="7990" y="133593"/>
                    <a:pt x="8085" y="133711"/>
                  </a:cubicBezTo>
                  <a:cubicBezTo>
                    <a:pt x="8132" y="133771"/>
                    <a:pt x="8168" y="133819"/>
                    <a:pt x="8239" y="133914"/>
                  </a:cubicBezTo>
                  <a:cubicBezTo>
                    <a:pt x="8311" y="134009"/>
                    <a:pt x="8406" y="134152"/>
                    <a:pt x="8573" y="134390"/>
                  </a:cubicBezTo>
                  <a:cubicBezTo>
                    <a:pt x="8572" y="134390"/>
                    <a:pt x="8572" y="134390"/>
                    <a:pt x="8572" y="134390"/>
                  </a:cubicBezTo>
                  <a:cubicBezTo>
                    <a:pt x="8568" y="134390"/>
                    <a:pt x="8684" y="134573"/>
                    <a:pt x="8799" y="134712"/>
                  </a:cubicBezTo>
                  <a:cubicBezTo>
                    <a:pt x="8909" y="134842"/>
                    <a:pt x="9003" y="134963"/>
                    <a:pt x="8994" y="134963"/>
                  </a:cubicBezTo>
                  <a:cubicBezTo>
                    <a:pt x="8992" y="134963"/>
                    <a:pt x="8987" y="134959"/>
                    <a:pt x="8978" y="134950"/>
                  </a:cubicBezTo>
                  <a:cubicBezTo>
                    <a:pt x="8930" y="134890"/>
                    <a:pt x="8859" y="134819"/>
                    <a:pt x="8787" y="134723"/>
                  </a:cubicBezTo>
                  <a:cubicBezTo>
                    <a:pt x="8751" y="134688"/>
                    <a:pt x="8716" y="134640"/>
                    <a:pt x="8668" y="134581"/>
                  </a:cubicBezTo>
                  <a:cubicBezTo>
                    <a:pt x="8632" y="134533"/>
                    <a:pt x="8597" y="134485"/>
                    <a:pt x="8561" y="134426"/>
                  </a:cubicBezTo>
                  <a:cubicBezTo>
                    <a:pt x="8406" y="134226"/>
                    <a:pt x="8261" y="133996"/>
                    <a:pt x="8136" y="133830"/>
                  </a:cubicBezTo>
                  <a:lnTo>
                    <a:pt x="8136" y="133830"/>
                  </a:lnTo>
                  <a:cubicBezTo>
                    <a:pt x="8220" y="133944"/>
                    <a:pt x="8296" y="134081"/>
                    <a:pt x="8382" y="134200"/>
                  </a:cubicBezTo>
                  <a:cubicBezTo>
                    <a:pt x="8490" y="134342"/>
                    <a:pt x="8585" y="134473"/>
                    <a:pt x="8680" y="134616"/>
                  </a:cubicBezTo>
                  <a:cubicBezTo>
                    <a:pt x="8906" y="134866"/>
                    <a:pt x="9109" y="135140"/>
                    <a:pt x="9323" y="135354"/>
                  </a:cubicBezTo>
                  <a:cubicBezTo>
                    <a:pt x="9728" y="135831"/>
                    <a:pt x="10121" y="136176"/>
                    <a:pt x="10299" y="136367"/>
                  </a:cubicBezTo>
                  <a:cubicBezTo>
                    <a:pt x="10282" y="136344"/>
                    <a:pt x="10276" y="136329"/>
                    <a:pt x="10286" y="136329"/>
                  </a:cubicBezTo>
                  <a:cubicBezTo>
                    <a:pt x="10297" y="136329"/>
                    <a:pt x="10327" y="136347"/>
                    <a:pt x="10383" y="136390"/>
                  </a:cubicBezTo>
                  <a:cubicBezTo>
                    <a:pt x="10430" y="136438"/>
                    <a:pt x="10502" y="136509"/>
                    <a:pt x="10609" y="136593"/>
                  </a:cubicBezTo>
                  <a:cubicBezTo>
                    <a:pt x="10728" y="136676"/>
                    <a:pt x="10871" y="136795"/>
                    <a:pt x="11061" y="136950"/>
                  </a:cubicBezTo>
                  <a:cubicBezTo>
                    <a:pt x="11299" y="137140"/>
                    <a:pt x="11478" y="137295"/>
                    <a:pt x="11633" y="137414"/>
                  </a:cubicBezTo>
                  <a:cubicBezTo>
                    <a:pt x="11788" y="137521"/>
                    <a:pt x="11907" y="137605"/>
                    <a:pt x="11990" y="137676"/>
                  </a:cubicBezTo>
                  <a:cubicBezTo>
                    <a:pt x="12169" y="137795"/>
                    <a:pt x="12228" y="137843"/>
                    <a:pt x="12252" y="137879"/>
                  </a:cubicBezTo>
                  <a:cubicBezTo>
                    <a:pt x="12323" y="137926"/>
                    <a:pt x="12264" y="137926"/>
                    <a:pt x="12859" y="138331"/>
                  </a:cubicBezTo>
                  <a:cubicBezTo>
                    <a:pt x="13121" y="138474"/>
                    <a:pt x="13573" y="138760"/>
                    <a:pt x="13978" y="138998"/>
                  </a:cubicBezTo>
                  <a:cubicBezTo>
                    <a:pt x="14085" y="139057"/>
                    <a:pt x="14181" y="139129"/>
                    <a:pt x="14264" y="139176"/>
                  </a:cubicBezTo>
                  <a:cubicBezTo>
                    <a:pt x="14359" y="139224"/>
                    <a:pt x="14443" y="139260"/>
                    <a:pt x="14514" y="139295"/>
                  </a:cubicBezTo>
                  <a:cubicBezTo>
                    <a:pt x="14669" y="139367"/>
                    <a:pt x="14764" y="139415"/>
                    <a:pt x="14776" y="139415"/>
                  </a:cubicBezTo>
                  <a:cubicBezTo>
                    <a:pt x="15097" y="139581"/>
                    <a:pt x="15276" y="139676"/>
                    <a:pt x="15419" y="139760"/>
                  </a:cubicBezTo>
                  <a:cubicBezTo>
                    <a:pt x="15550" y="139843"/>
                    <a:pt x="15633" y="139891"/>
                    <a:pt x="15764" y="139962"/>
                  </a:cubicBezTo>
                  <a:cubicBezTo>
                    <a:pt x="16050" y="140093"/>
                    <a:pt x="16538" y="140307"/>
                    <a:pt x="17074" y="140546"/>
                  </a:cubicBezTo>
                  <a:cubicBezTo>
                    <a:pt x="17348" y="140665"/>
                    <a:pt x="17634" y="140784"/>
                    <a:pt x="17931" y="140891"/>
                  </a:cubicBezTo>
                  <a:cubicBezTo>
                    <a:pt x="18217" y="141010"/>
                    <a:pt x="18503" y="141129"/>
                    <a:pt x="18765" y="141212"/>
                  </a:cubicBezTo>
                  <a:cubicBezTo>
                    <a:pt x="19312" y="141403"/>
                    <a:pt x="19765" y="141570"/>
                    <a:pt x="20015" y="141641"/>
                  </a:cubicBezTo>
                  <a:cubicBezTo>
                    <a:pt x="20124" y="141672"/>
                    <a:pt x="20190" y="141690"/>
                    <a:pt x="20201" y="141690"/>
                  </a:cubicBezTo>
                  <a:cubicBezTo>
                    <a:pt x="20215" y="141690"/>
                    <a:pt x="20138" y="141660"/>
                    <a:pt x="19943" y="141593"/>
                  </a:cubicBezTo>
                  <a:lnTo>
                    <a:pt x="19646" y="141486"/>
                  </a:lnTo>
                  <a:lnTo>
                    <a:pt x="19646" y="141486"/>
                  </a:lnTo>
                  <a:cubicBezTo>
                    <a:pt x="19693" y="141498"/>
                    <a:pt x="19765" y="141522"/>
                    <a:pt x="19836" y="141546"/>
                  </a:cubicBezTo>
                  <a:cubicBezTo>
                    <a:pt x="21813" y="142177"/>
                    <a:pt x="23908" y="142701"/>
                    <a:pt x="26027" y="143082"/>
                  </a:cubicBezTo>
                  <a:cubicBezTo>
                    <a:pt x="28147" y="143475"/>
                    <a:pt x="30278" y="143725"/>
                    <a:pt x="32338" y="143856"/>
                  </a:cubicBezTo>
                  <a:lnTo>
                    <a:pt x="32326" y="143867"/>
                  </a:lnTo>
                  <a:cubicBezTo>
                    <a:pt x="33552" y="143951"/>
                    <a:pt x="34921" y="143987"/>
                    <a:pt x="36207" y="144010"/>
                  </a:cubicBezTo>
                  <a:lnTo>
                    <a:pt x="37148" y="144010"/>
                  </a:lnTo>
                  <a:cubicBezTo>
                    <a:pt x="37446" y="143998"/>
                    <a:pt x="37743" y="143998"/>
                    <a:pt x="38029" y="143987"/>
                  </a:cubicBezTo>
                  <a:cubicBezTo>
                    <a:pt x="38600" y="143975"/>
                    <a:pt x="39112" y="143963"/>
                    <a:pt x="39553" y="143951"/>
                  </a:cubicBezTo>
                  <a:cubicBezTo>
                    <a:pt x="40059" y="143934"/>
                    <a:pt x="40691" y="143912"/>
                    <a:pt x="40924" y="143912"/>
                  </a:cubicBezTo>
                  <a:cubicBezTo>
                    <a:pt x="41026" y="143912"/>
                    <a:pt x="41052" y="143916"/>
                    <a:pt x="40958" y="143927"/>
                  </a:cubicBezTo>
                  <a:cubicBezTo>
                    <a:pt x="41898" y="143879"/>
                    <a:pt x="42422" y="143856"/>
                    <a:pt x="43041" y="143796"/>
                  </a:cubicBezTo>
                  <a:cubicBezTo>
                    <a:pt x="43351" y="143772"/>
                    <a:pt x="43696" y="143748"/>
                    <a:pt x="44125" y="143713"/>
                  </a:cubicBezTo>
                  <a:cubicBezTo>
                    <a:pt x="44339" y="143701"/>
                    <a:pt x="44577" y="143689"/>
                    <a:pt x="44839" y="143665"/>
                  </a:cubicBezTo>
                  <a:cubicBezTo>
                    <a:pt x="45113" y="143641"/>
                    <a:pt x="45411" y="143629"/>
                    <a:pt x="45744" y="143594"/>
                  </a:cubicBezTo>
                  <a:lnTo>
                    <a:pt x="45744" y="143594"/>
                  </a:lnTo>
                  <a:cubicBezTo>
                    <a:pt x="45280" y="143653"/>
                    <a:pt x="45089" y="143665"/>
                    <a:pt x="45018" y="143677"/>
                  </a:cubicBezTo>
                  <a:lnTo>
                    <a:pt x="45042" y="143677"/>
                  </a:lnTo>
                  <a:cubicBezTo>
                    <a:pt x="45091" y="143677"/>
                    <a:pt x="45107" y="143677"/>
                    <a:pt x="44845" y="143697"/>
                  </a:cubicBezTo>
                  <a:lnTo>
                    <a:pt x="44845" y="143697"/>
                  </a:lnTo>
                  <a:cubicBezTo>
                    <a:pt x="45024" y="143684"/>
                    <a:pt x="45192" y="143674"/>
                    <a:pt x="45351" y="143665"/>
                  </a:cubicBezTo>
                  <a:cubicBezTo>
                    <a:pt x="45792" y="143617"/>
                    <a:pt x="46173" y="143582"/>
                    <a:pt x="46554" y="143546"/>
                  </a:cubicBezTo>
                  <a:cubicBezTo>
                    <a:pt x="47316" y="143463"/>
                    <a:pt x="48114" y="143391"/>
                    <a:pt x="49411" y="143189"/>
                  </a:cubicBezTo>
                  <a:lnTo>
                    <a:pt x="49411" y="143189"/>
                  </a:lnTo>
                  <a:cubicBezTo>
                    <a:pt x="49253" y="143219"/>
                    <a:pt x="49210" y="143232"/>
                    <a:pt x="49253" y="143232"/>
                  </a:cubicBezTo>
                  <a:cubicBezTo>
                    <a:pt x="49330" y="143232"/>
                    <a:pt x="49680" y="143190"/>
                    <a:pt x="50138" y="143129"/>
                  </a:cubicBezTo>
                  <a:cubicBezTo>
                    <a:pt x="50495" y="143094"/>
                    <a:pt x="50911" y="143034"/>
                    <a:pt x="51316" y="142986"/>
                  </a:cubicBezTo>
                  <a:cubicBezTo>
                    <a:pt x="51709" y="142915"/>
                    <a:pt x="52090" y="142855"/>
                    <a:pt x="52376" y="142808"/>
                  </a:cubicBezTo>
                  <a:lnTo>
                    <a:pt x="52376" y="142808"/>
                  </a:lnTo>
                  <a:cubicBezTo>
                    <a:pt x="52376" y="142808"/>
                    <a:pt x="51959" y="142867"/>
                    <a:pt x="51531" y="142927"/>
                  </a:cubicBezTo>
                  <a:cubicBezTo>
                    <a:pt x="51330" y="142962"/>
                    <a:pt x="51118" y="142986"/>
                    <a:pt x="50951" y="142998"/>
                  </a:cubicBezTo>
                  <a:lnTo>
                    <a:pt x="50951" y="142998"/>
                  </a:lnTo>
                  <a:cubicBezTo>
                    <a:pt x="51497" y="142921"/>
                    <a:pt x="52017" y="142832"/>
                    <a:pt x="52519" y="142760"/>
                  </a:cubicBezTo>
                  <a:cubicBezTo>
                    <a:pt x="53102" y="142665"/>
                    <a:pt x="53674" y="142582"/>
                    <a:pt x="54245" y="142486"/>
                  </a:cubicBezTo>
                  <a:lnTo>
                    <a:pt x="54245" y="142486"/>
                  </a:lnTo>
                  <a:lnTo>
                    <a:pt x="53638" y="142641"/>
                  </a:lnTo>
                  <a:cubicBezTo>
                    <a:pt x="54257" y="142558"/>
                    <a:pt x="54852" y="142451"/>
                    <a:pt x="55448" y="142343"/>
                  </a:cubicBezTo>
                  <a:cubicBezTo>
                    <a:pt x="56031" y="142236"/>
                    <a:pt x="56603" y="142129"/>
                    <a:pt x="57162" y="142034"/>
                  </a:cubicBezTo>
                  <a:cubicBezTo>
                    <a:pt x="58281" y="141808"/>
                    <a:pt x="59341" y="141570"/>
                    <a:pt x="60377" y="141355"/>
                  </a:cubicBezTo>
                  <a:cubicBezTo>
                    <a:pt x="62425" y="140915"/>
                    <a:pt x="64330" y="140510"/>
                    <a:pt x="66211" y="140177"/>
                  </a:cubicBezTo>
                  <a:cubicBezTo>
                    <a:pt x="66418" y="140127"/>
                    <a:pt x="66489" y="140106"/>
                    <a:pt x="66468" y="140106"/>
                  </a:cubicBezTo>
                  <a:cubicBezTo>
                    <a:pt x="66376" y="140106"/>
                    <a:pt x="64592" y="140475"/>
                    <a:pt x="64489" y="140475"/>
                  </a:cubicBezTo>
                  <a:cubicBezTo>
                    <a:pt x="64467" y="140475"/>
                    <a:pt x="64525" y="140458"/>
                    <a:pt x="64699" y="140415"/>
                  </a:cubicBezTo>
                  <a:cubicBezTo>
                    <a:pt x="66949" y="139962"/>
                    <a:pt x="69307" y="139545"/>
                    <a:pt x="70009" y="139403"/>
                  </a:cubicBezTo>
                  <a:cubicBezTo>
                    <a:pt x="73093" y="138783"/>
                    <a:pt x="72867" y="138748"/>
                    <a:pt x="76105" y="138152"/>
                  </a:cubicBezTo>
                  <a:lnTo>
                    <a:pt x="76105" y="138152"/>
                  </a:lnTo>
                  <a:cubicBezTo>
                    <a:pt x="75978" y="138171"/>
                    <a:pt x="75853" y="138186"/>
                    <a:pt x="75807" y="138186"/>
                  </a:cubicBezTo>
                  <a:cubicBezTo>
                    <a:pt x="75703" y="138186"/>
                    <a:pt x="76018" y="138103"/>
                    <a:pt x="77701" y="137771"/>
                  </a:cubicBezTo>
                  <a:cubicBezTo>
                    <a:pt x="78996" y="137526"/>
                    <a:pt x="79722" y="137413"/>
                    <a:pt x="79839" y="137413"/>
                  </a:cubicBezTo>
                  <a:cubicBezTo>
                    <a:pt x="79926" y="137413"/>
                    <a:pt x="79675" y="137476"/>
                    <a:pt x="79070" y="137593"/>
                  </a:cubicBezTo>
                  <a:cubicBezTo>
                    <a:pt x="78577" y="137689"/>
                    <a:pt x="78315" y="137738"/>
                    <a:pt x="78285" y="137738"/>
                  </a:cubicBezTo>
                  <a:cubicBezTo>
                    <a:pt x="78282" y="137738"/>
                    <a:pt x="78282" y="137737"/>
                    <a:pt x="78284" y="137736"/>
                  </a:cubicBezTo>
                  <a:lnTo>
                    <a:pt x="78284" y="137736"/>
                  </a:lnTo>
                  <a:cubicBezTo>
                    <a:pt x="77749" y="137841"/>
                    <a:pt x="77092" y="137972"/>
                    <a:pt x="77139" y="137972"/>
                  </a:cubicBezTo>
                  <a:cubicBezTo>
                    <a:pt x="77156" y="137972"/>
                    <a:pt x="77263" y="137955"/>
                    <a:pt x="77498" y="137914"/>
                  </a:cubicBezTo>
                  <a:lnTo>
                    <a:pt x="77796" y="137843"/>
                  </a:lnTo>
                  <a:cubicBezTo>
                    <a:pt x="78780" y="137675"/>
                    <a:pt x="81303" y="137195"/>
                    <a:pt x="81402" y="137195"/>
                  </a:cubicBezTo>
                  <a:cubicBezTo>
                    <a:pt x="81416" y="137195"/>
                    <a:pt x="81384" y="137204"/>
                    <a:pt x="81296" y="137224"/>
                  </a:cubicBezTo>
                  <a:cubicBezTo>
                    <a:pt x="81982" y="137089"/>
                    <a:pt x="82233" y="137036"/>
                    <a:pt x="82205" y="137036"/>
                  </a:cubicBezTo>
                  <a:cubicBezTo>
                    <a:pt x="82164" y="137036"/>
                    <a:pt x="81509" y="137153"/>
                    <a:pt x="80749" y="137295"/>
                  </a:cubicBezTo>
                  <a:cubicBezTo>
                    <a:pt x="81475" y="137152"/>
                    <a:pt x="82118" y="137045"/>
                    <a:pt x="82725" y="136926"/>
                  </a:cubicBezTo>
                  <a:cubicBezTo>
                    <a:pt x="83035" y="136867"/>
                    <a:pt x="83332" y="136819"/>
                    <a:pt x="83618" y="136759"/>
                  </a:cubicBezTo>
                  <a:cubicBezTo>
                    <a:pt x="83904" y="136712"/>
                    <a:pt x="84189" y="136664"/>
                    <a:pt x="84475" y="136617"/>
                  </a:cubicBezTo>
                  <a:cubicBezTo>
                    <a:pt x="85618" y="136414"/>
                    <a:pt x="86785" y="136224"/>
                    <a:pt x="88273" y="135962"/>
                  </a:cubicBezTo>
                  <a:lnTo>
                    <a:pt x="88273" y="135962"/>
                  </a:lnTo>
                  <a:cubicBezTo>
                    <a:pt x="87962" y="136008"/>
                    <a:pt x="87666" y="136050"/>
                    <a:pt x="87631" y="136050"/>
                  </a:cubicBezTo>
                  <a:cubicBezTo>
                    <a:pt x="87613" y="136050"/>
                    <a:pt x="87668" y="136038"/>
                    <a:pt x="87833" y="136009"/>
                  </a:cubicBezTo>
                  <a:cubicBezTo>
                    <a:pt x="92214" y="135283"/>
                    <a:pt x="89750" y="135640"/>
                    <a:pt x="92726" y="135128"/>
                  </a:cubicBezTo>
                  <a:cubicBezTo>
                    <a:pt x="93230" y="135050"/>
                    <a:pt x="93378" y="135031"/>
                    <a:pt x="93421" y="135031"/>
                  </a:cubicBezTo>
                  <a:cubicBezTo>
                    <a:pt x="93451" y="135031"/>
                    <a:pt x="93431" y="135040"/>
                    <a:pt x="93441" y="135045"/>
                  </a:cubicBezTo>
                  <a:cubicBezTo>
                    <a:pt x="93441" y="135045"/>
                    <a:pt x="93488" y="135045"/>
                    <a:pt x="93726" y="135009"/>
                  </a:cubicBezTo>
                  <a:cubicBezTo>
                    <a:pt x="93834" y="134985"/>
                    <a:pt x="94000" y="134962"/>
                    <a:pt x="94226" y="134914"/>
                  </a:cubicBezTo>
                  <a:cubicBezTo>
                    <a:pt x="94453" y="134878"/>
                    <a:pt x="94738" y="134831"/>
                    <a:pt x="95119" y="134771"/>
                  </a:cubicBezTo>
                  <a:cubicBezTo>
                    <a:pt x="95706" y="134687"/>
                    <a:pt x="95958" y="134656"/>
                    <a:pt x="96005" y="134656"/>
                  </a:cubicBezTo>
                  <a:cubicBezTo>
                    <a:pt x="96093" y="134656"/>
                    <a:pt x="95448" y="134768"/>
                    <a:pt x="94957" y="134850"/>
                  </a:cubicBezTo>
                  <a:lnTo>
                    <a:pt x="94957" y="134850"/>
                  </a:lnTo>
                  <a:cubicBezTo>
                    <a:pt x="97612" y="134413"/>
                    <a:pt x="99926" y="134111"/>
                    <a:pt x="101454" y="133890"/>
                  </a:cubicBezTo>
                  <a:lnTo>
                    <a:pt x="101454" y="133890"/>
                  </a:lnTo>
                  <a:lnTo>
                    <a:pt x="100025" y="134116"/>
                  </a:lnTo>
                  <a:cubicBezTo>
                    <a:pt x="100882" y="133985"/>
                    <a:pt x="101584" y="133878"/>
                    <a:pt x="102299" y="133759"/>
                  </a:cubicBezTo>
                  <a:lnTo>
                    <a:pt x="102299" y="133759"/>
                  </a:lnTo>
                  <a:lnTo>
                    <a:pt x="101477" y="133854"/>
                  </a:lnTo>
                  <a:cubicBezTo>
                    <a:pt x="101894" y="133795"/>
                    <a:pt x="102287" y="133735"/>
                    <a:pt x="102573" y="133688"/>
                  </a:cubicBezTo>
                  <a:cubicBezTo>
                    <a:pt x="102808" y="133658"/>
                    <a:pt x="102970" y="133637"/>
                    <a:pt x="103014" y="133637"/>
                  </a:cubicBezTo>
                  <a:cubicBezTo>
                    <a:pt x="103023" y="133637"/>
                    <a:pt x="103027" y="133638"/>
                    <a:pt x="103025" y="133640"/>
                  </a:cubicBezTo>
                  <a:cubicBezTo>
                    <a:pt x="103894" y="133485"/>
                    <a:pt x="102346" y="133688"/>
                    <a:pt x="104073" y="133390"/>
                  </a:cubicBezTo>
                  <a:cubicBezTo>
                    <a:pt x="104359" y="133342"/>
                    <a:pt x="104716" y="133295"/>
                    <a:pt x="105097" y="133235"/>
                  </a:cubicBezTo>
                  <a:cubicBezTo>
                    <a:pt x="105478" y="133188"/>
                    <a:pt x="105883" y="133128"/>
                    <a:pt x="106264" y="133068"/>
                  </a:cubicBezTo>
                  <a:cubicBezTo>
                    <a:pt x="107026" y="132973"/>
                    <a:pt x="107704" y="132878"/>
                    <a:pt x="107907" y="132878"/>
                  </a:cubicBezTo>
                  <a:cubicBezTo>
                    <a:pt x="106397" y="133075"/>
                    <a:pt x="106238" y="133105"/>
                    <a:pt x="106328" y="133105"/>
                  </a:cubicBezTo>
                  <a:cubicBezTo>
                    <a:pt x="106367" y="133105"/>
                    <a:pt x="106453" y="133099"/>
                    <a:pt x="106494" y="133099"/>
                  </a:cubicBezTo>
                  <a:cubicBezTo>
                    <a:pt x="106552" y="133099"/>
                    <a:pt x="106525" y="133110"/>
                    <a:pt x="106174" y="133161"/>
                  </a:cubicBezTo>
                  <a:lnTo>
                    <a:pt x="106174" y="133161"/>
                  </a:lnTo>
                  <a:cubicBezTo>
                    <a:pt x="106553" y="133110"/>
                    <a:pt x="106970" y="133055"/>
                    <a:pt x="107430" y="132997"/>
                  </a:cubicBezTo>
                  <a:cubicBezTo>
                    <a:pt x="107448" y="132995"/>
                    <a:pt x="107459" y="132995"/>
                    <a:pt x="107464" y="132995"/>
                  </a:cubicBezTo>
                  <a:cubicBezTo>
                    <a:pt x="107495" y="132995"/>
                    <a:pt x="107281" y="133026"/>
                    <a:pt x="107085" y="133057"/>
                  </a:cubicBezTo>
                  <a:cubicBezTo>
                    <a:pt x="110490" y="132652"/>
                    <a:pt x="108645" y="132795"/>
                    <a:pt x="112169" y="132330"/>
                  </a:cubicBezTo>
                  <a:lnTo>
                    <a:pt x="112169" y="132330"/>
                  </a:lnTo>
                  <a:cubicBezTo>
                    <a:pt x="112073" y="132348"/>
                    <a:pt x="112055" y="132356"/>
                    <a:pt x="112091" y="132356"/>
                  </a:cubicBezTo>
                  <a:cubicBezTo>
                    <a:pt x="112227" y="132356"/>
                    <a:pt x="113112" y="132253"/>
                    <a:pt x="113562" y="132187"/>
                  </a:cubicBezTo>
                  <a:lnTo>
                    <a:pt x="113562" y="132187"/>
                  </a:lnTo>
                  <a:cubicBezTo>
                    <a:pt x="113090" y="132251"/>
                    <a:pt x="112857" y="132277"/>
                    <a:pt x="112805" y="132277"/>
                  </a:cubicBezTo>
                  <a:cubicBezTo>
                    <a:pt x="112700" y="132277"/>
                    <a:pt x="113316" y="132172"/>
                    <a:pt x="114181" y="132045"/>
                  </a:cubicBezTo>
                  <a:cubicBezTo>
                    <a:pt x="114741" y="131973"/>
                    <a:pt x="115181" y="131914"/>
                    <a:pt x="115539" y="131866"/>
                  </a:cubicBezTo>
                  <a:cubicBezTo>
                    <a:pt x="115884" y="131830"/>
                    <a:pt x="116158" y="131795"/>
                    <a:pt x="116408" y="131771"/>
                  </a:cubicBezTo>
                  <a:cubicBezTo>
                    <a:pt x="116884" y="131711"/>
                    <a:pt x="117229" y="131664"/>
                    <a:pt x="117825" y="131592"/>
                  </a:cubicBezTo>
                  <a:lnTo>
                    <a:pt x="117825" y="131592"/>
                  </a:lnTo>
                  <a:lnTo>
                    <a:pt x="116467" y="131735"/>
                  </a:lnTo>
                  <a:cubicBezTo>
                    <a:pt x="116920" y="131664"/>
                    <a:pt x="118051" y="131533"/>
                    <a:pt x="119634" y="131354"/>
                  </a:cubicBezTo>
                  <a:cubicBezTo>
                    <a:pt x="119669" y="131354"/>
                    <a:pt x="119603" y="131364"/>
                    <a:pt x="119491" y="131378"/>
                  </a:cubicBezTo>
                  <a:lnTo>
                    <a:pt x="119491" y="131378"/>
                  </a:lnTo>
                  <a:cubicBezTo>
                    <a:pt x="121111" y="131182"/>
                    <a:pt x="123056" y="131039"/>
                    <a:pt x="125171" y="130771"/>
                  </a:cubicBezTo>
                  <a:cubicBezTo>
                    <a:pt x="125509" y="130742"/>
                    <a:pt x="125657" y="130734"/>
                    <a:pt x="125725" y="130734"/>
                  </a:cubicBezTo>
                  <a:cubicBezTo>
                    <a:pt x="125824" y="130734"/>
                    <a:pt x="125747" y="130752"/>
                    <a:pt x="125841" y="130752"/>
                  </a:cubicBezTo>
                  <a:cubicBezTo>
                    <a:pt x="125899" y="130752"/>
                    <a:pt x="126021" y="130745"/>
                    <a:pt x="126290" y="130723"/>
                  </a:cubicBezTo>
                  <a:cubicBezTo>
                    <a:pt x="129028" y="130449"/>
                    <a:pt x="129267" y="130497"/>
                    <a:pt x="132148" y="130211"/>
                  </a:cubicBezTo>
                  <a:lnTo>
                    <a:pt x="132148" y="130211"/>
                  </a:lnTo>
                  <a:cubicBezTo>
                    <a:pt x="131859" y="130228"/>
                    <a:pt x="131653" y="130240"/>
                    <a:pt x="131592" y="130240"/>
                  </a:cubicBezTo>
                  <a:cubicBezTo>
                    <a:pt x="131476" y="130240"/>
                    <a:pt x="131873" y="130196"/>
                    <a:pt x="133196" y="130056"/>
                  </a:cubicBezTo>
                  <a:lnTo>
                    <a:pt x="133196" y="130056"/>
                  </a:lnTo>
                  <a:lnTo>
                    <a:pt x="128457" y="130509"/>
                  </a:lnTo>
                  <a:lnTo>
                    <a:pt x="128457" y="130509"/>
                  </a:lnTo>
                  <a:lnTo>
                    <a:pt x="131493" y="130187"/>
                  </a:lnTo>
                  <a:lnTo>
                    <a:pt x="131493" y="130187"/>
                  </a:lnTo>
                  <a:cubicBezTo>
                    <a:pt x="130064" y="130306"/>
                    <a:pt x="128481" y="130473"/>
                    <a:pt x="127612" y="130544"/>
                  </a:cubicBezTo>
                  <a:cubicBezTo>
                    <a:pt x="128534" y="130446"/>
                    <a:pt x="128813" y="130420"/>
                    <a:pt x="128717" y="130420"/>
                  </a:cubicBezTo>
                  <a:cubicBezTo>
                    <a:pt x="128662" y="130420"/>
                    <a:pt x="128483" y="130429"/>
                    <a:pt x="128231" y="130437"/>
                  </a:cubicBezTo>
                  <a:cubicBezTo>
                    <a:pt x="130195" y="130318"/>
                    <a:pt x="132112" y="130068"/>
                    <a:pt x="134386" y="129901"/>
                  </a:cubicBezTo>
                  <a:lnTo>
                    <a:pt x="134386" y="129901"/>
                  </a:lnTo>
                  <a:lnTo>
                    <a:pt x="134315" y="129997"/>
                  </a:lnTo>
                  <a:cubicBezTo>
                    <a:pt x="135172" y="129913"/>
                    <a:pt x="135982" y="129878"/>
                    <a:pt x="136779" y="129818"/>
                  </a:cubicBezTo>
                  <a:cubicBezTo>
                    <a:pt x="137565" y="129770"/>
                    <a:pt x="138363" y="129711"/>
                    <a:pt x="139184" y="129651"/>
                  </a:cubicBezTo>
                  <a:cubicBezTo>
                    <a:pt x="140006" y="129592"/>
                    <a:pt x="140851" y="129532"/>
                    <a:pt x="141780" y="129461"/>
                  </a:cubicBezTo>
                  <a:cubicBezTo>
                    <a:pt x="142244" y="129437"/>
                    <a:pt x="142721" y="129401"/>
                    <a:pt x="143221" y="129366"/>
                  </a:cubicBezTo>
                  <a:cubicBezTo>
                    <a:pt x="143471" y="129354"/>
                    <a:pt x="143733" y="129330"/>
                    <a:pt x="143995" y="129318"/>
                  </a:cubicBezTo>
                  <a:cubicBezTo>
                    <a:pt x="144126" y="129306"/>
                    <a:pt x="144268" y="129306"/>
                    <a:pt x="144399" y="129294"/>
                  </a:cubicBezTo>
                  <a:lnTo>
                    <a:pt x="144411" y="129293"/>
                  </a:lnTo>
                  <a:lnTo>
                    <a:pt x="144411" y="129293"/>
                  </a:lnTo>
                  <a:cubicBezTo>
                    <a:pt x="144392" y="129294"/>
                    <a:pt x="144373" y="129294"/>
                    <a:pt x="144352" y="129294"/>
                  </a:cubicBezTo>
                  <a:cubicBezTo>
                    <a:pt x="144268" y="129294"/>
                    <a:pt x="144185" y="129306"/>
                    <a:pt x="144090" y="129306"/>
                  </a:cubicBezTo>
                  <a:cubicBezTo>
                    <a:pt x="143745" y="129330"/>
                    <a:pt x="143387" y="129342"/>
                    <a:pt x="143387" y="129342"/>
                  </a:cubicBezTo>
                  <a:cubicBezTo>
                    <a:pt x="143530" y="129330"/>
                    <a:pt x="143780" y="129306"/>
                    <a:pt x="144078" y="129282"/>
                  </a:cubicBezTo>
                  <a:cubicBezTo>
                    <a:pt x="144161" y="129282"/>
                    <a:pt x="144245" y="129270"/>
                    <a:pt x="144328" y="129270"/>
                  </a:cubicBezTo>
                  <a:cubicBezTo>
                    <a:pt x="144364" y="129270"/>
                    <a:pt x="144411" y="129259"/>
                    <a:pt x="144447" y="129259"/>
                  </a:cubicBezTo>
                  <a:lnTo>
                    <a:pt x="144518" y="129259"/>
                  </a:lnTo>
                  <a:cubicBezTo>
                    <a:pt x="144522" y="129255"/>
                    <a:pt x="144528" y="129253"/>
                    <a:pt x="144534" y="129253"/>
                  </a:cubicBezTo>
                  <a:cubicBezTo>
                    <a:pt x="144546" y="129253"/>
                    <a:pt x="144562" y="129259"/>
                    <a:pt x="144578" y="129259"/>
                  </a:cubicBezTo>
                  <a:cubicBezTo>
                    <a:pt x="144757" y="129259"/>
                    <a:pt x="144947" y="129270"/>
                    <a:pt x="145138" y="129282"/>
                  </a:cubicBezTo>
                  <a:cubicBezTo>
                    <a:pt x="145935" y="129318"/>
                    <a:pt x="146816" y="129413"/>
                    <a:pt x="147531" y="129485"/>
                  </a:cubicBezTo>
                  <a:cubicBezTo>
                    <a:pt x="147459" y="129497"/>
                    <a:pt x="147650" y="129520"/>
                    <a:pt x="147936" y="129568"/>
                  </a:cubicBezTo>
                  <a:cubicBezTo>
                    <a:pt x="148209" y="129616"/>
                    <a:pt x="148590" y="129675"/>
                    <a:pt x="148888" y="129723"/>
                  </a:cubicBezTo>
                  <a:cubicBezTo>
                    <a:pt x="148886" y="129722"/>
                    <a:pt x="148886" y="129722"/>
                    <a:pt x="148888" y="129722"/>
                  </a:cubicBezTo>
                  <a:cubicBezTo>
                    <a:pt x="148926" y="129722"/>
                    <a:pt x="149690" y="129837"/>
                    <a:pt x="150507" y="129985"/>
                  </a:cubicBezTo>
                  <a:cubicBezTo>
                    <a:pt x="151365" y="130140"/>
                    <a:pt x="152269" y="130342"/>
                    <a:pt x="152472" y="130354"/>
                  </a:cubicBezTo>
                  <a:cubicBezTo>
                    <a:pt x="152472" y="130354"/>
                    <a:pt x="152948" y="130485"/>
                    <a:pt x="153424" y="130616"/>
                  </a:cubicBezTo>
                  <a:cubicBezTo>
                    <a:pt x="153901" y="130759"/>
                    <a:pt x="154377" y="130890"/>
                    <a:pt x="154377" y="130890"/>
                  </a:cubicBezTo>
                  <a:cubicBezTo>
                    <a:pt x="156091" y="131402"/>
                    <a:pt x="157044" y="131747"/>
                    <a:pt x="157984" y="132116"/>
                  </a:cubicBezTo>
                  <a:cubicBezTo>
                    <a:pt x="158223" y="132199"/>
                    <a:pt x="158449" y="132283"/>
                    <a:pt x="158687" y="132390"/>
                  </a:cubicBezTo>
                  <a:cubicBezTo>
                    <a:pt x="158925" y="132497"/>
                    <a:pt x="159175" y="132604"/>
                    <a:pt x="159449" y="132723"/>
                  </a:cubicBezTo>
                  <a:cubicBezTo>
                    <a:pt x="159723" y="132830"/>
                    <a:pt x="159997" y="132985"/>
                    <a:pt x="160306" y="133140"/>
                  </a:cubicBezTo>
                  <a:cubicBezTo>
                    <a:pt x="160628" y="133283"/>
                    <a:pt x="160961" y="133473"/>
                    <a:pt x="161342" y="133688"/>
                  </a:cubicBezTo>
                  <a:cubicBezTo>
                    <a:pt x="161052" y="133539"/>
                    <a:pt x="160985" y="133511"/>
                    <a:pt x="160970" y="133511"/>
                  </a:cubicBezTo>
                  <a:cubicBezTo>
                    <a:pt x="160960" y="133511"/>
                    <a:pt x="160970" y="133521"/>
                    <a:pt x="160961" y="133521"/>
                  </a:cubicBezTo>
                  <a:cubicBezTo>
                    <a:pt x="160937" y="133521"/>
                    <a:pt x="160890" y="133497"/>
                    <a:pt x="160723" y="133414"/>
                  </a:cubicBezTo>
                  <a:cubicBezTo>
                    <a:pt x="160544" y="133330"/>
                    <a:pt x="160247" y="133176"/>
                    <a:pt x="159735" y="132926"/>
                  </a:cubicBezTo>
                  <a:lnTo>
                    <a:pt x="159735" y="132926"/>
                  </a:lnTo>
                  <a:cubicBezTo>
                    <a:pt x="160247" y="133188"/>
                    <a:pt x="160735" y="133426"/>
                    <a:pt x="161080" y="133628"/>
                  </a:cubicBezTo>
                  <a:cubicBezTo>
                    <a:pt x="161437" y="133819"/>
                    <a:pt x="161663" y="133950"/>
                    <a:pt x="161675" y="133950"/>
                  </a:cubicBezTo>
                  <a:cubicBezTo>
                    <a:pt x="161949" y="134128"/>
                    <a:pt x="162652" y="134521"/>
                    <a:pt x="163330" y="134997"/>
                  </a:cubicBezTo>
                  <a:cubicBezTo>
                    <a:pt x="163687" y="135235"/>
                    <a:pt x="164033" y="135497"/>
                    <a:pt x="164342" y="135735"/>
                  </a:cubicBezTo>
                  <a:cubicBezTo>
                    <a:pt x="164664" y="135962"/>
                    <a:pt x="164926" y="136212"/>
                    <a:pt x="165116" y="136378"/>
                  </a:cubicBezTo>
                  <a:cubicBezTo>
                    <a:pt x="165307" y="136533"/>
                    <a:pt x="165438" y="136628"/>
                    <a:pt x="165640" y="136795"/>
                  </a:cubicBezTo>
                  <a:cubicBezTo>
                    <a:pt x="165831" y="136974"/>
                    <a:pt x="166104" y="137212"/>
                    <a:pt x="166557" y="137664"/>
                  </a:cubicBezTo>
                  <a:cubicBezTo>
                    <a:pt x="166587" y="137703"/>
                    <a:pt x="166594" y="137715"/>
                    <a:pt x="166590" y="137715"/>
                  </a:cubicBezTo>
                  <a:cubicBezTo>
                    <a:pt x="166584" y="137715"/>
                    <a:pt x="166546" y="137677"/>
                    <a:pt x="166545" y="137676"/>
                  </a:cubicBezTo>
                  <a:lnTo>
                    <a:pt x="166545" y="137676"/>
                  </a:lnTo>
                  <a:cubicBezTo>
                    <a:pt x="166546" y="137677"/>
                    <a:pt x="166569" y="137701"/>
                    <a:pt x="166605" y="137736"/>
                  </a:cubicBezTo>
                  <a:cubicBezTo>
                    <a:pt x="166640" y="137771"/>
                    <a:pt x="166688" y="137831"/>
                    <a:pt x="166747" y="137891"/>
                  </a:cubicBezTo>
                  <a:cubicBezTo>
                    <a:pt x="166866" y="138010"/>
                    <a:pt x="167021" y="138176"/>
                    <a:pt x="167140" y="138307"/>
                  </a:cubicBezTo>
                  <a:cubicBezTo>
                    <a:pt x="167271" y="138438"/>
                    <a:pt x="167367" y="138533"/>
                    <a:pt x="167390" y="138557"/>
                  </a:cubicBezTo>
                  <a:cubicBezTo>
                    <a:pt x="167393" y="138560"/>
                    <a:pt x="167395" y="138562"/>
                    <a:pt x="167396" y="138562"/>
                  </a:cubicBezTo>
                  <a:cubicBezTo>
                    <a:pt x="167401" y="138562"/>
                    <a:pt x="167345" y="138484"/>
                    <a:pt x="167188" y="138295"/>
                  </a:cubicBezTo>
                  <a:lnTo>
                    <a:pt x="167188" y="138295"/>
                  </a:lnTo>
                  <a:cubicBezTo>
                    <a:pt x="167331" y="138462"/>
                    <a:pt x="167474" y="138641"/>
                    <a:pt x="167617" y="138831"/>
                  </a:cubicBezTo>
                  <a:cubicBezTo>
                    <a:pt x="167771" y="139022"/>
                    <a:pt x="167926" y="139224"/>
                    <a:pt x="168081" y="139426"/>
                  </a:cubicBezTo>
                  <a:cubicBezTo>
                    <a:pt x="168236" y="139641"/>
                    <a:pt x="168379" y="139855"/>
                    <a:pt x="168533" y="140081"/>
                  </a:cubicBezTo>
                  <a:cubicBezTo>
                    <a:pt x="168688" y="140307"/>
                    <a:pt x="168855" y="140534"/>
                    <a:pt x="168998" y="140784"/>
                  </a:cubicBezTo>
                  <a:cubicBezTo>
                    <a:pt x="169141" y="141034"/>
                    <a:pt x="169295" y="141272"/>
                    <a:pt x="169438" y="141534"/>
                  </a:cubicBezTo>
                  <a:cubicBezTo>
                    <a:pt x="169522" y="141653"/>
                    <a:pt x="169581" y="141784"/>
                    <a:pt x="169653" y="141915"/>
                  </a:cubicBezTo>
                  <a:cubicBezTo>
                    <a:pt x="169712" y="142046"/>
                    <a:pt x="169783" y="142189"/>
                    <a:pt x="169855" y="142320"/>
                  </a:cubicBezTo>
                  <a:cubicBezTo>
                    <a:pt x="170141" y="142844"/>
                    <a:pt x="170355" y="143415"/>
                    <a:pt x="170593" y="143963"/>
                  </a:cubicBezTo>
                  <a:cubicBezTo>
                    <a:pt x="170629" y="144034"/>
                    <a:pt x="170653" y="144094"/>
                    <a:pt x="170688" y="144177"/>
                  </a:cubicBezTo>
                  <a:cubicBezTo>
                    <a:pt x="170724" y="144248"/>
                    <a:pt x="170784" y="144320"/>
                    <a:pt x="170843" y="144379"/>
                  </a:cubicBezTo>
                  <a:cubicBezTo>
                    <a:pt x="170974" y="144487"/>
                    <a:pt x="171141" y="144546"/>
                    <a:pt x="171307" y="144558"/>
                  </a:cubicBezTo>
                  <a:cubicBezTo>
                    <a:pt x="171462" y="144558"/>
                    <a:pt x="171641" y="144534"/>
                    <a:pt x="171772" y="144439"/>
                  </a:cubicBezTo>
                  <a:cubicBezTo>
                    <a:pt x="171843" y="144391"/>
                    <a:pt x="171915" y="144344"/>
                    <a:pt x="171962" y="144272"/>
                  </a:cubicBezTo>
                  <a:cubicBezTo>
                    <a:pt x="172010" y="144201"/>
                    <a:pt x="172046" y="144129"/>
                    <a:pt x="172069" y="144058"/>
                  </a:cubicBezTo>
                  <a:cubicBezTo>
                    <a:pt x="172189" y="143796"/>
                    <a:pt x="172308" y="143534"/>
                    <a:pt x="172427" y="143272"/>
                  </a:cubicBezTo>
                  <a:cubicBezTo>
                    <a:pt x="172558" y="143022"/>
                    <a:pt x="172677" y="142772"/>
                    <a:pt x="172796" y="142534"/>
                  </a:cubicBezTo>
                  <a:cubicBezTo>
                    <a:pt x="172915" y="142284"/>
                    <a:pt x="173046" y="142058"/>
                    <a:pt x="173165" y="141831"/>
                  </a:cubicBezTo>
                  <a:cubicBezTo>
                    <a:pt x="173296" y="141605"/>
                    <a:pt x="173415" y="141391"/>
                    <a:pt x="173534" y="141189"/>
                  </a:cubicBezTo>
                  <a:cubicBezTo>
                    <a:pt x="173784" y="140784"/>
                    <a:pt x="174010" y="140415"/>
                    <a:pt x="174225" y="140093"/>
                  </a:cubicBezTo>
                  <a:cubicBezTo>
                    <a:pt x="174891" y="139034"/>
                    <a:pt x="175713" y="137926"/>
                    <a:pt x="176582" y="136890"/>
                  </a:cubicBezTo>
                  <a:cubicBezTo>
                    <a:pt x="176808" y="136640"/>
                    <a:pt x="177034" y="136390"/>
                    <a:pt x="177261" y="136152"/>
                  </a:cubicBezTo>
                  <a:cubicBezTo>
                    <a:pt x="177368" y="136021"/>
                    <a:pt x="177487" y="135902"/>
                    <a:pt x="177594" y="135783"/>
                  </a:cubicBezTo>
                  <a:cubicBezTo>
                    <a:pt x="177701" y="135664"/>
                    <a:pt x="177820" y="135557"/>
                    <a:pt x="177939" y="135438"/>
                  </a:cubicBezTo>
                  <a:cubicBezTo>
                    <a:pt x="178165" y="135212"/>
                    <a:pt x="178392" y="134997"/>
                    <a:pt x="178618" y="134795"/>
                  </a:cubicBezTo>
                  <a:cubicBezTo>
                    <a:pt x="178844" y="134592"/>
                    <a:pt x="179070" y="134402"/>
                    <a:pt x="179285" y="134211"/>
                  </a:cubicBezTo>
                  <a:lnTo>
                    <a:pt x="179285" y="134211"/>
                  </a:lnTo>
                  <a:cubicBezTo>
                    <a:pt x="179178" y="134319"/>
                    <a:pt x="179285" y="134235"/>
                    <a:pt x="178963" y="134509"/>
                  </a:cubicBezTo>
                  <a:cubicBezTo>
                    <a:pt x="179261" y="134259"/>
                    <a:pt x="179511" y="134045"/>
                    <a:pt x="179725" y="133878"/>
                  </a:cubicBezTo>
                  <a:cubicBezTo>
                    <a:pt x="179940" y="133711"/>
                    <a:pt x="180106" y="133569"/>
                    <a:pt x="180261" y="133449"/>
                  </a:cubicBezTo>
                  <a:cubicBezTo>
                    <a:pt x="180571" y="133223"/>
                    <a:pt x="180773" y="133057"/>
                    <a:pt x="180987" y="132902"/>
                  </a:cubicBezTo>
                  <a:cubicBezTo>
                    <a:pt x="181202" y="132747"/>
                    <a:pt x="181428" y="132580"/>
                    <a:pt x="181797" y="132342"/>
                  </a:cubicBezTo>
                  <a:cubicBezTo>
                    <a:pt x="181987" y="132223"/>
                    <a:pt x="182202" y="132092"/>
                    <a:pt x="182476" y="131937"/>
                  </a:cubicBezTo>
                  <a:cubicBezTo>
                    <a:pt x="182618" y="131866"/>
                    <a:pt x="182761" y="131771"/>
                    <a:pt x="182928" y="131687"/>
                  </a:cubicBezTo>
                  <a:cubicBezTo>
                    <a:pt x="183095" y="131604"/>
                    <a:pt x="183285" y="131509"/>
                    <a:pt x="183476" y="131402"/>
                  </a:cubicBezTo>
                  <a:cubicBezTo>
                    <a:pt x="183800" y="131253"/>
                    <a:pt x="183937" y="131199"/>
                    <a:pt x="183948" y="131199"/>
                  </a:cubicBezTo>
                  <a:cubicBezTo>
                    <a:pt x="183951" y="131199"/>
                    <a:pt x="183944" y="131203"/>
                    <a:pt x="183928" y="131211"/>
                  </a:cubicBezTo>
                  <a:cubicBezTo>
                    <a:pt x="183869" y="131247"/>
                    <a:pt x="183630" y="131354"/>
                    <a:pt x="183380" y="131485"/>
                  </a:cubicBezTo>
                  <a:cubicBezTo>
                    <a:pt x="183024" y="131676"/>
                    <a:pt x="182630" y="131899"/>
                    <a:pt x="182637" y="131899"/>
                  </a:cubicBezTo>
                  <a:cubicBezTo>
                    <a:pt x="182640" y="131899"/>
                    <a:pt x="182698" y="131869"/>
                    <a:pt x="182833" y="131795"/>
                  </a:cubicBezTo>
                  <a:cubicBezTo>
                    <a:pt x="182952" y="131759"/>
                    <a:pt x="183249" y="131616"/>
                    <a:pt x="183654" y="131402"/>
                  </a:cubicBezTo>
                  <a:cubicBezTo>
                    <a:pt x="183869" y="131306"/>
                    <a:pt x="184107" y="131199"/>
                    <a:pt x="184369" y="131068"/>
                  </a:cubicBezTo>
                  <a:cubicBezTo>
                    <a:pt x="184631" y="130961"/>
                    <a:pt x="184916" y="130830"/>
                    <a:pt x="185226" y="130711"/>
                  </a:cubicBezTo>
                  <a:cubicBezTo>
                    <a:pt x="186440" y="130211"/>
                    <a:pt x="187929" y="129759"/>
                    <a:pt x="189107" y="129544"/>
                  </a:cubicBezTo>
                  <a:lnTo>
                    <a:pt x="189107" y="129544"/>
                  </a:lnTo>
                  <a:lnTo>
                    <a:pt x="188548" y="129675"/>
                  </a:lnTo>
                  <a:cubicBezTo>
                    <a:pt x="188750" y="129640"/>
                    <a:pt x="188964" y="129592"/>
                    <a:pt x="189203" y="129544"/>
                  </a:cubicBezTo>
                  <a:cubicBezTo>
                    <a:pt x="189417" y="129544"/>
                    <a:pt x="189643" y="129544"/>
                    <a:pt x="189881" y="129556"/>
                  </a:cubicBezTo>
                  <a:lnTo>
                    <a:pt x="193144" y="129556"/>
                  </a:lnTo>
                  <a:cubicBezTo>
                    <a:pt x="193441" y="129556"/>
                    <a:pt x="193751" y="129544"/>
                    <a:pt x="194060" y="129544"/>
                  </a:cubicBezTo>
                  <a:cubicBezTo>
                    <a:pt x="194691" y="129532"/>
                    <a:pt x="195334" y="129532"/>
                    <a:pt x="196001" y="129520"/>
                  </a:cubicBezTo>
                  <a:lnTo>
                    <a:pt x="196001" y="129520"/>
                  </a:lnTo>
                  <a:cubicBezTo>
                    <a:pt x="196001" y="129520"/>
                    <a:pt x="195858" y="129532"/>
                    <a:pt x="195977" y="129532"/>
                  </a:cubicBezTo>
                  <a:cubicBezTo>
                    <a:pt x="198037" y="129449"/>
                    <a:pt x="201942" y="129259"/>
                    <a:pt x="204800" y="128794"/>
                  </a:cubicBezTo>
                  <a:lnTo>
                    <a:pt x="204800" y="128794"/>
                  </a:lnTo>
                  <a:cubicBezTo>
                    <a:pt x="204574" y="128842"/>
                    <a:pt x="204383" y="128878"/>
                    <a:pt x="204228" y="128901"/>
                  </a:cubicBezTo>
                  <a:cubicBezTo>
                    <a:pt x="204073" y="128925"/>
                    <a:pt x="203954" y="128937"/>
                    <a:pt x="203883" y="128949"/>
                  </a:cubicBezTo>
                  <a:cubicBezTo>
                    <a:pt x="203799" y="128963"/>
                    <a:pt x="203777" y="128969"/>
                    <a:pt x="203828" y="128969"/>
                  </a:cubicBezTo>
                  <a:cubicBezTo>
                    <a:pt x="203864" y="128969"/>
                    <a:pt x="203936" y="128966"/>
                    <a:pt x="204050" y="128961"/>
                  </a:cubicBezTo>
                  <a:cubicBezTo>
                    <a:pt x="204693" y="128878"/>
                    <a:pt x="204597" y="128866"/>
                    <a:pt x="204657" y="128842"/>
                  </a:cubicBezTo>
                  <a:cubicBezTo>
                    <a:pt x="204693" y="128830"/>
                    <a:pt x="204764" y="128806"/>
                    <a:pt x="204990" y="128770"/>
                  </a:cubicBezTo>
                  <a:cubicBezTo>
                    <a:pt x="205216" y="128723"/>
                    <a:pt x="205586" y="128675"/>
                    <a:pt x="206229" y="128544"/>
                  </a:cubicBezTo>
                  <a:cubicBezTo>
                    <a:pt x="206431" y="128508"/>
                    <a:pt x="206705" y="128461"/>
                    <a:pt x="206991" y="128401"/>
                  </a:cubicBezTo>
                  <a:cubicBezTo>
                    <a:pt x="207288" y="128342"/>
                    <a:pt x="207598" y="128282"/>
                    <a:pt x="207895" y="128211"/>
                  </a:cubicBezTo>
                  <a:cubicBezTo>
                    <a:pt x="208491" y="128080"/>
                    <a:pt x="209003" y="127949"/>
                    <a:pt x="209122" y="127937"/>
                  </a:cubicBezTo>
                  <a:lnTo>
                    <a:pt x="209122" y="127937"/>
                  </a:lnTo>
                  <a:cubicBezTo>
                    <a:pt x="209122" y="127937"/>
                    <a:pt x="208538" y="128104"/>
                    <a:pt x="207943" y="128258"/>
                  </a:cubicBezTo>
                  <a:cubicBezTo>
                    <a:pt x="207645" y="128330"/>
                    <a:pt x="207348" y="128389"/>
                    <a:pt x="207121" y="128449"/>
                  </a:cubicBezTo>
                  <a:cubicBezTo>
                    <a:pt x="206895" y="128497"/>
                    <a:pt x="206740" y="128520"/>
                    <a:pt x="206740" y="128520"/>
                  </a:cubicBezTo>
                  <a:cubicBezTo>
                    <a:pt x="207991" y="128342"/>
                    <a:pt x="209836" y="127770"/>
                    <a:pt x="211039" y="127282"/>
                  </a:cubicBezTo>
                  <a:lnTo>
                    <a:pt x="211039" y="127282"/>
                  </a:lnTo>
                  <a:lnTo>
                    <a:pt x="210884" y="127365"/>
                  </a:lnTo>
                  <a:cubicBezTo>
                    <a:pt x="212634" y="126663"/>
                    <a:pt x="213444" y="126115"/>
                    <a:pt x="214253" y="125544"/>
                  </a:cubicBezTo>
                  <a:cubicBezTo>
                    <a:pt x="214456" y="125413"/>
                    <a:pt x="214646" y="125246"/>
                    <a:pt x="214861" y="125079"/>
                  </a:cubicBezTo>
                  <a:cubicBezTo>
                    <a:pt x="215063" y="124901"/>
                    <a:pt x="215289" y="124722"/>
                    <a:pt x="215515" y="124508"/>
                  </a:cubicBezTo>
                  <a:cubicBezTo>
                    <a:pt x="215563" y="124448"/>
                    <a:pt x="215623" y="124401"/>
                    <a:pt x="215694" y="124341"/>
                  </a:cubicBezTo>
                  <a:cubicBezTo>
                    <a:pt x="215742" y="124282"/>
                    <a:pt x="215801" y="124222"/>
                    <a:pt x="215873" y="124151"/>
                  </a:cubicBezTo>
                  <a:cubicBezTo>
                    <a:pt x="215932" y="124091"/>
                    <a:pt x="215992" y="124020"/>
                    <a:pt x="216063" y="123960"/>
                  </a:cubicBezTo>
                  <a:cubicBezTo>
                    <a:pt x="216123" y="123889"/>
                    <a:pt x="216182" y="123817"/>
                    <a:pt x="216254" y="123746"/>
                  </a:cubicBezTo>
                  <a:cubicBezTo>
                    <a:pt x="216508" y="123457"/>
                    <a:pt x="216774" y="123111"/>
                    <a:pt x="217062" y="122721"/>
                  </a:cubicBezTo>
                  <a:lnTo>
                    <a:pt x="217062" y="122721"/>
                  </a:lnTo>
                  <a:cubicBezTo>
                    <a:pt x="217038" y="122752"/>
                    <a:pt x="216999" y="122803"/>
                    <a:pt x="216956" y="122853"/>
                  </a:cubicBezTo>
                  <a:cubicBezTo>
                    <a:pt x="216885" y="122936"/>
                    <a:pt x="216825" y="123008"/>
                    <a:pt x="216825" y="123008"/>
                  </a:cubicBezTo>
                  <a:cubicBezTo>
                    <a:pt x="216992" y="122793"/>
                    <a:pt x="217111" y="122591"/>
                    <a:pt x="217218" y="122412"/>
                  </a:cubicBezTo>
                  <a:cubicBezTo>
                    <a:pt x="217337" y="122246"/>
                    <a:pt x="217432" y="122091"/>
                    <a:pt x="217504" y="121960"/>
                  </a:cubicBezTo>
                  <a:cubicBezTo>
                    <a:pt x="217647" y="121686"/>
                    <a:pt x="217778" y="121484"/>
                    <a:pt x="217873" y="121281"/>
                  </a:cubicBezTo>
                  <a:cubicBezTo>
                    <a:pt x="217932" y="121174"/>
                    <a:pt x="217980" y="121079"/>
                    <a:pt x="218040" y="120960"/>
                  </a:cubicBezTo>
                  <a:cubicBezTo>
                    <a:pt x="218063" y="120900"/>
                    <a:pt x="218099" y="120853"/>
                    <a:pt x="218123" y="120781"/>
                  </a:cubicBezTo>
                  <a:cubicBezTo>
                    <a:pt x="218159" y="120722"/>
                    <a:pt x="218182" y="120650"/>
                    <a:pt x="218206" y="120579"/>
                  </a:cubicBezTo>
                  <a:cubicBezTo>
                    <a:pt x="218266" y="120436"/>
                    <a:pt x="218337" y="120281"/>
                    <a:pt x="218409" y="120091"/>
                  </a:cubicBezTo>
                  <a:cubicBezTo>
                    <a:pt x="218480" y="119888"/>
                    <a:pt x="218551" y="119662"/>
                    <a:pt x="218635" y="119400"/>
                  </a:cubicBezTo>
                  <a:cubicBezTo>
                    <a:pt x="218635" y="119400"/>
                    <a:pt x="218659" y="119364"/>
                    <a:pt x="218682" y="119305"/>
                  </a:cubicBezTo>
                  <a:cubicBezTo>
                    <a:pt x="218706" y="119257"/>
                    <a:pt x="218730" y="119174"/>
                    <a:pt x="218766" y="119091"/>
                  </a:cubicBezTo>
                  <a:cubicBezTo>
                    <a:pt x="218825" y="118936"/>
                    <a:pt x="218873" y="118781"/>
                    <a:pt x="218873" y="118781"/>
                  </a:cubicBezTo>
                  <a:cubicBezTo>
                    <a:pt x="218897" y="118698"/>
                    <a:pt x="218932" y="118591"/>
                    <a:pt x="218956" y="118495"/>
                  </a:cubicBezTo>
                  <a:cubicBezTo>
                    <a:pt x="218980" y="118388"/>
                    <a:pt x="219004" y="118269"/>
                    <a:pt x="219028" y="118150"/>
                  </a:cubicBezTo>
                  <a:cubicBezTo>
                    <a:pt x="219075" y="117912"/>
                    <a:pt x="219135" y="117650"/>
                    <a:pt x="219183" y="117352"/>
                  </a:cubicBezTo>
                  <a:cubicBezTo>
                    <a:pt x="219218" y="117067"/>
                    <a:pt x="219278" y="116757"/>
                    <a:pt x="219302" y="116424"/>
                  </a:cubicBezTo>
                  <a:cubicBezTo>
                    <a:pt x="219325" y="116257"/>
                    <a:pt x="219349" y="116090"/>
                    <a:pt x="219361" y="115924"/>
                  </a:cubicBezTo>
                  <a:cubicBezTo>
                    <a:pt x="219373" y="115745"/>
                    <a:pt x="219385" y="115578"/>
                    <a:pt x="219397" y="115400"/>
                  </a:cubicBezTo>
                  <a:cubicBezTo>
                    <a:pt x="219492" y="113983"/>
                    <a:pt x="219444" y="112423"/>
                    <a:pt x="219337" y="111125"/>
                  </a:cubicBezTo>
                  <a:lnTo>
                    <a:pt x="219337" y="111125"/>
                  </a:lnTo>
                  <a:cubicBezTo>
                    <a:pt x="219421" y="111852"/>
                    <a:pt x="219492" y="112983"/>
                    <a:pt x="219480" y="114173"/>
                  </a:cubicBezTo>
                  <a:cubicBezTo>
                    <a:pt x="219468" y="115352"/>
                    <a:pt x="219361" y="116590"/>
                    <a:pt x="219183" y="117531"/>
                  </a:cubicBezTo>
                  <a:cubicBezTo>
                    <a:pt x="219325" y="116816"/>
                    <a:pt x="219480" y="115590"/>
                    <a:pt x="219504" y="114447"/>
                  </a:cubicBezTo>
                  <a:cubicBezTo>
                    <a:pt x="219528" y="113876"/>
                    <a:pt x="219516" y="113328"/>
                    <a:pt x="219504" y="112876"/>
                  </a:cubicBezTo>
                  <a:cubicBezTo>
                    <a:pt x="219504" y="113192"/>
                    <a:pt x="219504" y="113496"/>
                    <a:pt x="219504" y="113769"/>
                  </a:cubicBezTo>
                  <a:cubicBezTo>
                    <a:pt x="219492" y="112887"/>
                    <a:pt x="219433" y="111864"/>
                    <a:pt x="219325" y="110709"/>
                  </a:cubicBezTo>
                  <a:cubicBezTo>
                    <a:pt x="219230" y="109554"/>
                    <a:pt x="219123" y="108256"/>
                    <a:pt x="219004" y="106827"/>
                  </a:cubicBezTo>
                  <a:lnTo>
                    <a:pt x="219004" y="106827"/>
                  </a:lnTo>
                  <a:cubicBezTo>
                    <a:pt x="219009" y="106842"/>
                    <a:pt x="219013" y="106850"/>
                    <a:pt x="219016" y="106850"/>
                  </a:cubicBezTo>
                  <a:cubicBezTo>
                    <a:pt x="219116" y="106850"/>
                    <a:pt x="218444" y="99322"/>
                    <a:pt x="218421" y="97302"/>
                  </a:cubicBezTo>
                  <a:cubicBezTo>
                    <a:pt x="218230" y="94778"/>
                    <a:pt x="218075" y="92266"/>
                    <a:pt x="217909" y="89646"/>
                  </a:cubicBezTo>
                  <a:cubicBezTo>
                    <a:pt x="217754" y="87039"/>
                    <a:pt x="217599" y="84324"/>
                    <a:pt x="217432" y="81372"/>
                  </a:cubicBezTo>
                  <a:lnTo>
                    <a:pt x="217432" y="81372"/>
                  </a:lnTo>
                  <a:cubicBezTo>
                    <a:pt x="217440" y="81827"/>
                    <a:pt x="217439" y="82003"/>
                    <a:pt x="217433" y="82003"/>
                  </a:cubicBezTo>
                  <a:cubicBezTo>
                    <a:pt x="217411" y="82003"/>
                    <a:pt x="217321" y="79989"/>
                    <a:pt x="217264" y="79989"/>
                  </a:cubicBezTo>
                  <a:cubicBezTo>
                    <a:pt x="217261" y="79989"/>
                    <a:pt x="217257" y="79997"/>
                    <a:pt x="217254" y="80014"/>
                  </a:cubicBezTo>
                  <a:cubicBezTo>
                    <a:pt x="217170" y="78645"/>
                    <a:pt x="217147" y="78121"/>
                    <a:pt x="217147" y="78002"/>
                  </a:cubicBezTo>
                  <a:cubicBezTo>
                    <a:pt x="217147" y="78002"/>
                    <a:pt x="217099" y="76954"/>
                    <a:pt x="217051" y="75919"/>
                  </a:cubicBezTo>
                  <a:lnTo>
                    <a:pt x="216956" y="73835"/>
                  </a:lnTo>
                  <a:cubicBezTo>
                    <a:pt x="216952" y="73659"/>
                    <a:pt x="216952" y="73587"/>
                    <a:pt x="216955" y="73587"/>
                  </a:cubicBezTo>
                  <a:lnTo>
                    <a:pt x="216955" y="73587"/>
                  </a:lnTo>
                  <a:cubicBezTo>
                    <a:pt x="216971" y="73587"/>
                    <a:pt x="217048" y="75019"/>
                    <a:pt x="217062" y="75019"/>
                  </a:cubicBezTo>
                  <a:cubicBezTo>
                    <a:pt x="217062" y="75019"/>
                    <a:pt x="217063" y="75017"/>
                    <a:pt x="217063" y="75014"/>
                  </a:cubicBezTo>
                  <a:cubicBezTo>
                    <a:pt x="216908" y="72001"/>
                    <a:pt x="217039" y="73752"/>
                    <a:pt x="216956" y="71751"/>
                  </a:cubicBezTo>
                  <a:lnTo>
                    <a:pt x="216956" y="71751"/>
                  </a:lnTo>
                  <a:cubicBezTo>
                    <a:pt x="216955" y="71800"/>
                    <a:pt x="216952" y="71824"/>
                    <a:pt x="216949" y="71824"/>
                  </a:cubicBezTo>
                  <a:cubicBezTo>
                    <a:pt x="216922" y="71824"/>
                    <a:pt x="216840" y="70514"/>
                    <a:pt x="216777" y="69001"/>
                  </a:cubicBezTo>
                  <a:lnTo>
                    <a:pt x="216777" y="69001"/>
                  </a:lnTo>
                  <a:lnTo>
                    <a:pt x="216861" y="71418"/>
                  </a:lnTo>
                  <a:cubicBezTo>
                    <a:pt x="216587" y="67215"/>
                    <a:pt x="216742" y="67775"/>
                    <a:pt x="216468" y="63548"/>
                  </a:cubicBezTo>
                  <a:lnTo>
                    <a:pt x="216468" y="63548"/>
                  </a:lnTo>
                  <a:lnTo>
                    <a:pt x="216575" y="64882"/>
                  </a:lnTo>
                  <a:cubicBezTo>
                    <a:pt x="216432" y="62715"/>
                    <a:pt x="216182" y="56857"/>
                    <a:pt x="216004" y="54737"/>
                  </a:cubicBezTo>
                  <a:cubicBezTo>
                    <a:pt x="215997" y="54511"/>
                    <a:pt x="215994" y="54250"/>
                    <a:pt x="216004" y="54250"/>
                  </a:cubicBezTo>
                  <a:cubicBezTo>
                    <a:pt x="216011" y="54250"/>
                    <a:pt x="216026" y="54392"/>
                    <a:pt x="216051" y="54797"/>
                  </a:cubicBezTo>
                  <a:cubicBezTo>
                    <a:pt x="215980" y="53499"/>
                    <a:pt x="215920" y="52130"/>
                    <a:pt x="215849" y="50737"/>
                  </a:cubicBezTo>
                  <a:cubicBezTo>
                    <a:pt x="215813" y="50034"/>
                    <a:pt x="215777" y="49332"/>
                    <a:pt x="215742" y="48641"/>
                  </a:cubicBezTo>
                  <a:cubicBezTo>
                    <a:pt x="215706" y="47939"/>
                    <a:pt x="215682" y="47248"/>
                    <a:pt x="215646" y="46558"/>
                  </a:cubicBezTo>
                  <a:cubicBezTo>
                    <a:pt x="215515" y="43808"/>
                    <a:pt x="215396" y="41212"/>
                    <a:pt x="215337" y="39188"/>
                  </a:cubicBezTo>
                  <a:lnTo>
                    <a:pt x="215337" y="39188"/>
                  </a:lnTo>
                  <a:lnTo>
                    <a:pt x="215373" y="39581"/>
                  </a:lnTo>
                  <a:cubicBezTo>
                    <a:pt x="215337" y="38616"/>
                    <a:pt x="215265" y="37890"/>
                    <a:pt x="215242" y="36676"/>
                  </a:cubicBezTo>
                  <a:lnTo>
                    <a:pt x="215242" y="36676"/>
                  </a:lnTo>
                  <a:cubicBezTo>
                    <a:pt x="215249" y="36719"/>
                    <a:pt x="215260" y="36853"/>
                    <a:pt x="215266" y="36853"/>
                  </a:cubicBezTo>
                  <a:cubicBezTo>
                    <a:pt x="215269" y="36853"/>
                    <a:pt x="215270" y="36795"/>
                    <a:pt x="215265" y="36616"/>
                  </a:cubicBezTo>
                  <a:cubicBezTo>
                    <a:pt x="215242" y="36104"/>
                    <a:pt x="215134" y="34044"/>
                    <a:pt x="215111" y="32759"/>
                  </a:cubicBezTo>
                  <a:lnTo>
                    <a:pt x="215111" y="32759"/>
                  </a:lnTo>
                  <a:lnTo>
                    <a:pt x="215170" y="33854"/>
                  </a:lnTo>
                  <a:cubicBezTo>
                    <a:pt x="215099" y="31318"/>
                    <a:pt x="215027" y="29377"/>
                    <a:pt x="214944" y="27532"/>
                  </a:cubicBezTo>
                  <a:cubicBezTo>
                    <a:pt x="214932" y="27305"/>
                    <a:pt x="214920" y="27079"/>
                    <a:pt x="214920" y="26841"/>
                  </a:cubicBezTo>
                  <a:cubicBezTo>
                    <a:pt x="214908" y="26615"/>
                    <a:pt x="214896" y="26389"/>
                    <a:pt x="214896" y="26162"/>
                  </a:cubicBezTo>
                  <a:cubicBezTo>
                    <a:pt x="214884" y="25710"/>
                    <a:pt x="214872" y="25246"/>
                    <a:pt x="214861" y="24781"/>
                  </a:cubicBezTo>
                  <a:cubicBezTo>
                    <a:pt x="214837" y="23853"/>
                    <a:pt x="214813" y="22888"/>
                    <a:pt x="214789" y="21829"/>
                  </a:cubicBezTo>
                  <a:cubicBezTo>
                    <a:pt x="214801" y="21829"/>
                    <a:pt x="214813" y="21579"/>
                    <a:pt x="214813" y="21174"/>
                  </a:cubicBezTo>
                  <a:cubicBezTo>
                    <a:pt x="214825" y="20769"/>
                    <a:pt x="214825" y="20209"/>
                    <a:pt x="214825" y="19590"/>
                  </a:cubicBezTo>
                  <a:cubicBezTo>
                    <a:pt x="214813" y="19269"/>
                    <a:pt x="214813" y="18947"/>
                    <a:pt x="214813" y="18614"/>
                  </a:cubicBezTo>
                  <a:cubicBezTo>
                    <a:pt x="214789" y="18281"/>
                    <a:pt x="214765" y="17935"/>
                    <a:pt x="214741" y="17614"/>
                  </a:cubicBezTo>
                  <a:cubicBezTo>
                    <a:pt x="214706" y="17280"/>
                    <a:pt x="214670" y="16959"/>
                    <a:pt x="214646" y="16661"/>
                  </a:cubicBezTo>
                  <a:cubicBezTo>
                    <a:pt x="214601" y="16376"/>
                    <a:pt x="214555" y="16101"/>
                    <a:pt x="214520" y="15858"/>
                  </a:cubicBezTo>
                  <a:lnTo>
                    <a:pt x="214520" y="15858"/>
                  </a:lnTo>
                  <a:cubicBezTo>
                    <a:pt x="213980" y="12937"/>
                    <a:pt x="212769" y="10592"/>
                    <a:pt x="211158" y="8720"/>
                  </a:cubicBezTo>
                  <a:cubicBezTo>
                    <a:pt x="210955" y="8482"/>
                    <a:pt x="210741" y="8267"/>
                    <a:pt x="210527" y="8041"/>
                  </a:cubicBezTo>
                  <a:cubicBezTo>
                    <a:pt x="210312" y="7815"/>
                    <a:pt x="210086" y="7613"/>
                    <a:pt x="209860" y="7386"/>
                  </a:cubicBezTo>
                  <a:cubicBezTo>
                    <a:pt x="209634" y="7184"/>
                    <a:pt x="209396" y="6982"/>
                    <a:pt x="209157" y="6779"/>
                  </a:cubicBezTo>
                  <a:cubicBezTo>
                    <a:pt x="208919" y="6589"/>
                    <a:pt x="208657" y="6398"/>
                    <a:pt x="208407" y="6208"/>
                  </a:cubicBezTo>
                  <a:cubicBezTo>
                    <a:pt x="208288" y="6112"/>
                    <a:pt x="208157" y="6017"/>
                    <a:pt x="208038" y="5922"/>
                  </a:cubicBezTo>
                  <a:cubicBezTo>
                    <a:pt x="207895" y="5839"/>
                    <a:pt x="207764" y="5755"/>
                    <a:pt x="207633" y="5660"/>
                  </a:cubicBezTo>
                  <a:cubicBezTo>
                    <a:pt x="207360" y="5493"/>
                    <a:pt x="207098" y="5315"/>
                    <a:pt x="206824" y="5136"/>
                  </a:cubicBezTo>
                  <a:cubicBezTo>
                    <a:pt x="206252" y="4827"/>
                    <a:pt x="205681" y="4469"/>
                    <a:pt x="205050" y="4184"/>
                  </a:cubicBezTo>
                  <a:cubicBezTo>
                    <a:pt x="204859" y="4088"/>
                    <a:pt x="204657" y="3981"/>
                    <a:pt x="204431" y="3874"/>
                  </a:cubicBezTo>
                  <a:cubicBezTo>
                    <a:pt x="204216" y="3755"/>
                    <a:pt x="203966" y="3660"/>
                    <a:pt x="203716" y="3541"/>
                  </a:cubicBezTo>
                  <a:cubicBezTo>
                    <a:pt x="203454" y="3434"/>
                    <a:pt x="203181" y="3314"/>
                    <a:pt x="202907" y="3195"/>
                  </a:cubicBezTo>
                  <a:cubicBezTo>
                    <a:pt x="202609" y="3088"/>
                    <a:pt x="202311" y="2969"/>
                    <a:pt x="202002" y="2862"/>
                  </a:cubicBezTo>
                  <a:cubicBezTo>
                    <a:pt x="201383" y="2612"/>
                    <a:pt x="200692" y="2421"/>
                    <a:pt x="199990" y="2195"/>
                  </a:cubicBezTo>
                  <a:cubicBezTo>
                    <a:pt x="199811" y="2136"/>
                    <a:pt x="199632" y="2088"/>
                    <a:pt x="199454" y="2040"/>
                  </a:cubicBezTo>
                  <a:cubicBezTo>
                    <a:pt x="199263" y="1993"/>
                    <a:pt x="199085" y="1945"/>
                    <a:pt x="198894" y="1898"/>
                  </a:cubicBezTo>
                  <a:cubicBezTo>
                    <a:pt x="198716" y="1850"/>
                    <a:pt x="198525" y="1802"/>
                    <a:pt x="198335" y="1755"/>
                  </a:cubicBezTo>
                  <a:cubicBezTo>
                    <a:pt x="198239" y="1731"/>
                    <a:pt x="198144" y="1707"/>
                    <a:pt x="198049" y="1671"/>
                  </a:cubicBezTo>
                  <a:cubicBezTo>
                    <a:pt x="197954" y="1659"/>
                    <a:pt x="197858" y="1636"/>
                    <a:pt x="197763" y="1612"/>
                  </a:cubicBezTo>
                  <a:cubicBezTo>
                    <a:pt x="194703" y="909"/>
                    <a:pt x="191310" y="481"/>
                    <a:pt x="188583" y="266"/>
                  </a:cubicBezTo>
                  <a:lnTo>
                    <a:pt x="188583" y="266"/>
                  </a:lnTo>
                  <a:cubicBezTo>
                    <a:pt x="189000" y="314"/>
                    <a:pt x="188964" y="314"/>
                    <a:pt x="188714" y="314"/>
                  </a:cubicBezTo>
                  <a:cubicBezTo>
                    <a:pt x="188583" y="302"/>
                    <a:pt x="188393" y="290"/>
                    <a:pt x="188179" y="278"/>
                  </a:cubicBezTo>
                  <a:cubicBezTo>
                    <a:pt x="187964" y="266"/>
                    <a:pt x="187726" y="266"/>
                    <a:pt x="187476" y="255"/>
                  </a:cubicBezTo>
                  <a:cubicBezTo>
                    <a:pt x="186833" y="207"/>
                    <a:pt x="185952" y="159"/>
                    <a:pt x="185250" y="147"/>
                  </a:cubicBezTo>
                  <a:cubicBezTo>
                    <a:pt x="184547" y="135"/>
                    <a:pt x="184035" y="112"/>
                    <a:pt x="184142" y="88"/>
                  </a:cubicBezTo>
                  <a:lnTo>
                    <a:pt x="184142" y="88"/>
                  </a:lnTo>
                  <a:lnTo>
                    <a:pt x="184595" y="100"/>
                  </a:lnTo>
                  <a:cubicBezTo>
                    <a:pt x="184357" y="88"/>
                    <a:pt x="184011" y="64"/>
                    <a:pt x="183595" y="40"/>
                  </a:cubicBezTo>
                  <a:cubicBezTo>
                    <a:pt x="183178" y="28"/>
                    <a:pt x="182690" y="16"/>
                    <a:pt x="182178" y="16"/>
                  </a:cubicBezTo>
                  <a:cubicBezTo>
                    <a:pt x="181850" y="5"/>
                    <a:pt x="181507" y="1"/>
                    <a:pt x="1811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3080725" y="1247900"/>
              <a:ext cx="19075" cy="625"/>
            </a:xfrm>
            <a:custGeom>
              <a:rect b="b" l="l" r="r" t="t"/>
              <a:pathLst>
                <a:path extrusionOk="0" h="25" w="763">
                  <a:moveTo>
                    <a:pt x="763" y="1"/>
                  </a:moveTo>
                  <a:lnTo>
                    <a:pt x="763" y="1"/>
                  </a:lnTo>
                  <a:cubicBezTo>
                    <a:pt x="620" y="12"/>
                    <a:pt x="465" y="12"/>
                    <a:pt x="334" y="12"/>
                  </a:cubicBezTo>
                  <a:cubicBezTo>
                    <a:pt x="215" y="12"/>
                    <a:pt x="155" y="24"/>
                    <a:pt x="1" y="24"/>
                  </a:cubicBezTo>
                  <a:lnTo>
                    <a:pt x="477" y="24"/>
                  </a:lnTo>
                  <a:cubicBezTo>
                    <a:pt x="584" y="12"/>
                    <a:pt x="679" y="12"/>
                    <a:pt x="7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1564775" y="4520025"/>
              <a:ext cx="5375" cy="2125"/>
            </a:xfrm>
            <a:custGeom>
              <a:rect b="b" l="l" r="r" t="t"/>
              <a:pathLst>
                <a:path extrusionOk="0" h="85" w="215">
                  <a:moveTo>
                    <a:pt x="0" y="1"/>
                  </a:moveTo>
                  <a:lnTo>
                    <a:pt x="0" y="1"/>
                  </a:lnTo>
                  <a:cubicBezTo>
                    <a:pt x="23" y="12"/>
                    <a:pt x="53" y="23"/>
                    <a:pt x="88" y="36"/>
                  </a:cubicBezTo>
                  <a:lnTo>
                    <a:pt x="88" y="36"/>
                  </a:lnTo>
                  <a:cubicBezTo>
                    <a:pt x="68" y="23"/>
                    <a:pt x="56" y="19"/>
                    <a:pt x="0" y="1"/>
                  </a:cubicBezTo>
                  <a:close/>
                  <a:moveTo>
                    <a:pt x="88" y="36"/>
                  </a:moveTo>
                  <a:lnTo>
                    <a:pt x="88" y="36"/>
                  </a:lnTo>
                  <a:cubicBezTo>
                    <a:pt x="94" y="39"/>
                    <a:pt x="100" y="43"/>
                    <a:pt x="107" y="48"/>
                  </a:cubicBezTo>
                  <a:lnTo>
                    <a:pt x="214" y="84"/>
                  </a:lnTo>
                  <a:cubicBezTo>
                    <a:pt x="171" y="65"/>
                    <a:pt x="127" y="50"/>
                    <a:pt x="88" y="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5122650" y="1018400"/>
              <a:ext cx="11050" cy="1525"/>
            </a:xfrm>
            <a:custGeom>
              <a:rect b="b" l="l" r="r" t="t"/>
              <a:pathLst>
                <a:path extrusionOk="0" h="61" w="442">
                  <a:moveTo>
                    <a:pt x="441" y="1"/>
                  </a:moveTo>
                  <a:lnTo>
                    <a:pt x="1" y="60"/>
                  </a:lnTo>
                  <a:lnTo>
                    <a:pt x="441" y="13"/>
                  </a:lnTo>
                  <a:lnTo>
                    <a:pt x="4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1153100" y="4000025"/>
              <a:ext cx="1525" cy="9250"/>
            </a:xfrm>
            <a:custGeom>
              <a:rect b="b" l="l" r="r" t="t"/>
              <a:pathLst>
                <a:path extrusionOk="0" h="370" w="61">
                  <a:moveTo>
                    <a:pt x="1" y="1"/>
                  </a:moveTo>
                  <a:cubicBezTo>
                    <a:pt x="1" y="24"/>
                    <a:pt x="25" y="179"/>
                    <a:pt x="60" y="370"/>
                  </a:cubicBezTo>
                  <a:cubicBezTo>
                    <a:pt x="60" y="310"/>
                    <a:pt x="37" y="20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1107275" y="3667550"/>
              <a:ext cx="3900" cy="42575"/>
            </a:xfrm>
            <a:custGeom>
              <a:rect b="b" l="l" r="r" t="t"/>
              <a:pathLst>
                <a:path extrusionOk="0" h="1703" w="156">
                  <a:moveTo>
                    <a:pt x="0" y="0"/>
                  </a:moveTo>
                  <a:lnTo>
                    <a:pt x="0" y="0"/>
                  </a:lnTo>
                  <a:cubicBezTo>
                    <a:pt x="60" y="738"/>
                    <a:pt x="107" y="1274"/>
                    <a:pt x="155" y="1703"/>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1092100" y="3474075"/>
              <a:ext cx="600" cy="4475"/>
            </a:xfrm>
            <a:custGeom>
              <a:rect b="b" l="l" r="r" t="t"/>
              <a:pathLst>
                <a:path extrusionOk="0" h="179" w="24">
                  <a:moveTo>
                    <a:pt x="0" y="0"/>
                  </a:moveTo>
                  <a:cubicBezTo>
                    <a:pt x="0" y="0"/>
                    <a:pt x="0" y="12"/>
                    <a:pt x="0" y="12"/>
                  </a:cubicBezTo>
                  <a:lnTo>
                    <a:pt x="24" y="179"/>
                  </a:lnTo>
                  <a:cubicBezTo>
                    <a:pt x="12" y="60"/>
                    <a:pt x="0" y="2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3997800" y="4263725"/>
              <a:ext cx="19450" cy="2425"/>
            </a:xfrm>
            <a:custGeom>
              <a:rect b="b" l="l" r="r" t="t"/>
              <a:pathLst>
                <a:path extrusionOk="0" h="97" w="778">
                  <a:moveTo>
                    <a:pt x="775" y="0"/>
                  </a:moveTo>
                  <a:lnTo>
                    <a:pt x="775" y="0"/>
                  </a:lnTo>
                  <a:cubicBezTo>
                    <a:pt x="772" y="0"/>
                    <a:pt x="657" y="13"/>
                    <a:pt x="489" y="34"/>
                  </a:cubicBezTo>
                  <a:lnTo>
                    <a:pt x="489" y="34"/>
                  </a:lnTo>
                  <a:cubicBezTo>
                    <a:pt x="695" y="10"/>
                    <a:pt x="778" y="0"/>
                    <a:pt x="775" y="0"/>
                  </a:cubicBezTo>
                  <a:close/>
                  <a:moveTo>
                    <a:pt x="489" y="34"/>
                  </a:moveTo>
                  <a:cubicBezTo>
                    <a:pt x="450" y="39"/>
                    <a:pt x="406" y="44"/>
                    <a:pt x="358" y="49"/>
                  </a:cubicBezTo>
                  <a:cubicBezTo>
                    <a:pt x="295" y="55"/>
                    <a:pt x="232" y="65"/>
                    <a:pt x="168" y="75"/>
                  </a:cubicBezTo>
                  <a:lnTo>
                    <a:pt x="168" y="75"/>
                  </a:lnTo>
                  <a:cubicBezTo>
                    <a:pt x="285" y="59"/>
                    <a:pt x="395" y="46"/>
                    <a:pt x="489" y="34"/>
                  </a:cubicBezTo>
                  <a:close/>
                  <a:moveTo>
                    <a:pt x="168" y="75"/>
                  </a:moveTo>
                  <a:cubicBezTo>
                    <a:pt x="114" y="82"/>
                    <a:pt x="57" y="89"/>
                    <a:pt x="1" y="97"/>
                  </a:cubicBezTo>
                  <a:cubicBezTo>
                    <a:pt x="57" y="91"/>
                    <a:pt x="113" y="83"/>
                    <a:pt x="168" y="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2911650" y="4435200"/>
              <a:ext cx="34575" cy="6875"/>
            </a:xfrm>
            <a:custGeom>
              <a:rect b="b" l="l" r="r" t="t"/>
              <a:pathLst>
                <a:path extrusionOk="0" h="275" w="1383">
                  <a:moveTo>
                    <a:pt x="1382" y="0"/>
                  </a:moveTo>
                  <a:lnTo>
                    <a:pt x="1382" y="0"/>
                  </a:lnTo>
                  <a:cubicBezTo>
                    <a:pt x="620" y="143"/>
                    <a:pt x="25" y="250"/>
                    <a:pt x="1" y="274"/>
                  </a:cubicBezTo>
                  <a:cubicBezTo>
                    <a:pt x="453" y="191"/>
                    <a:pt x="906" y="96"/>
                    <a:pt x="13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5191125" y="4375075"/>
              <a:ext cx="5675" cy="5075"/>
            </a:xfrm>
            <a:custGeom>
              <a:rect b="b" l="l" r="r" t="t"/>
              <a:pathLst>
                <a:path extrusionOk="0" h="203" w="227">
                  <a:moveTo>
                    <a:pt x="0" y="0"/>
                  </a:moveTo>
                  <a:cubicBezTo>
                    <a:pt x="0" y="6"/>
                    <a:pt x="0" y="6"/>
                    <a:pt x="0" y="6"/>
                  </a:cubicBezTo>
                  <a:cubicBezTo>
                    <a:pt x="0" y="6"/>
                    <a:pt x="0" y="6"/>
                    <a:pt x="0" y="12"/>
                  </a:cubicBezTo>
                  <a:lnTo>
                    <a:pt x="226" y="203"/>
                  </a:lnTo>
                  <a:cubicBezTo>
                    <a:pt x="155" y="131"/>
                    <a:pt x="83" y="7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2946200" y="4425675"/>
              <a:ext cx="50325" cy="9550"/>
            </a:xfrm>
            <a:custGeom>
              <a:rect b="b" l="l" r="r" t="t"/>
              <a:pathLst>
                <a:path extrusionOk="0" h="382" w="2013">
                  <a:moveTo>
                    <a:pt x="2012" y="0"/>
                  </a:moveTo>
                  <a:lnTo>
                    <a:pt x="2012" y="0"/>
                  </a:lnTo>
                  <a:cubicBezTo>
                    <a:pt x="1250" y="131"/>
                    <a:pt x="607" y="262"/>
                    <a:pt x="0" y="381"/>
                  </a:cubicBezTo>
                  <a:cubicBezTo>
                    <a:pt x="643" y="262"/>
                    <a:pt x="1381" y="120"/>
                    <a:pt x="20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075125" y="2458775"/>
              <a:ext cx="25" cy="12525"/>
            </a:xfrm>
            <a:custGeom>
              <a:rect b="b" l="l" r="r" t="t"/>
              <a:pathLst>
                <a:path extrusionOk="0" h="501" w="1">
                  <a:moveTo>
                    <a:pt x="0" y="500"/>
                  </a:moveTo>
                  <a:lnTo>
                    <a:pt x="0" y="48"/>
                  </a:lnTo>
                  <a:cubicBezTo>
                    <a:pt x="0" y="60"/>
                    <a:pt x="0" y="3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1075125" y="2446275"/>
              <a:ext cx="25" cy="12525"/>
            </a:xfrm>
            <a:custGeom>
              <a:rect b="b" l="l" r="r" t="t"/>
              <a:pathLst>
                <a:path extrusionOk="0" h="501" w="1">
                  <a:moveTo>
                    <a:pt x="0" y="500"/>
                  </a:moveTo>
                  <a:lnTo>
                    <a:pt x="0" y="0"/>
                  </a:lnTo>
                  <a:cubicBezTo>
                    <a:pt x="0" y="226"/>
                    <a:pt x="0" y="429"/>
                    <a:pt x="0" y="5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1075125" y="2420075"/>
              <a:ext cx="325" cy="26225"/>
            </a:xfrm>
            <a:custGeom>
              <a:rect b="b" l="l" r="r" t="t"/>
              <a:pathLst>
                <a:path extrusionOk="0" h="1049" w="13">
                  <a:moveTo>
                    <a:pt x="0" y="0"/>
                  </a:moveTo>
                  <a:lnTo>
                    <a:pt x="0" y="1048"/>
                  </a:lnTo>
                  <a:cubicBezTo>
                    <a:pt x="0" y="691"/>
                    <a:pt x="12" y="23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1073050" y="2779050"/>
              <a:ext cx="600" cy="3600"/>
            </a:xfrm>
            <a:custGeom>
              <a:rect b="b" l="l" r="r" t="t"/>
              <a:pathLst>
                <a:path extrusionOk="0" h="144" w="24">
                  <a:moveTo>
                    <a:pt x="0" y="0"/>
                  </a:moveTo>
                  <a:lnTo>
                    <a:pt x="24" y="143"/>
                  </a:lnTo>
                  <a:cubicBezTo>
                    <a:pt x="12" y="60"/>
                    <a:pt x="12" y="1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1073050" y="2782625"/>
              <a:ext cx="1200" cy="89900"/>
            </a:xfrm>
            <a:custGeom>
              <a:rect b="b" l="l" r="r" t="t"/>
              <a:pathLst>
                <a:path extrusionOk="0" h="3596" w="48">
                  <a:moveTo>
                    <a:pt x="24" y="0"/>
                  </a:moveTo>
                  <a:lnTo>
                    <a:pt x="24" y="0"/>
                  </a:lnTo>
                  <a:cubicBezTo>
                    <a:pt x="48" y="583"/>
                    <a:pt x="0" y="2750"/>
                    <a:pt x="36" y="3596"/>
                  </a:cubicBezTo>
                  <a:cubicBezTo>
                    <a:pt x="24" y="2703"/>
                    <a:pt x="48" y="1357"/>
                    <a:pt x="36" y="119"/>
                  </a:cubicBez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1073925" y="3180575"/>
              <a:ext cx="3600" cy="82475"/>
            </a:xfrm>
            <a:custGeom>
              <a:rect b="b" l="l" r="r" t="t"/>
              <a:pathLst>
                <a:path extrusionOk="0" h="3299" w="144">
                  <a:moveTo>
                    <a:pt x="1" y="1"/>
                  </a:moveTo>
                  <a:lnTo>
                    <a:pt x="1" y="1"/>
                  </a:lnTo>
                  <a:cubicBezTo>
                    <a:pt x="26" y="1395"/>
                    <a:pt x="33" y="1706"/>
                    <a:pt x="40" y="1706"/>
                  </a:cubicBezTo>
                  <a:cubicBezTo>
                    <a:pt x="42" y="1706"/>
                    <a:pt x="45" y="1650"/>
                    <a:pt x="48" y="1596"/>
                  </a:cubicBezTo>
                  <a:cubicBezTo>
                    <a:pt x="55" y="1543"/>
                    <a:pt x="58" y="1493"/>
                    <a:pt x="61" y="1493"/>
                  </a:cubicBezTo>
                  <a:cubicBezTo>
                    <a:pt x="64" y="1493"/>
                    <a:pt x="67" y="1524"/>
                    <a:pt x="72" y="1608"/>
                  </a:cubicBezTo>
                  <a:cubicBezTo>
                    <a:pt x="84" y="1799"/>
                    <a:pt x="96" y="2275"/>
                    <a:pt x="144" y="3299"/>
                  </a:cubicBezTo>
                  <a:lnTo>
                    <a:pt x="132" y="2811"/>
                  </a:lnTo>
                  <a:cubicBezTo>
                    <a:pt x="108" y="2513"/>
                    <a:pt x="96" y="2120"/>
                    <a:pt x="96" y="1727"/>
                  </a:cubicBezTo>
                  <a:lnTo>
                    <a:pt x="48" y="167"/>
                  </a:lnTo>
                  <a:cubicBezTo>
                    <a:pt x="48" y="477"/>
                    <a:pt x="48" y="839"/>
                    <a:pt x="40" y="839"/>
                  </a:cubicBezTo>
                  <a:cubicBezTo>
                    <a:pt x="33" y="839"/>
                    <a:pt x="21" y="62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1087725" y="3487125"/>
              <a:ext cx="2850" cy="39700"/>
            </a:xfrm>
            <a:custGeom>
              <a:rect b="b" l="l" r="r" t="t"/>
              <a:pathLst>
                <a:path extrusionOk="0" h="1588" w="114">
                  <a:moveTo>
                    <a:pt x="8" y="1"/>
                  </a:moveTo>
                  <a:cubicBezTo>
                    <a:pt x="1" y="1"/>
                    <a:pt x="37" y="684"/>
                    <a:pt x="33" y="684"/>
                  </a:cubicBezTo>
                  <a:cubicBezTo>
                    <a:pt x="33" y="684"/>
                    <a:pt x="32" y="683"/>
                    <a:pt x="32" y="681"/>
                  </a:cubicBezTo>
                  <a:lnTo>
                    <a:pt x="32" y="681"/>
                  </a:lnTo>
                  <a:cubicBezTo>
                    <a:pt x="77" y="1248"/>
                    <a:pt x="104" y="1587"/>
                    <a:pt x="109" y="1587"/>
                  </a:cubicBezTo>
                  <a:cubicBezTo>
                    <a:pt x="114" y="1587"/>
                    <a:pt x="101" y="1333"/>
                    <a:pt x="68" y="752"/>
                  </a:cubicBezTo>
                  <a:cubicBezTo>
                    <a:pt x="28" y="187"/>
                    <a:pt x="12" y="1"/>
                    <a:pt x="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2106200" y="4579275"/>
              <a:ext cx="16325" cy="1200"/>
            </a:xfrm>
            <a:custGeom>
              <a:rect b="b" l="l" r="r" t="t"/>
              <a:pathLst>
                <a:path extrusionOk="0" h="48" w="653">
                  <a:moveTo>
                    <a:pt x="167" y="0"/>
                  </a:moveTo>
                  <a:cubicBezTo>
                    <a:pt x="157" y="2"/>
                    <a:pt x="153" y="3"/>
                    <a:pt x="154" y="4"/>
                  </a:cubicBezTo>
                  <a:lnTo>
                    <a:pt x="154" y="4"/>
                  </a:lnTo>
                  <a:lnTo>
                    <a:pt x="167" y="0"/>
                  </a:lnTo>
                  <a:close/>
                  <a:moveTo>
                    <a:pt x="154" y="4"/>
                  </a:moveTo>
                  <a:lnTo>
                    <a:pt x="1" y="48"/>
                  </a:lnTo>
                  <a:cubicBezTo>
                    <a:pt x="650" y="12"/>
                    <a:pt x="652" y="6"/>
                    <a:pt x="513" y="6"/>
                  </a:cubicBezTo>
                  <a:cubicBezTo>
                    <a:pt x="443" y="6"/>
                    <a:pt x="337" y="8"/>
                    <a:pt x="258" y="8"/>
                  </a:cubicBezTo>
                  <a:cubicBezTo>
                    <a:pt x="200" y="8"/>
                    <a:pt x="157" y="7"/>
                    <a:pt x="154" y="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2397300" y="4535200"/>
              <a:ext cx="45875" cy="8075"/>
            </a:xfrm>
            <a:custGeom>
              <a:rect b="b" l="l" r="r" t="t"/>
              <a:pathLst>
                <a:path extrusionOk="0" h="323" w="1835">
                  <a:moveTo>
                    <a:pt x="1835" y="1"/>
                  </a:moveTo>
                  <a:cubicBezTo>
                    <a:pt x="1834" y="1"/>
                    <a:pt x="1525" y="49"/>
                    <a:pt x="1215" y="108"/>
                  </a:cubicBezTo>
                  <a:cubicBezTo>
                    <a:pt x="906" y="144"/>
                    <a:pt x="584" y="191"/>
                    <a:pt x="584" y="191"/>
                  </a:cubicBezTo>
                  <a:lnTo>
                    <a:pt x="1" y="322"/>
                  </a:lnTo>
                  <a:cubicBezTo>
                    <a:pt x="1" y="322"/>
                    <a:pt x="465" y="239"/>
                    <a:pt x="918" y="168"/>
                  </a:cubicBezTo>
                  <a:cubicBezTo>
                    <a:pt x="1156" y="132"/>
                    <a:pt x="1382" y="84"/>
                    <a:pt x="1549" y="60"/>
                  </a:cubicBezTo>
                  <a:cubicBezTo>
                    <a:pt x="1727" y="25"/>
                    <a:pt x="1834"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2625325" y="4495325"/>
              <a:ext cx="53000" cy="11325"/>
            </a:xfrm>
            <a:custGeom>
              <a:rect b="b" l="l" r="r" t="t"/>
              <a:pathLst>
                <a:path extrusionOk="0" h="453" w="2120">
                  <a:moveTo>
                    <a:pt x="2119" y="1"/>
                  </a:moveTo>
                  <a:lnTo>
                    <a:pt x="548" y="334"/>
                  </a:lnTo>
                  <a:lnTo>
                    <a:pt x="0" y="453"/>
                  </a:lnTo>
                  <a:lnTo>
                    <a:pt x="0" y="453"/>
                  </a:lnTo>
                  <a:lnTo>
                    <a:pt x="21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5379525" y="4543250"/>
              <a:ext cx="12225" cy="23825"/>
            </a:xfrm>
            <a:custGeom>
              <a:rect b="b" l="l" r="r" t="t"/>
              <a:pathLst>
                <a:path extrusionOk="0" h="953" w="489">
                  <a:moveTo>
                    <a:pt x="489" y="0"/>
                  </a:moveTo>
                  <a:lnTo>
                    <a:pt x="275" y="322"/>
                  </a:lnTo>
                  <a:cubicBezTo>
                    <a:pt x="179" y="524"/>
                    <a:pt x="108" y="679"/>
                    <a:pt x="60" y="786"/>
                  </a:cubicBezTo>
                  <a:cubicBezTo>
                    <a:pt x="13" y="905"/>
                    <a:pt x="1" y="953"/>
                    <a:pt x="13" y="953"/>
                  </a:cubicBezTo>
                  <a:cubicBezTo>
                    <a:pt x="24" y="929"/>
                    <a:pt x="167" y="643"/>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6489775" y="3995550"/>
              <a:ext cx="36050" cy="62550"/>
            </a:xfrm>
            <a:custGeom>
              <a:rect b="b" l="l" r="r" t="t"/>
              <a:pathLst>
                <a:path extrusionOk="0" h="2502" w="1442">
                  <a:moveTo>
                    <a:pt x="1442" y="1"/>
                  </a:moveTo>
                  <a:lnTo>
                    <a:pt x="1442" y="1"/>
                  </a:lnTo>
                  <a:cubicBezTo>
                    <a:pt x="1227" y="537"/>
                    <a:pt x="953" y="1049"/>
                    <a:pt x="692" y="1477"/>
                  </a:cubicBezTo>
                  <a:cubicBezTo>
                    <a:pt x="423" y="1909"/>
                    <a:pt x="190" y="2260"/>
                    <a:pt x="12" y="2487"/>
                  </a:cubicBezTo>
                  <a:lnTo>
                    <a:pt x="12" y="2487"/>
                  </a:lnTo>
                  <a:cubicBezTo>
                    <a:pt x="96" y="2381"/>
                    <a:pt x="221" y="2243"/>
                    <a:pt x="334" y="2061"/>
                  </a:cubicBezTo>
                  <a:cubicBezTo>
                    <a:pt x="406" y="1965"/>
                    <a:pt x="477" y="1858"/>
                    <a:pt x="549" y="1751"/>
                  </a:cubicBezTo>
                  <a:cubicBezTo>
                    <a:pt x="584" y="1704"/>
                    <a:pt x="620" y="1644"/>
                    <a:pt x="656" y="1596"/>
                  </a:cubicBezTo>
                  <a:cubicBezTo>
                    <a:pt x="680" y="1537"/>
                    <a:pt x="715" y="1477"/>
                    <a:pt x="751" y="1418"/>
                  </a:cubicBezTo>
                  <a:cubicBezTo>
                    <a:pt x="882" y="1180"/>
                    <a:pt x="1037" y="942"/>
                    <a:pt x="1144" y="692"/>
                  </a:cubicBezTo>
                  <a:cubicBezTo>
                    <a:pt x="1263" y="441"/>
                    <a:pt x="1370" y="215"/>
                    <a:pt x="1442" y="1"/>
                  </a:cubicBezTo>
                  <a:close/>
                  <a:moveTo>
                    <a:pt x="12" y="2487"/>
                  </a:moveTo>
                  <a:lnTo>
                    <a:pt x="12" y="2487"/>
                  </a:lnTo>
                  <a:cubicBezTo>
                    <a:pt x="8" y="2492"/>
                    <a:pt x="5" y="2497"/>
                    <a:pt x="1" y="2501"/>
                  </a:cubicBezTo>
                  <a:cubicBezTo>
                    <a:pt x="5" y="2497"/>
                    <a:pt x="9" y="2492"/>
                    <a:pt x="12" y="24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5447100" y="983275"/>
              <a:ext cx="48250" cy="1825"/>
            </a:xfrm>
            <a:custGeom>
              <a:rect b="b" l="l" r="r" t="t"/>
              <a:pathLst>
                <a:path extrusionOk="0" h="73" w="1930">
                  <a:moveTo>
                    <a:pt x="1929" y="1"/>
                  </a:moveTo>
                  <a:lnTo>
                    <a:pt x="0" y="72"/>
                  </a:lnTo>
                  <a:lnTo>
                    <a:pt x="905" y="49"/>
                  </a:lnTo>
                  <a:lnTo>
                    <a:pt x="19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1040000" y="2146525"/>
              <a:ext cx="1225" cy="42825"/>
            </a:xfrm>
            <a:custGeom>
              <a:rect b="b" l="l" r="r" t="t"/>
              <a:pathLst>
                <a:path extrusionOk="0" h="1713" w="49">
                  <a:moveTo>
                    <a:pt x="12" y="0"/>
                  </a:moveTo>
                  <a:lnTo>
                    <a:pt x="0" y="1548"/>
                  </a:lnTo>
                  <a:cubicBezTo>
                    <a:pt x="4" y="1655"/>
                    <a:pt x="10" y="1712"/>
                    <a:pt x="16" y="1712"/>
                  </a:cubicBezTo>
                  <a:cubicBezTo>
                    <a:pt x="31" y="1712"/>
                    <a:pt x="48" y="1403"/>
                    <a:pt x="48" y="703"/>
                  </a:cubicBez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1041475" y="1967225"/>
              <a:ext cx="3300" cy="164750"/>
            </a:xfrm>
            <a:custGeom>
              <a:rect b="b" l="l" r="r" t="t"/>
              <a:pathLst>
                <a:path extrusionOk="0" h="6590" w="132">
                  <a:moveTo>
                    <a:pt x="65" y="0"/>
                  </a:moveTo>
                  <a:cubicBezTo>
                    <a:pt x="56" y="0"/>
                    <a:pt x="46" y="67"/>
                    <a:pt x="37" y="219"/>
                  </a:cubicBezTo>
                  <a:cubicBezTo>
                    <a:pt x="84" y="1386"/>
                    <a:pt x="49" y="1672"/>
                    <a:pt x="96" y="2922"/>
                  </a:cubicBezTo>
                  <a:cubicBezTo>
                    <a:pt x="85" y="3828"/>
                    <a:pt x="55" y="4529"/>
                    <a:pt x="41" y="4529"/>
                  </a:cubicBezTo>
                  <a:cubicBezTo>
                    <a:pt x="39" y="4529"/>
                    <a:pt x="38" y="4521"/>
                    <a:pt x="37" y="4505"/>
                  </a:cubicBezTo>
                  <a:lnTo>
                    <a:pt x="37" y="4505"/>
                  </a:lnTo>
                  <a:cubicBezTo>
                    <a:pt x="49" y="4851"/>
                    <a:pt x="1" y="6053"/>
                    <a:pt x="25" y="6589"/>
                  </a:cubicBezTo>
                  <a:cubicBezTo>
                    <a:pt x="84" y="5291"/>
                    <a:pt x="108" y="3648"/>
                    <a:pt x="96" y="1922"/>
                  </a:cubicBezTo>
                  <a:cubicBezTo>
                    <a:pt x="104" y="1801"/>
                    <a:pt x="111" y="1758"/>
                    <a:pt x="116" y="1758"/>
                  </a:cubicBezTo>
                  <a:cubicBezTo>
                    <a:pt x="127" y="1758"/>
                    <a:pt x="132" y="1937"/>
                    <a:pt x="132" y="1993"/>
                  </a:cubicBezTo>
                  <a:cubicBezTo>
                    <a:pt x="132" y="1696"/>
                    <a:pt x="132" y="1398"/>
                    <a:pt x="120" y="1112"/>
                  </a:cubicBezTo>
                  <a:cubicBezTo>
                    <a:pt x="120" y="838"/>
                    <a:pt x="108" y="576"/>
                    <a:pt x="96" y="386"/>
                  </a:cubicBezTo>
                  <a:cubicBezTo>
                    <a:pt x="89" y="150"/>
                    <a:pt x="78" y="0"/>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2890825" y="1222300"/>
              <a:ext cx="15800" cy="25"/>
            </a:xfrm>
            <a:custGeom>
              <a:rect b="b" l="l" r="r" t="t"/>
              <a:pathLst>
                <a:path extrusionOk="0" h="1" w="632">
                  <a:moveTo>
                    <a:pt x="632" y="1"/>
                  </a:moveTo>
                  <a:lnTo>
                    <a:pt x="1" y="1"/>
                  </a:lnTo>
                  <a:cubicBezTo>
                    <a:pt x="179" y="1"/>
                    <a:pt x="393" y="1"/>
                    <a:pt x="6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4397275" y="1091225"/>
              <a:ext cx="16900" cy="3400"/>
            </a:xfrm>
            <a:custGeom>
              <a:rect b="b" l="l" r="r" t="t"/>
              <a:pathLst>
                <a:path extrusionOk="0" h="136" w="676">
                  <a:moveTo>
                    <a:pt x="675" y="0"/>
                  </a:moveTo>
                  <a:cubicBezTo>
                    <a:pt x="673" y="0"/>
                    <a:pt x="642" y="6"/>
                    <a:pt x="589" y="17"/>
                  </a:cubicBezTo>
                  <a:lnTo>
                    <a:pt x="589" y="17"/>
                  </a:lnTo>
                  <a:cubicBezTo>
                    <a:pt x="611" y="13"/>
                    <a:pt x="632" y="9"/>
                    <a:pt x="655" y="5"/>
                  </a:cubicBezTo>
                  <a:cubicBezTo>
                    <a:pt x="669" y="2"/>
                    <a:pt x="675" y="0"/>
                    <a:pt x="675" y="0"/>
                  </a:cubicBezTo>
                  <a:close/>
                  <a:moveTo>
                    <a:pt x="589" y="17"/>
                  </a:moveTo>
                  <a:lnTo>
                    <a:pt x="589" y="17"/>
                  </a:lnTo>
                  <a:cubicBezTo>
                    <a:pt x="184" y="92"/>
                    <a:pt x="11" y="125"/>
                    <a:pt x="0" y="136"/>
                  </a:cubicBezTo>
                  <a:cubicBezTo>
                    <a:pt x="249" y="86"/>
                    <a:pt x="473" y="40"/>
                    <a:pt x="589" y="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4653550" y="1048175"/>
              <a:ext cx="15200" cy="2400"/>
            </a:xfrm>
            <a:custGeom>
              <a:rect b="b" l="l" r="r" t="t"/>
              <a:pathLst>
                <a:path extrusionOk="0" h="96" w="608">
                  <a:moveTo>
                    <a:pt x="608" y="1"/>
                  </a:moveTo>
                  <a:cubicBezTo>
                    <a:pt x="381" y="36"/>
                    <a:pt x="203" y="60"/>
                    <a:pt x="0" y="96"/>
                  </a:cubicBezTo>
                  <a:cubicBezTo>
                    <a:pt x="238" y="60"/>
                    <a:pt x="465" y="24"/>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2906600" y="1222175"/>
              <a:ext cx="41500" cy="150"/>
            </a:xfrm>
            <a:custGeom>
              <a:rect b="b" l="l" r="r" t="t"/>
              <a:pathLst>
                <a:path extrusionOk="0" h="6" w="1660">
                  <a:moveTo>
                    <a:pt x="1430" y="0"/>
                  </a:moveTo>
                  <a:cubicBezTo>
                    <a:pt x="1128" y="0"/>
                    <a:pt x="532" y="6"/>
                    <a:pt x="1" y="6"/>
                  </a:cubicBezTo>
                  <a:lnTo>
                    <a:pt x="1620" y="6"/>
                  </a:lnTo>
                  <a:cubicBezTo>
                    <a:pt x="1659" y="2"/>
                    <a:pt x="1581" y="0"/>
                    <a:pt x="14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1048325" y="1679800"/>
              <a:ext cx="2125" cy="22050"/>
            </a:xfrm>
            <a:custGeom>
              <a:rect b="b" l="l" r="r" t="t"/>
              <a:pathLst>
                <a:path extrusionOk="0" h="882" w="85">
                  <a:moveTo>
                    <a:pt x="84" y="1"/>
                  </a:moveTo>
                  <a:cubicBezTo>
                    <a:pt x="48" y="346"/>
                    <a:pt x="13" y="620"/>
                    <a:pt x="1" y="882"/>
                  </a:cubicBezTo>
                  <a:cubicBezTo>
                    <a:pt x="25" y="608"/>
                    <a:pt x="60" y="334"/>
                    <a:pt x="84" y="60"/>
                  </a:cubicBezTo>
                  <a:cubicBezTo>
                    <a:pt x="84" y="48"/>
                    <a:pt x="84" y="24"/>
                    <a:pt x="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2216325" y="1217550"/>
              <a:ext cx="22650" cy="325"/>
            </a:xfrm>
            <a:custGeom>
              <a:rect b="b" l="l" r="r" t="t"/>
              <a:pathLst>
                <a:path extrusionOk="0" h="13" w="906">
                  <a:moveTo>
                    <a:pt x="418" y="0"/>
                  </a:moveTo>
                  <a:cubicBezTo>
                    <a:pt x="275" y="0"/>
                    <a:pt x="132" y="0"/>
                    <a:pt x="1" y="12"/>
                  </a:cubicBezTo>
                  <a:lnTo>
                    <a:pt x="9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1721325" y="1211600"/>
              <a:ext cx="25325" cy="1800"/>
            </a:xfrm>
            <a:custGeom>
              <a:rect b="b" l="l" r="r" t="t"/>
              <a:pathLst>
                <a:path extrusionOk="0" h="72" w="1013">
                  <a:moveTo>
                    <a:pt x="1013" y="0"/>
                  </a:moveTo>
                  <a:lnTo>
                    <a:pt x="1013" y="0"/>
                  </a:lnTo>
                  <a:cubicBezTo>
                    <a:pt x="751" y="24"/>
                    <a:pt x="418" y="36"/>
                    <a:pt x="13" y="48"/>
                  </a:cubicBezTo>
                  <a:cubicBezTo>
                    <a:pt x="1" y="60"/>
                    <a:pt x="60" y="71"/>
                    <a:pt x="215" y="71"/>
                  </a:cubicBezTo>
                  <a:cubicBezTo>
                    <a:pt x="680" y="71"/>
                    <a:pt x="846" y="24"/>
                    <a:pt x="10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1070950" y="1567575"/>
              <a:ext cx="3300" cy="14025"/>
            </a:xfrm>
            <a:custGeom>
              <a:rect b="b" l="l" r="r" t="t"/>
              <a:pathLst>
                <a:path extrusionOk="0" h="561" w="132">
                  <a:moveTo>
                    <a:pt x="132" y="1"/>
                  </a:moveTo>
                  <a:lnTo>
                    <a:pt x="132" y="1"/>
                  </a:lnTo>
                  <a:cubicBezTo>
                    <a:pt x="132" y="1"/>
                    <a:pt x="84" y="132"/>
                    <a:pt x="60" y="275"/>
                  </a:cubicBezTo>
                  <a:cubicBezTo>
                    <a:pt x="54" y="309"/>
                    <a:pt x="48" y="344"/>
                    <a:pt x="41" y="377"/>
                  </a:cubicBezTo>
                  <a:lnTo>
                    <a:pt x="41" y="377"/>
                  </a:lnTo>
                  <a:cubicBezTo>
                    <a:pt x="69" y="250"/>
                    <a:pt x="100" y="110"/>
                    <a:pt x="132" y="1"/>
                  </a:cubicBezTo>
                  <a:close/>
                  <a:moveTo>
                    <a:pt x="41" y="377"/>
                  </a:moveTo>
                  <a:lnTo>
                    <a:pt x="41" y="377"/>
                  </a:lnTo>
                  <a:cubicBezTo>
                    <a:pt x="27" y="444"/>
                    <a:pt x="13" y="507"/>
                    <a:pt x="1" y="560"/>
                  </a:cubicBezTo>
                  <a:cubicBezTo>
                    <a:pt x="1" y="560"/>
                    <a:pt x="21" y="478"/>
                    <a:pt x="41" y="3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2605675" y="1222900"/>
              <a:ext cx="4775" cy="325"/>
            </a:xfrm>
            <a:custGeom>
              <a:rect b="b" l="l" r="r" t="t"/>
              <a:pathLst>
                <a:path extrusionOk="0" h="13" w="191">
                  <a:moveTo>
                    <a:pt x="0" y="0"/>
                  </a:moveTo>
                  <a:cubicBezTo>
                    <a:pt x="36" y="0"/>
                    <a:pt x="107" y="12"/>
                    <a:pt x="191" y="12"/>
                  </a:cubicBezTo>
                  <a:cubicBezTo>
                    <a:pt x="191" y="12"/>
                    <a:pt x="119"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1032850" y="2775175"/>
              <a:ext cx="25" cy="4500"/>
            </a:xfrm>
            <a:custGeom>
              <a:rect b="b" l="l" r="r" t="t"/>
              <a:pathLst>
                <a:path extrusionOk="0" h="180" w="1">
                  <a:moveTo>
                    <a:pt x="1" y="167"/>
                  </a:moveTo>
                  <a:cubicBezTo>
                    <a:pt x="1" y="179"/>
                    <a:pt x="1" y="155"/>
                    <a:pt x="1" y="155"/>
                  </a:cubicBezTo>
                  <a:cubicBezTo>
                    <a:pt x="1" y="36"/>
                    <a:pt x="1" y="0"/>
                    <a:pt x="1"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1042675" y="2185225"/>
              <a:ext cx="625" cy="10150"/>
            </a:xfrm>
            <a:custGeom>
              <a:rect b="b" l="l" r="r" t="t"/>
              <a:pathLst>
                <a:path extrusionOk="0" h="406" w="25">
                  <a:moveTo>
                    <a:pt x="1" y="0"/>
                  </a:moveTo>
                  <a:lnTo>
                    <a:pt x="1" y="334"/>
                  </a:lnTo>
                  <a:cubicBezTo>
                    <a:pt x="13" y="369"/>
                    <a:pt x="13" y="405"/>
                    <a:pt x="24" y="405"/>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5128400" y="984775"/>
              <a:ext cx="8850" cy="850"/>
            </a:xfrm>
            <a:custGeom>
              <a:rect b="b" l="l" r="r" t="t"/>
              <a:pathLst>
                <a:path extrusionOk="0" h="34" w="354">
                  <a:moveTo>
                    <a:pt x="271" y="0"/>
                  </a:moveTo>
                  <a:cubicBezTo>
                    <a:pt x="73" y="25"/>
                    <a:pt x="0" y="33"/>
                    <a:pt x="3" y="33"/>
                  </a:cubicBezTo>
                  <a:cubicBezTo>
                    <a:pt x="8" y="33"/>
                    <a:pt x="177" y="15"/>
                    <a:pt x="3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6400125" y="4139025"/>
              <a:ext cx="45150" cy="29300"/>
            </a:xfrm>
            <a:custGeom>
              <a:rect b="b" l="l" r="r" t="t"/>
              <a:pathLst>
                <a:path extrusionOk="0" h="1172" w="1806">
                  <a:moveTo>
                    <a:pt x="1795" y="0"/>
                  </a:moveTo>
                  <a:cubicBezTo>
                    <a:pt x="1780" y="0"/>
                    <a:pt x="1565" y="139"/>
                    <a:pt x="980" y="525"/>
                  </a:cubicBezTo>
                  <a:cubicBezTo>
                    <a:pt x="1087" y="465"/>
                    <a:pt x="1170" y="417"/>
                    <a:pt x="1230" y="382"/>
                  </a:cubicBezTo>
                  <a:cubicBezTo>
                    <a:pt x="1289" y="334"/>
                    <a:pt x="1325" y="310"/>
                    <a:pt x="1349" y="298"/>
                  </a:cubicBezTo>
                  <a:cubicBezTo>
                    <a:pt x="1361" y="292"/>
                    <a:pt x="1369" y="289"/>
                    <a:pt x="1372" y="289"/>
                  </a:cubicBezTo>
                  <a:cubicBezTo>
                    <a:pt x="1380" y="289"/>
                    <a:pt x="1353" y="311"/>
                    <a:pt x="1301" y="346"/>
                  </a:cubicBezTo>
                  <a:cubicBezTo>
                    <a:pt x="1241" y="382"/>
                    <a:pt x="1146" y="477"/>
                    <a:pt x="1003" y="548"/>
                  </a:cubicBezTo>
                  <a:cubicBezTo>
                    <a:pt x="872" y="632"/>
                    <a:pt x="729" y="727"/>
                    <a:pt x="587" y="810"/>
                  </a:cubicBezTo>
                  <a:cubicBezTo>
                    <a:pt x="301" y="989"/>
                    <a:pt x="39" y="1144"/>
                    <a:pt x="3" y="1168"/>
                  </a:cubicBezTo>
                  <a:cubicBezTo>
                    <a:pt x="1" y="1170"/>
                    <a:pt x="1" y="1172"/>
                    <a:pt x="4" y="1172"/>
                  </a:cubicBezTo>
                  <a:cubicBezTo>
                    <a:pt x="16" y="1172"/>
                    <a:pt x="67" y="1152"/>
                    <a:pt x="170" y="1096"/>
                  </a:cubicBezTo>
                  <a:cubicBezTo>
                    <a:pt x="289" y="1025"/>
                    <a:pt x="503" y="906"/>
                    <a:pt x="825" y="727"/>
                  </a:cubicBezTo>
                  <a:lnTo>
                    <a:pt x="825" y="727"/>
                  </a:lnTo>
                  <a:cubicBezTo>
                    <a:pt x="817" y="730"/>
                    <a:pt x="812" y="732"/>
                    <a:pt x="810" y="732"/>
                  </a:cubicBezTo>
                  <a:cubicBezTo>
                    <a:pt x="794" y="732"/>
                    <a:pt x="894" y="665"/>
                    <a:pt x="1039" y="572"/>
                  </a:cubicBezTo>
                  <a:cubicBezTo>
                    <a:pt x="1218" y="465"/>
                    <a:pt x="1420" y="298"/>
                    <a:pt x="1575" y="179"/>
                  </a:cubicBezTo>
                  <a:cubicBezTo>
                    <a:pt x="1710" y="74"/>
                    <a:pt x="1806" y="0"/>
                    <a:pt x="17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1051900" y="1645875"/>
              <a:ext cx="3000" cy="20850"/>
            </a:xfrm>
            <a:custGeom>
              <a:rect b="b" l="l" r="r" t="t"/>
              <a:pathLst>
                <a:path extrusionOk="0" h="834" w="120">
                  <a:moveTo>
                    <a:pt x="120" y="0"/>
                  </a:moveTo>
                  <a:cubicBezTo>
                    <a:pt x="90" y="169"/>
                    <a:pt x="66" y="342"/>
                    <a:pt x="43" y="514"/>
                  </a:cubicBezTo>
                  <a:lnTo>
                    <a:pt x="43" y="514"/>
                  </a:lnTo>
                  <a:cubicBezTo>
                    <a:pt x="63" y="372"/>
                    <a:pt x="88" y="205"/>
                    <a:pt x="120" y="0"/>
                  </a:cubicBezTo>
                  <a:close/>
                  <a:moveTo>
                    <a:pt x="43" y="514"/>
                  </a:moveTo>
                  <a:cubicBezTo>
                    <a:pt x="25" y="636"/>
                    <a:pt x="12" y="740"/>
                    <a:pt x="1" y="834"/>
                  </a:cubicBezTo>
                  <a:cubicBezTo>
                    <a:pt x="14" y="728"/>
                    <a:pt x="28" y="622"/>
                    <a:pt x="43" y="5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6420725" y="4153325"/>
              <a:ext cx="6575" cy="3900"/>
            </a:xfrm>
            <a:custGeom>
              <a:rect b="b" l="l" r="r" t="t"/>
              <a:pathLst>
                <a:path extrusionOk="0" h="156" w="263">
                  <a:moveTo>
                    <a:pt x="263" y="0"/>
                  </a:moveTo>
                  <a:cubicBezTo>
                    <a:pt x="156" y="60"/>
                    <a:pt x="96" y="96"/>
                    <a:pt x="1" y="155"/>
                  </a:cubicBezTo>
                  <a:lnTo>
                    <a:pt x="2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6199575" y="1060075"/>
              <a:ext cx="9850" cy="5100"/>
            </a:xfrm>
            <a:custGeom>
              <a:rect b="b" l="l" r="r" t="t"/>
              <a:pathLst>
                <a:path extrusionOk="0" h="204" w="394">
                  <a:moveTo>
                    <a:pt x="0" y="1"/>
                  </a:moveTo>
                  <a:lnTo>
                    <a:pt x="0" y="1"/>
                  </a:lnTo>
                  <a:cubicBezTo>
                    <a:pt x="92" y="50"/>
                    <a:pt x="183" y="95"/>
                    <a:pt x="260" y="134"/>
                  </a:cubicBezTo>
                  <a:lnTo>
                    <a:pt x="260" y="134"/>
                  </a:lnTo>
                  <a:cubicBezTo>
                    <a:pt x="70" y="34"/>
                    <a:pt x="10" y="1"/>
                    <a:pt x="0" y="1"/>
                  </a:cubicBezTo>
                  <a:close/>
                  <a:moveTo>
                    <a:pt x="260" y="134"/>
                  </a:moveTo>
                  <a:lnTo>
                    <a:pt x="260" y="134"/>
                  </a:lnTo>
                  <a:cubicBezTo>
                    <a:pt x="299" y="154"/>
                    <a:pt x="343" y="177"/>
                    <a:pt x="393" y="203"/>
                  </a:cubicBezTo>
                  <a:cubicBezTo>
                    <a:pt x="359" y="184"/>
                    <a:pt x="313" y="160"/>
                    <a:pt x="260" y="1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5414050" y="959175"/>
              <a:ext cx="20275" cy="925"/>
            </a:xfrm>
            <a:custGeom>
              <a:rect b="b" l="l" r="r" t="t"/>
              <a:pathLst>
                <a:path extrusionOk="0" h="37" w="811">
                  <a:moveTo>
                    <a:pt x="810" y="1"/>
                  </a:moveTo>
                  <a:cubicBezTo>
                    <a:pt x="751" y="3"/>
                    <a:pt x="693" y="5"/>
                    <a:pt x="637" y="8"/>
                  </a:cubicBezTo>
                  <a:lnTo>
                    <a:pt x="637" y="8"/>
                  </a:lnTo>
                  <a:lnTo>
                    <a:pt x="810" y="1"/>
                  </a:lnTo>
                  <a:close/>
                  <a:moveTo>
                    <a:pt x="637" y="8"/>
                  </a:moveTo>
                  <a:lnTo>
                    <a:pt x="1" y="36"/>
                  </a:lnTo>
                  <a:cubicBezTo>
                    <a:pt x="185" y="36"/>
                    <a:pt x="393" y="20"/>
                    <a:pt x="637" y="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6456150" y="1382150"/>
              <a:ext cx="3900" cy="28900"/>
            </a:xfrm>
            <a:custGeom>
              <a:rect b="b" l="l" r="r" t="t"/>
              <a:pathLst>
                <a:path extrusionOk="0" h="1156" w="156">
                  <a:moveTo>
                    <a:pt x="1" y="0"/>
                  </a:moveTo>
                  <a:lnTo>
                    <a:pt x="1" y="0"/>
                  </a:lnTo>
                  <a:cubicBezTo>
                    <a:pt x="31" y="203"/>
                    <a:pt x="61" y="371"/>
                    <a:pt x="84" y="520"/>
                  </a:cubicBezTo>
                  <a:lnTo>
                    <a:pt x="84" y="520"/>
                  </a:lnTo>
                  <a:cubicBezTo>
                    <a:pt x="84" y="517"/>
                    <a:pt x="84" y="515"/>
                    <a:pt x="84" y="512"/>
                  </a:cubicBezTo>
                  <a:cubicBezTo>
                    <a:pt x="60" y="357"/>
                    <a:pt x="36" y="215"/>
                    <a:pt x="1" y="0"/>
                  </a:cubicBezTo>
                  <a:close/>
                  <a:moveTo>
                    <a:pt x="84" y="520"/>
                  </a:moveTo>
                  <a:cubicBezTo>
                    <a:pt x="97" y="685"/>
                    <a:pt x="120" y="874"/>
                    <a:pt x="155" y="1155"/>
                  </a:cubicBezTo>
                  <a:cubicBezTo>
                    <a:pt x="155" y="1108"/>
                    <a:pt x="143" y="1048"/>
                    <a:pt x="143" y="977"/>
                  </a:cubicBezTo>
                  <a:cubicBezTo>
                    <a:pt x="132" y="869"/>
                    <a:pt x="108" y="750"/>
                    <a:pt x="96" y="596"/>
                  </a:cubicBezTo>
                  <a:cubicBezTo>
                    <a:pt x="92" y="571"/>
                    <a:pt x="88" y="545"/>
                    <a:pt x="84" y="5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6471325" y="1797975"/>
              <a:ext cx="625" cy="22050"/>
            </a:xfrm>
            <a:custGeom>
              <a:rect b="b" l="l" r="r" t="t"/>
              <a:pathLst>
                <a:path extrusionOk="0" h="882" w="25">
                  <a:moveTo>
                    <a:pt x="1" y="0"/>
                  </a:moveTo>
                  <a:lnTo>
                    <a:pt x="25" y="881"/>
                  </a:lnTo>
                  <a:cubicBezTo>
                    <a:pt x="25" y="798"/>
                    <a:pt x="25" y="667"/>
                    <a:pt x="25" y="560"/>
                  </a:cubicBezTo>
                  <a:cubicBezTo>
                    <a:pt x="25" y="393"/>
                    <a:pt x="13" y="179"/>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1127550" y="4069750"/>
              <a:ext cx="9500" cy="37750"/>
            </a:xfrm>
            <a:custGeom>
              <a:rect b="b" l="l" r="r" t="t"/>
              <a:pathLst>
                <a:path extrusionOk="0" h="1510" w="380">
                  <a:moveTo>
                    <a:pt x="3" y="0"/>
                  </a:moveTo>
                  <a:cubicBezTo>
                    <a:pt x="1" y="0"/>
                    <a:pt x="78" y="346"/>
                    <a:pt x="380" y="1510"/>
                  </a:cubicBezTo>
                  <a:cubicBezTo>
                    <a:pt x="285" y="1141"/>
                    <a:pt x="249" y="902"/>
                    <a:pt x="213" y="712"/>
                  </a:cubicBezTo>
                  <a:lnTo>
                    <a:pt x="213" y="712"/>
                  </a:lnTo>
                  <a:cubicBezTo>
                    <a:pt x="216" y="728"/>
                    <a:pt x="216" y="735"/>
                    <a:pt x="215" y="735"/>
                  </a:cubicBezTo>
                  <a:cubicBezTo>
                    <a:pt x="204" y="735"/>
                    <a:pt x="76" y="272"/>
                    <a:pt x="23" y="81"/>
                  </a:cubicBezTo>
                  <a:cubicBezTo>
                    <a:pt x="12" y="32"/>
                    <a:pt x="4" y="0"/>
                    <a:pt x="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1050425" y="1666700"/>
              <a:ext cx="1500" cy="15475"/>
            </a:xfrm>
            <a:custGeom>
              <a:rect b="b" l="l" r="r" t="t"/>
              <a:pathLst>
                <a:path extrusionOk="0" h="619" w="60">
                  <a:moveTo>
                    <a:pt x="60" y="1"/>
                  </a:moveTo>
                  <a:cubicBezTo>
                    <a:pt x="36" y="203"/>
                    <a:pt x="12" y="394"/>
                    <a:pt x="0" y="584"/>
                  </a:cubicBezTo>
                  <a:cubicBezTo>
                    <a:pt x="0" y="604"/>
                    <a:pt x="0" y="618"/>
                    <a:pt x="2" y="618"/>
                  </a:cubicBezTo>
                  <a:cubicBezTo>
                    <a:pt x="4" y="618"/>
                    <a:pt x="10" y="593"/>
                    <a:pt x="24" y="525"/>
                  </a:cubicBezTo>
                  <a:cubicBezTo>
                    <a:pt x="24" y="417"/>
                    <a:pt x="36" y="263"/>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6466875" y="1398525"/>
              <a:ext cx="4775" cy="70275"/>
            </a:xfrm>
            <a:custGeom>
              <a:rect b="b" l="l" r="r" t="t"/>
              <a:pathLst>
                <a:path extrusionOk="0" h="2811" w="191">
                  <a:moveTo>
                    <a:pt x="0" y="0"/>
                  </a:moveTo>
                  <a:cubicBezTo>
                    <a:pt x="0" y="1"/>
                    <a:pt x="8" y="59"/>
                    <a:pt x="21" y="157"/>
                  </a:cubicBezTo>
                  <a:lnTo>
                    <a:pt x="21" y="157"/>
                  </a:lnTo>
                  <a:cubicBezTo>
                    <a:pt x="15" y="105"/>
                    <a:pt x="8" y="53"/>
                    <a:pt x="0" y="0"/>
                  </a:cubicBezTo>
                  <a:close/>
                  <a:moveTo>
                    <a:pt x="21" y="157"/>
                  </a:moveTo>
                  <a:cubicBezTo>
                    <a:pt x="46" y="355"/>
                    <a:pt x="67" y="553"/>
                    <a:pt x="95" y="750"/>
                  </a:cubicBezTo>
                  <a:cubicBezTo>
                    <a:pt x="101" y="810"/>
                    <a:pt x="106" y="870"/>
                    <a:pt x="111" y="929"/>
                  </a:cubicBezTo>
                  <a:lnTo>
                    <a:pt x="111" y="929"/>
                  </a:lnTo>
                  <a:cubicBezTo>
                    <a:pt x="110" y="913"/>
                    <a:pt x="108" y="897"/>
                    <a:pt x="107" y="881"/>
                  </a:cubicBezTo>
                  <a:cubicBezTo>
                    <a:pt x="95" y="715"/>
                    <a:pt x="72" y="572"/>
                    <a:pt x="60" y="441"/>
                  </a:cubicBezTo>
                  <a:cubicBezTo>
                    <a:pt x="44" y="328"/>
                    <a:pt x="31" y="231"/>
                    <a:pt x="21" y="157"/>
                  </a:cubicBezTo>
                  <a:close/>
                  <a:moveTo>
                    <a:pt x="111" y="929"/>
                  </a:moveTo>
                  <a:lnTo>
                    <a:pt x="111" y="929"/>
                  </a:lnTo>
                  <a:cubicBezTo>
                    <a:pt x="115" y="986"/>
                    <a:pt x="119" y="1045"/>
                    <a:pt x="123" y="1105"/>
                  </a:cubicBezTo>
                  <a:lnTo>
                    <a:pt x="123" y="1105"/>
                  </a:lnTo>
                  <a:cubicBezTo>
                    <a:pt x="119" y="1047"/>
                    <a:pt x="115" y="988"/>
                    <a:pt x="111" y="929"/>
                  </a:cubicBezTo>
                  <a:close/>
                  <a:moveTo>
                    <a:pt x="123" y="1105"/>
                  </a:moveTo>
                  <a:lnTo>
                    <a:pt x="123" y="1105"/>
                  </a:lnTo>
                  <a:cubicBezTo>
                    <a:pt x="131" y="1230"/>
                    <a:pt x="137" y="1353"/>
                    <a:pt x="143" y="1477"/>
                  </a:cubicBezTo>
                  <a:cubicBezTo>
                    <a:pt x="146" y="1509"/>
                    <a:pt x="149" y="1542"/>
                    <a:pt x="152" y="1574"/>
                  </a:cubicBezTo>
                  <a:lnTo>
                    <a:pt x="152" y="1574"/>
                  </a:lnTo>
                  <a:cubicBezTo>
                    <a:pt x="150" y="1517"/>
                    <a:pt x="147" y="1460"/>
                    <a:pt x="143" y="1405"/>
                  </a:cubicBezTo>
                  <a:cubicBezTo>
                    <a:pt x="136" y="1304"/>
                    <a:pt x="130" y="1204"/>
                    <a:pt x="123" y="1105"/>
                  </a:cubicBezTo>
                  <a:close/>
                  <a:moveTo>
                    <a:pt x="152" y="1574"/>
                  </a:moveTo>
                  <a:cubicBezTo>
                    <a:pt x="156" y="1689"/>
                    <a:pt x="159" y="1806"/>
                    <a:pt x="167" y="1917"/>
                  </a:cubicBezTo>
                  <a:cubicBezTo>
                    <a:pt x="179" y="2084"/>
                    <a:pt x="179" y="2239"/>
                    <a:pt x="179" y="2369"/>
                  </a:cubicBezTo>
                  <a:cubicBezTo>
                    <a:pt x="182" y="2431"/>
                    <a:pt x="184" y="2488"/>
                    <a:pt x="185" y="2539"/>
                  </a:cubicBezTo>
                  <a:lnTo>
                    <a:pt x="185" y="2539"/>
                  </a:lnTo>
                  <a:cubicBezTo>
                    <a:pt x="182" y="2242"/>
                    <a:pt x="180" y="1917"/>
                    <a:pt x="152" y="1574"/>
                  </a:cubicBezTo>
                  <a:close/>
                  <a:moveTo>
                    <a:pt x="185" y="2539"/>
                  </a:moveTo>
                  <a:lnTo>
                    <a:pt x="185" y="2539"/>
                  </a:lnTo>
                  <a:cubicBezTo>
                    <a:pt x="187" y="2632"/>
                    <a:pt x="188" y="2723"/>
                    <a:pt x="191" y="2810"/>
                  </a:cubicBezTo>
                  <a:cubicBezTo>
                    <a:pt x="191" y="2810"/>
                    <a:pt x="191" y="2706"/>
                    <a:pt x="185" y="25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4015375" y="4304525"/>
              <a:ext cx="16100" cy="1825"/>
            </a:xfrm>
            <a:custGeom>
              <a:rect b="b" l="l" r="r" t="t"/>
              <a:pathLst>
                <a:path extrusionOk="0" h="73" w="644">
                  <a:moveTo>
                    <a:pt x="643" y="1"/>
                  </a:moveTo>
                  <a:lnTo>
                    <a:pt x="643" y="1"/>
                  </a:lnTo>
                  <a:cubicBezTo>
                    <a:pt x="539" y="8"/>
                    <a:pt x="412" y="25"/>
                    <a:pt x="270" y="42"/>
                  </a:cubicBezTo>
                  <a:lnTo>
                    <a:pt x="270" y="42"/>
                  </a:lnTo>
                  <a:lnTo>
                    <a:pt x="643" y="1"/>
                  </a:lnTo>
                  <a:close/>
                  <a:moveTo>
                    <a:pt x="270" y="42"/>
                  </a:moveTo>
                  <a:lnTo>
                    <a:pt x="0" y="72"/>
                  </a:lnTo>
                  <a:cubicBezTo>
                    <a:pt x="94" y="63"/>
                    <a:pt x="184" y="53"/>
                    <a:pt x="270" y="4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6475500" y="1675625"/>
              <a:ext cx="1225" cy="47350"/>
            </a:xfrm>
            <a:custGeom>
              <a:rect b="b" l="l" r="r" t="t"/>
              <a:pathLst>
                <a:path extrusionOk="0" h="1894" w="49">
                  <a:moveTo>
                    <a:pt x="0" y="1"/>
                  </a:moveTo>
                  <a:lnTo>
                    <a:pt x="0" y="1"/>
                  </a:lnTo>
                  <a:cubicBezTo>
                    <a:pt x="0" y="489"/>
                    <a:pt x="12" y="1025"/>
                    <a:pt x="24" y="1572"/>
                  </a:cubicBezTo>
                  <a:cubicBezTo>
                    <a:pt x="36" y="1680"/>
                    <a:pt x="36" y="1811"/>
                    <a:pt x="48" y="189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1132875" y="4087525"/>
              <a:ext cx="25" cy="25"/>
            </a:xfrm>
            <a:custGeom>
              <a:rect b="b" l="l" r="r" t="t"/>
              <a:pathLst>
                <a:path extrusionOk="0" h="1" w="1">
                  <a:moveTo>
                    <a:pt x="0" y="1"/>
                  </a:moveTo>
                  <a:lnTo>
                    <a:pt x="0" y="1"/>
                  </a:lnTo>
                  <a:cubicBezTo>
                    <a:pt x="0" y="1"/>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1032850" y="948300"/>
              <a:ext cx="5559650" cy="3820725"/>
            </a:xfrm>
            <a:custGeom>
              <a:rect b="b" l="l" r="r" t="t"/>
              <a:pathLst>
                <a:path extrusionOk="0" h="152829" w="222386">
                  <a:moveTo>
                    <a:pt x="188202" y="147"/>
                  </a:moveTo>
                  <a:lnTo>
                    <a:pt x="188202" y="147"/>
                  </a:lnTo>
                  <a:cubicBezTo>
                    <a:pt x="188218" y="148"/>
                    <a:pt x="188234" y="149"/>
                    <a:pt x="188250" y="150"/>
                  </a:cubicBezTo>
                  <a:cubicBezTo>
                    <a:pt x="188236" y="149"/>
                    <a:pt x="188220" y="148"/>
                    <a:pt x="188202" y="147"/>
                  </a:cubicBezTo>
                  <a:close/>
                  <a:moveTo>
                    <a:pt x="174582" y="233"/>
                  </a:moveTo>
                  <a:cubicBezTo>
                    <a:pt x="174570" y="234"/>
                    <a:pt x="174559" y="234"/>
                    <a:pt x="174547" y="235"/>
                  </a:cubicBezTo>
                  <a:lnTo>
                    <a:pt x="174547" y="235"/>
                  </a:lnTo>
                  <a:cubicBezTo>
                    <a:pt x="174559" y="234"/>
                    <a:pt x="174570" y="234"/>
                    <a:pt x="174582" y="233"/>
                  </a:cubicBezTo>
                  <a:close/>
                  <a:moveTo>
                    <a:pt x="173622" y="303"/>
                  </a:moveTo>
                  <a:cubicBezTo>
                    <a:pt x="173611" y="304"/>
                    <a:pt x="173606" y="305"/>
                    <a:pt x="173606" y="305"/>
                  </a:cubicBezTo>
                  <a:cubicBezTo>
                    <a:pt x="173613" y="304"/>
                    <a:pt x="173621" y="304"/>
                    <a:pt x="173628" y="303"/>
                  </a:cubicBezTo>
                  <a:lnTo>
                    <a:pt x="173628" y="303"/>
                  </a:lnTo>
                  <a:cubicBezTo>
                    <a:pt x="173626" y="303"/>
                    <a:pt x="173624" y="303"/>
                    <a:pt x="173622" y="303"/>
                  </a:cubicBezTo>
                  <a:close/>
                  <a:moveTo>
                    <a:pt x="174547" y="235"/>
                  </a:moveTo>
                  <a:cubicBezTo>
                    <a:pt x="174102" y="258"/>
                    <a:pt x="173583" y="281"/>
                    <a:pt x="173189" y="305"/>
                  </a:cubicBezTo>
                  <a:cubicBezTo>
                    <a:pt x="172796" y="328"/>
                    <a:pt x="172522" y="364"/>
                    <a:pt x="172570" y="376"/>
                  </a:cubicBezTo>
                  <a:cubicBezTo>
                    <a:pt x="172570" y="376"/>
                    <a:pt x="172796" y="352"/>
                    <a:pt x="173010" y="340"/>
                  </a:cubicBezTo>
                  <a:cubicBezTo>
                    <a:pt x="173237" y="316"/>
                    <a:pt x="173451" y="305"/>
                    <a:pt x="173451" y="305"/>
                  </a:cubicBezTo>
                  <a:cubicBezTo>
                    <a:pt x="173512" y="304"/>
                    <a:pt x="173562" y="303"/>
                    <a:pt x="173601" y="303"/>
                  </a:cubicBezTo>
                  <a:cubicBezTo>
                    <a:pt x="173609" y="303"/>
                    <a:pt x="173616" y="303"/>
                    <a:pt x="173622" y="303"/>
                  </a:cubicBezTo>
                  <a:lnTo>
                    <a:pt x="173622" y="303"/>
                  </a:lnTo>
                  <a:cubicBezTo>
                    <a:pt x="173663" y="300"/>
                    <a:pt x="173774" y="290"/>
                    <a:pt x="173915" y="281"/>
                  </a:cubicBezTo>
                  <a:cubicBezTo>
                    <a:pt x="174096" y="269"/>
                    <a:pt x="174321" y="247"/>
                    <a:pt x="174547" y="235"/>
                  </a:cubicBezTo>
                  <a:close/>
                  <a:moveTo>
                    <a:pt x="177006" y="365"/>
                  </a:moveTo>
                  <a:lnTo>
                    <a:pt x="177006" y="365"/>
                  </a:lnTo>
                  <a:cubicBezTo>
                    <a:pt x="176737" y="375"/>
                    <a:pt x="176476" y="387"/>
                    <a:pt x="176225" y="400"/>
                  </a:cubicBezTo>
                  <a:cubicBezTo>
                    <a:pt x="176129" y="404"/>
                    <a:pt x="176093" y="405"/>
                    <a:pt x="176098" y="405"/>
                  </a:cubicBezTo>
                  <a:cubicBezTo>
                    <a:pt x="176118" y="405"/>
                    <a:pt x="176738" y="382"/>
                    <a:pt x="177006" y="365"/>
                  </a:cubicBezTo>
                  <a:close/>
                  <a:moveTo>
                    <a:pt x="163343" y="1518"/>
                  </a:moveTo>
                  <a:cubicBezTo>
                    <a:pt x="163339" y="1518"/>
                    <a:pt x="163335" y="1519"/>
                    <a:pt x="163331" y="1519"/>
                  </a:cubicBezTo>
                  <a:cubicBezTo>
                    <a:pt x="163276" y="1526"/>
                    <a:pt x="163222" y="1533"/>
                    <a:pt x="163169" y="1540"/>
                  </a:cubicBezTo>
                  <a:lnTo>
                    <a:pt x="163169" y="1540"/>
                  </a:lnTo>
                  <a:cubicBezTo>
                    <a:pt x="163236" y="1532"/>
                    <a:pt x="163294" y="1524"/>
                    <a:pt x="163343" y="1518"/>
                  </a:cubicBezTo>
                  <a:close/>
                  <a:moveTo>
                    <a:pt x="163169" y="1540"/>
                  </a:moveTo>
                  <a:cubicBezTo>
                    <a:pt x="163066" y="1553"/>
                    <a:pt x="162940" y="1568"/>
                    <a:pt x="162789" y="1586"/>
                  </a:cubicBezTo>
                  <a:lnTo>
                    <a:pt x="162789" y="1586"/>
                  </a:lnTo>
                  <a:cubicBezTo>
                    <a:pt x="162911" y="1572"/>
                    <a:pt x="163038" y="1557"/>
                    <a:pt x="163169" y="1540"/>
                  </a:cubicBezTo>
                  <a:close/>
                  <a:moveTo>
                    <a:pt x="162789" y="1586"/>
                  </a:moveTo>
                  <a:cubicBezTo>
                    <a:pt x="162633" y="1604"/>
                    <a:pt x="162484" y="1621"/>
                    <a:pt x="162342" y="1638"/>
                  </a:cubicBezTo>
                  <a:cubicBezTo>
                    <a:pt x="162512" y="1619"/>
                    <a:pt x="162660" y="1601"/>
                    <a:pt x="162789" y="1586"/>
                  </a:cubicBezTo>
                  <a:close/>
                  <a:moveTo>
                    <a:pt x="157151" y="1960"/>
                  </a:moveTo>
                  <a:cubicBezTo>
                    <a:pt x="156951" y="1985"/>
                    <a:pt x="156826" y="2002"/>
                    <a:pt x="156748" y="2014"/>
                  </a:cubicBezTo>
                  <a:lnTo>
                    <a:pt x="156748" y="2014"/>
                  </a:lnTo>
                  <a:cubicBezTo>
                    <a:pt x="156881" y="1996"/>
                    <a:pt x="157015" y="1978"/>
                    <a:pt x="157151" y="1960"/>
                  </a:cubicBezTo>
                  <a:close/>
                  <a:moveTo>
                    <a:pt x="107740" y="9591"/>
                  </a:moveTo>
                  <a:cubicBezTo>
                    <a:pt x="107681" y="9596"/>
                    <a:pt x="107617" y="9601"/>
                    <a:pt x="107550" y="9607"/>
                  </a:cubicBezTo>
                  <a:lnTo>
                    <a:pt x="107550" y="9607"/>
                  </a:lnTo>
                  <a:cubicBezTo>
                    <a:pt x="107667" y="9598"/>
                    <a:pt x="107740" y="9591"/>
                    <a:pt x="107740" y="9591"/>
                  </a:cubicBezTo>
                  <a:close/>
                  <a:moveTo>
                    <a:pt x="58314" y="10852"/>
                  </a:moveTo>
                  <a:cubicBezTo>
                    <a:pt x="58195" y="10853"/>
                    <a:pt x="58093" y="10854"/>
                    <a:pt x="58020" y="10854"/>
                  </a:cubicBezTo>
                  <a:cubicBezTo>
                    <a:pt x="58134" y="10854"/>
                    <a:pt x="58231" y="10853"/>
                    <a:pt x="58314" y="10852"/>
                  </a:cubicBezTo>
                  <a:close/>
                  <a:moveTo>
                    <a:pt x="4631" y="18237"/>
                  </a:moveTo>
                  <a:cubicBezTo>
                    <a:pt x="4590" y="18282"/>
                    <a:pt x="4561" y="18331"/>
                    <a:pt x="4561" y="18331"/>
                  </a:cubicBezTo>
                  <a:cubicBezTo>
                    <a:pt x="4585" y="18299"/>
                    <a:pt x="4608" y="18268"/>
                    <a:pt x="4631" y="18237"/>
                  </a:cubicBezTo>
                  <a:close/>
                  <a:moveTo>
                    <a:pt x="217242" y="20295"/>
                  </a:moveTo>
                  <a:cubicBezTo>
                    <a:pt x="217242" y="20295"/>
                    <a:pt x="217242" y="20314"/>
                    <a:pt x="217247" y="20342"/>
                  </a:cubicBezTo>
                  <a:lnTo>
                    <a:pt x="217247" y="20342"/>
                  </a:lnTo>
                  <a:cubicBezTo>
                    <a:pt x="217244" y="20322"/>
                    <a:pt x="217242" y="20295"/>
                    <a:pt x="217242" y="20295"/>
                  </a:cubicBezTo>
                  <a:close/>
                  <a:moveTo>
                    <a:pt x="217247" y="20342"/>
                  </a:moveTo>
                  <a:cubicBezTo>
                    <a:pt x="217248" y="20353"/>
                    <a:pt x="217249" y="20362"/>
                    <a:pt x="217251" y="20364"/>
                  </a:cubicBezTo>
                  <a:lnTo>
                    <a:pt x="217251" y="20364"/>
                  </a:lnTo>
                  <a:cubicBezTo>
                    <a:pt x="217249" y="20356"/>
                    <a:pt x="217248" y="20348"/>
                    <a:pt x="217247" y="20342"/>
                  </a:cubicBezTo>
                  <a:close/>
                  <a:moveTo>
                    <a:pt x="2119" y="23220"/>
                  </a:moveTo>
                  <a:cubicBezTo>
                    <a:pt x="2055" y="23413"/>
                    <a:pt x="1992" y="23613"/>
                    <a:pt x="1930" y="23819"/>
                  </a:cubicBezTo>
                  <a:cubicBezTo>
                    <a:pt x="2048" y="23458"/>
                    <a:pt x="2100" y="23294"/>
                    <a:pt x="2119" y="23220"/>
                  </a:cubicBezTo>
                  <a:close/>
                  <a:moveTo>
                    <a:pt x="477" y="38190"/>
                  </a:moveTo>
                  <a:lnTo>
                    <a:pt x="470" y="38572"/>
                  </a:lnTo>
                  <a:lnTo>
                    <a:pt x="470" y="38572"/>
                  </a:lnTo>
                  <a:cubicBezTo>
                    <a:pt x="474" y="38517"/>
                    <a:pt x="477" y="38397"/>
                    <a:pt x="477" y="38190"/>
                  </a:cubicBezTo>
                  <a:close/>
                  <a:moveTo>
                    <a:pt x="217861" y="42119"/>
                  </a:moveTo>
                  <a:lnTo>
                    <a:pt x="217861" y="42119"/>
                  </a:lnTo>
                  <a:cubicBezTo>
                    <a:pt x="217867" y="42315"/>
                    <a:pt x="217869" y="42396"/>
                    <a:pt x="217872" y="42437"/>
                  </a:cubicBezTo>
                  <a:lnTo>
                    <a:pt x="217872" y="42437"/>
                  </a:lnTo>
                  <a:cubicBezTo>
                    <a:pt x="217869" y="42336"/>
                    <a:pt x="217865" y="42230"/>
                    <a:pt x="217861" y="42119"/>
                  </a:cubicBezTo>
                  <a:close/>
                  <a:moveTo>
                    <a:pt x="36" y="64122"/>
                  </a:moveTo>
                  <a:cubicBezTo>
                    <a:pt x="36" y="64291"/>
                    <a:pt x="37" y="64438"/>
                    <a:pt x="39" y="64559"/>
                  </a:cubicBezTo>
                  <a:lnTo>
                    <a:pt x="39" y="64559"/>
                  </a:lnTo>
                  <a:cubicBezTo>
                    <a:pt x="38" y="64406"/>
                    <a:pt x="38" y="64260"/>
                    <a:pt x="36" y="64122"/>
                  </a:cubicBezTo>
                  <a:close/>
                  <a:moveTo>
                    <a:pt x="275" y="89935"/>
                  </a:moveTo>
                  <a:cubicBezTo>
                    <a:pt x="275" y="90025"/>
                    <a:pt x="278" y="90124"/>
                    <a:pt x="284" y="90221"/>
                  </a:cubicBezTo>
                  <a:lnTo>
                    <a:pt x="284" y="90221"/>
                  </a:lnTo>
                  <a:cubicBezTo>
                    <a:pt x="281" y="90129"/>
                    <a:pt x="278" y="90034"/>
                    <a:pt x="275" y="89935"/>
                  </a:cubicBezTo>
                  <a:close/>
                  <a:moveTo>
                    <a:pt x="3975" y="125421"/>
                  </a:moveTo>
                  <a:cubicBezTo>
                    <a:pt x="3982" y="125464"/>
                    <a:pt x="3991" y="125514"/>
                    <a:pt x="4001" y="125570"/>
                  </a:cubicBezTo>
                  <a:cubicBezTo>
                    <a:pt x="4001" y="125540"/>
                    <a:pt x="3992" y="125495"/>
                    <a:pt x="3975" y="125421"/>
                  </a:cubicBezTo>
                  <a:close/>
                  <a:moveTo>
                    <a:pt x="4847" y="128535"/>
                  </a:moveTo>
                  <a:cubicBezTo>
                    <a:pt x="4847" y="128535"/>
                    <a:pt x="4852" y="128555"/>
                    <a:pt x="4862" y="128589"/>
                  </a:cubicBezTo>
                  <a:lnTo>
                    <a:pt x="4862" y="128589"/>
                  </a:lnTo>
                  <a:cubicBezTo>
                    <a:pt x="4857" y="128572"/>
                    <a:pt x="4852" y="128553"/>
                    <a:pt x="4847" y="128535"/>
                  </a:cubicBezTo>
                  <a:close/>
                  <a:moveTo>
                    <a:pt x="180743" y="137373"/>
                  </a:moveTo>
                  <a:lnTo>
                    <a:pt x="180743" y="137373"/>
                  </a:lnTo>
                  <a:cubicBezTo>
                    <a:pt x="180677" y="137435"/>
                    <a:pt x="180612" y="137497"/>
                    <a:pt x="180547" y="137560"/>
                  </a:cubicBezTo>
                  <a:lnTo>
                    <a:pt x="180738" y="137381"/>
                  </a:lnTo>
                  <a:cubicBezTo>
                    <a:pt x="180741" y="137377"/>
                    <a:pt x="180742" y="137374"/>
                    <a:pt x="180743" y="137373"/>
                  </a:cubicBezTo>
                  <a:close/>
                  <a:moveTo>
                    <a:pt x="62925" y="143572"/>
                  </a:moveTo>
                  <a:cubicBezTo>
                    <a:pt x="62733" y="143608"/>
                    <a:pt x="62580" y="143638"/>
                    <a:pt x="62463" y="143663"/>
                  </a:cubicBezTo>
                  <a:lnTo>
                    <a:pt x="62463" y="143663"/>
                  </a:lnTo>
                  <a:cubicBezTo>
                    <a:pt x="62603" y="143635"/>
                    <a:pt x="62756" y="143605"/>
                    <a:pt x="62925" y="143572"/>
                  </a:cubicBezTo>
                  <a:close/>
                  <a:moveTo>
                    <a:pt x="175415" y="143906"/>
                  </a:moveTo>
                  <a:lnTo>
                    <a:pt x="175332" y="144060"/>
                  </a:lnTo>
                  <a:cubicBezTo>
                    <a:pt x="175327" y="144070"/>
                    <a:pt x="175322" y="144080"/>
                    <a:pt x="175317" y="144090"/>
                  </a:cubicBezTo>
                  <a:lnTo>
                    <a:pt x="175317" y="144090"/>
                  </a:lnTo>
                  <a:cubicBezTo>
                    <a:pt x="175350" y="144029"/>
                    <a:pt x="175382" y="143967"/>
                    <a:pt x="175415" y="143906"/>
                  </a:cubicBezTo>
                  <a:close/>
                  <a:moveTo>
                    <a:pt x="49102" y="145882"/>
                  </a:moveTo>
                  <a:lnTo>
                    <a:pt x="49102" y="145882"/>
                  </a:lnTo>
                  <a:cubicBezTo>
                    <a:pt x="49084" y="145884"/>
                    <a:pt x="49064" y="145886"/>
                    <a:pt x="49043" y="145888"/>
                  </a:cubicBezTo>
                  <a:lnTo>
                    <a:pt x="49043" y="145888"/>
                  </a:lnTo>
                  <a:cubicBezTo>
                    <a:pt x="49063" y="145886"/>
                    <a:pt x="49082" y="145884"/>
                    <a:pt x="49102" y="145882"/>
                  </a:cubicBezTo>
                  <a:close/>
                  <a:moveTo>
                    <a:pt x="31873" y="146192"/>
                  </a:moveTo>
                  <a:cubicBezTo>
                    <a:pt x="31930" y="146194"/>
                    <a:pt x="31999" y="146197"/>
                    <a:pt x="32088" y="146203"/>
                  </a:cubicBezTo>
                  <a:cubicBezTo>
                    <a:pt x="32910" y="146263"/>
                    <a:pt x="33183" y="146299"/>
                    <a:pt x="33291" y="146311"/>
                  </a:cubicBezTo>
                  <a:cubicBezTo>
                    <a:pt x="32912" y="146275"/>
                    <a:pt x="32463" y="146240"/>
                    <a:pt x="31873" y="146192"/>
                  </a:cubicBezTo>
                  <a:close/>
                  <a:moveTo>
                    <a:pt x="43101" y="146608"/>
                  </a:moveTo>
                  <a:cubicBezTo>
                    <a:pt x="42470" y="146632"/>
                    <a:pt x="41684" y="146680"/>
                    <a:pt x="40839" y="146715"/>
                  </a:cubicBezTo>
                  <a:cubicBezTo>
                    <a:pt x="40744" y="146704"/>
                    <a:pt x="40756" y="146692"/>
                    <a:pt x="40851" y="146692"/>
                  </a:cubicBezTo>
                  <a:cubicBezTo>
                    <a:pt x="40932" y="146680"/>
                    <a:pt x="41102" y="146680"/>
                    <a:pt x="41350" y="146669"/>
                  </a:cubicBezTo>
                  <a:lnTo>
                    <a:pt x="41350" y="146669"/>
                  </a:lnTo>
                  <a:cubicBezTo>
                    <a:pt x="41339" y="146669"/>
                    <a:pt x="41334" y="146670"/>
                    <a:pt x="41336" y="146670"/>
                  </a:cubicBezTo>
                  <a:cubicBezTo>
                    <a:pt x="41361" y="146670"/>
                    <a:pt x="42411" y="146630"/>
                    <a:pt x="43101" y="146608"/>
                  </a:cubicBezTo>
                  <a:close/>
                  <a:moveTo>
                    <a:pt x="182576" y="1"/>
                  </a:moveTo>
                  <a:cubicBezTo>
                    <a:pt x="181947" y="1"/>
                    <a:pt x="181322" y="7"/>
                    <a:pt x="180702" y="19"/>
                  </a:cubicBezTo>
                  <a:cubicBezTo>
                    <a:pt x="180404" y="19"/>
                    <a:pt x="180095" y="19"/>
                    <a:pt x="179797" y="31"/>
                  </a:cubicBezTo>
                  <a:lnTo>
                    <a:pt x="179345" y="31"/>
                  </a:lnTo>
                  <a:cubicBezTo>
                    <a:pt x="179190" y="43"/>
                    <a:pt x="179047" y="43"/>
                    <a:pt x="178892" y="55"/>
                  </a:cubicBezTo>
                  <a:cubicBezTo>
                    <a:pt x="178297" y="66"/>
                    <a:pt x="177690" y="90"/>
                    <a:pt x="177106" y="114"/>
                  </a:cubicBezTo>
                  <a:cubicBezTo>
                    <a:pt x="176809" y="126"/>
                    <a:pt x="176511" y="138"/>
                    <a:pt x="176213" y="150"/>
                  </a:cubicBezTo>
                  <a:cubicBezTo>
                    <a:pt x="175927" y="162"/>
                    <a:pt x="175630" y="186"/>
                    <a:pt x="175344" y="197"/>
                  </a:cubicBezTo>
                  <a:cubicBezTo>
                    <a:pt x="174768" y="233"/>
                    <a:pt x="174193" y="268"/>
                    <a:pt x="173628" y="303"/>
                  </a:cubicBezTo>
                  <a:lnTo>
                    <a:pt x="173628" y="303"/>
                  </a:lnTo>
                  <a:cubicBezTo>
                    <a:pt x="173987" y="306"/>
                    <a:pt x="173168" y="364"/>
                    <a:pt x="172177" y="459"/>
                  </a:cubicBezTo>
                  <a:cubicBezTo>
                    <a:pt x="171112" y="552"/>
                    <a:pt x="169844" y="667"/>
                    <a:pt x="169709" y="684"/>
                  </a:cubicBezTo>
                  <a:lnTo>
                    <a:pt x="169709" y="684"/>
                  </a:lnTo>
                  <a:cubicBezTo>
                    <a:pt x="169941" y="652"/>
                    <a:pt x="169991" y="639"/>
                    <a:pt x="169919" y="639"/>
                  </a:cubicBezTo>
                  <a:cubicBezTo>
                    <a:pt x="169633" y="639"/>
                    <a:pt x="167406" y="847"/>
                    <a:pt x="167054" y="847"/>
                  </a:cubicBezTo>
                  <a:cubicBezTo>
                    <a:pt x="166926" y="847"/>
                    <a:pt x="167045" y="820"/>
                    <a:pt x="167593" y="745"/>
                  </a:cubicBezTo>
                  <a:lnTo>
                    <a:pt x="167593" y="745"/>
                  </a:lnTo>
                  <a:cubicBezTo>
                    <a:pt x="166986" y="805"/>
                    <a:pt x="166248" y="888"/>
                    <a:pt x="166379" y="900"/>
                  </a:cubicBezTo>
                  <a:cubicBezTo>
                    <a:pt x="165938" y="942"/>
                    <a:pt x="165646" y="965"/>
                    <a:pt x="165578" y="965"/>
                  </a:cubicBezTo>
                  <a:cubicBezTo>
                    <a:pt x="165509" y="965"/>
                    <a:pt x="165664" y="942"/>
                    <a:pt x="166117" y="888"/>
                  </a:cubicBezTo>
                  <a:lnTo>
                    <a:pt x="166117" y="888"/>
                  </a:lnTo>
                  <a:cubicBezTo>
                    <a:pt x="162866" y="1233"/>
                    <a:pt x="164021" y="1138"/>
                    <a:pt x="161092" y="1483"/>
                  </a:cubicBezTo>
                  <a:cubicBezTo>
                    <a:pt x="161092" y="1471"/>
                    <a:pt x="161247" y="1448"/>
                    <a:pt x="161438" y="1424"/>
                  </a:cubicBezTo>
                  <a:cubicBezTo>
                    <a:pt x="161616" y="1388"/>
                    <a:pt x="161842" y="1364"/>
                    <a:pt x="161997" y="1340"/>
                  </a:cubicBezTo>
                  <a:lnTo>
                    <a:pt x="161997" y="1340"/>
                  </a:lnTo>
                  <a:cubicBezTo>
                    <a:pt x="161247" y="1436"/>
                    <a:pt x="160509" y="1531"/>
                    <a:pt x="159640" y="1650"/>
                  </a:cubicBezTo>
                  <a:cubicBezTo>
                    <a:pt x="158782" y="1769"/>
                    <a:pt x="157782" y="1900"/>
                    <a:pt x="156544" y="2055"/>
                  </a:cubicBezTo>
                  <a:cubicBezTo>
                    <a:pt x="156657" y="2037"/>
                    <a:pt x="156536" y="2045"/>
                    <a:pt x="156748" y="2014"/>
                  </a:cubicBezTo>
                  <a:lnTo>
                    <a:pt x="156748" y="2014"/>
                  </a:lnTo>
                  <a:cubicBezTo>
                    <a:pt x="154791" y="2280"/>
                    <a:pt x="153104" y="2538"/>
                    <a:pt x="151365" y="2817"/>
                  </a:cubicBezTo>
                  <a:cubicBezTo>
                    <a:pt x="149507" y="3114"/>
                    <a:pt x="147602" y="3412"/>
                    <a:pt x="145281" y="3781"/>
                  </a:cubicBezTo>
                  <a:cubicBezTo>
                    <a:pt x="145572" y="3720"/>
                    <a:pt x="145666" y="3696"/>
                    <a:pt x="145630" y="3696"/>
                  </a:cubicBezTo>
                  <a:cubicBezTo>
                    <a:pt x="145501" y="3696"/>
                    <a:pt x="143696" y="4008"/>
                    <a:pt x="143457" y="4008"/>
                  </a:cubicBezTo>
                  <a:cubicBezTo>
                    <a:pt x="143453" y="4008"/>
                    <a:pt x="143450" y="4008"/>
                    <a:pt x="143447" y="4007"/>
                  </a:cubicBezTo>
                  <a:lnTo>
                    <a:pt x="140959" y="4448"/>
                  </a:lnTo>
                  <a:lnTo>
                    <a:pt x="141959" y="4305"/>
                  </a:lnTo>
                  <a:lnTo>
                    <a:pt x="141959" y="4305"/>
                  </a:lnTo>
                  <a:cubicBezTo>
                    <a:pt x="140875" y="4496"/>
                    <a:pt x="139852" y="4686"/>
                    <a:pt x="138863" y="4865"/>
                  </a:cubicBezTo>
                  <a:cubicBezTo>
                    <a:pt x="137875" y="5043"/>
                    <a:pt x="136923" y="5222"/>
                    <a:pt x="135982" y="5389"/>
                  </a:cubicBezTo>
                  <a:lnTo>
                    <a:pt x="137601" y="5067"/>
                  </a:lnTo>
                  <a:lnTo>
                    <a:pt x="133529" y="5829"/>
                  </a:lnTo>
                  <a:lnTo>
                    <a:pt x="135839" y="5424"/>
                  </a:lnTo>
                  <a:lnTo>
                    <a:pt x="135839" y="5424"/>
                  </a:lnTo>
                  <a:cubicBezTo>
                    <a:pt x="133636" y="5853"/>
                    <a:pt x="136089" y="5448"/>
                    <a:pt x="133184" y="5972"/>
                  </a:cubicBezTo>
                  <a:cubicBezTo>
                    <a:pt x="133246" y="5960"/>
                    <a:pt x="133271" y="5954"/>
                    <a:pt x="133266" y="5954"/>
                  </a:cubicBezTo>
                  <a:cubicBezTo>
                    <a:pt x="133246" y="5954"/>
                    <a:pt x="132776" y="6037"/>
                    <a:pt x="132172" y="6151"/>
                  </a:cubicBezTo>
                  <a:cubicBezTo>
                    <a:pt x="131410" y="6293"/>
                    <a:pt x="130434" y="6448"/>
                    <a:pt x="129862" y="6532"/>
                  </a:cubicBezTo>
                  <a:lnTo>
                    <a:pt x="129874" y="6532"/>
                  </a:lnTo>
                  <a:cubicBezTo>
                    <a:pt x="128803" y="6734"/>
                    <a:pt x="127695" y="6972"/>
                    <a:pt x="126076" y="7198"/>
                  </a:cubicBezTo>
                  <a:cubicBezTo>
                    <a:pt x="126018" y="7205"/>
                    <a:pt x="125982" y="7207"/>
                    <a:pt x="125962" y="7207"/>
                  </a:cubicBezTo>
                  <a:cubicBezTo>
                    <a:pt x="125842" y="7207"/>
                    <a:pt x="126277" y="7112"/>
                    <a:pt x="126168" y="7112"/>
                  </a:cubicBezTo>
                  <a:cubicBezTo>
                    <a:pt x="126158" y="7112"/>
                    <a:pt x="126143" y="7113"/>
                    <a:pt x="126124" y="7115"/>
                  </a:cubicBezTo>
                  <a:cubicBezTo>
                    <a:pt x="125600" y="7222"/>
                    <a:pt x="124314" y="7436"/>
                    <a:pt x="123004" y="7627"/>
                  </a:cubicBezTo>
                  <a:cubicBezTo>
                    <a:pt x="121804" y="7800"/>
                    <a:pt x="120575" y="7973"/>
                    <a:pt x="119860" y="8092"/>
                  </a:cubicBezTo>
                  <a:lnTo>
                    <a:pt x="119860" y="8092"/>
                  </a:lnTo>
                  <a:cubicBezTo>
                    <a:pt x="120072" y="8052"/>
                    <a:pt x="120095" y="8029"/>
                    <a:pt x="120026" y="8029"/>
                  </a:cubicBezTo>
                  <a:cubicBezTo>
                    <a:pt x="120014" y="8029"/>
                    <a:pt x="119998" y="8030"/>
                    <a:pt x="119980" y="8032"/>
                  </a:cubicBezTo>
                  <a:lnTo>
                    <a:pt x="119087" y="8187"/>
                  </a:lnTo>
                  <a:cubicBezTo>
                    <a:pt x="118422" y="8264"/>
                    <a:pt x="118129" y="8296"/>
                    <a:pt x="118047" y="8296"/>
                  </a:cubicBezTo>
                  <a:cubicBezTo>
                    <a:pt x="118003" y="8296"/>
                    <a:pt x="118021" y="8287"/>
                    <a:pt x="118075" y="8270"/>
                  </a:cubicBezTo>
                  <a:lnTo>
                    <a:pt x="118075" y="8270"/>
                  </a:lnTo>
                  <a:cubicBezTo>
                    <a:pt x="116875" y="8415"/>
                    <a:pt x="116768" y="8438"/>
                    <a:pt x="116862" y="8438"/>
                  </a:cubicBezTo>
                  <a:cubicBezTo>
                    <a:pt x="116908" y="8438"/>
                    <a:pt x="117003" y="8433"/>
                    <a:pt x="117040" y="8433"/>
                  </a:cubicBezTo>
                  <a:cubicBezTo>
                    <a:pt x="117118" y="8433"/>
                    <a:pt x="116929" y="8459"/>
                    <a:pt x="115420" y="8627"/>
                  </a:cubicBezTo>
                  <a:cubicBezTo>
                    <a:pt x="115706" y="8591"/>
                    <a:pt x="115575" y="8603"/>
                    <a:pt x="116158" y="8532"/>
                  </a:cubicBezTo>
                  <a:lnTo>
                    <a:pt x="116158" y="8532"/>
                  </a:lnTo>
                  <a:cubicBezTo>
                    <a:pt x="115706" y="8579"/>
                    <a:pt x="115253" y="8639"/>
                    <a:pt x="114801" y="8687"/>
                  </a:cubicBezTo>
                  <a:cubicBezTo>
                    <a:pt x="114360" y="8734"/>
                    <a:pt x="113908" y="8782"/>
                    <a:pt x="113467" y="8829"/>
                  </a:cubicBezTo>
                  <a:cubicBezTo>
                    <a:pt x="112586" y="8925"/>
                    <a:pt x="111705" y="9020"/>
                    <a:pt x="110848" y="9103"/>
                  </a:cubicBezTo>
                  <a:cubicBezTo>
                    <a:pt x="109979" y="9187"/>
                    <a:pt x="109121" y="9270"/>
                    <a:pt x="108276" y="9353"/>
                  </a:cubicBezTo>
                  <a:cubicBezTo>
                    <a:pt x="107419" y="9425"/>
                    <a:pt x="106585" y="9508"/>
                    <a:pt x="105740" y="9568"/>
                  </a:cubicBezTo>
                  <a:cubicBezTo>
                    <a:pt x="105240" y="9568"/>
                    <a:pt x="105978" y="9520"/>
                    <a:pt x="106693" y="9449"/>
                  </a:cubicBezTo>
                  <a:cubicBezTo>
                    <a:pt x="107274" y="9400"/>
                    <a:pt x="107848" y="9344"/>
                    <a:pt x="107733" y="9344"/>
                  </a:cubicBezTo>
                  <a:cubicBezTo>
                    <a:pt x="107706" y="9344"/>
                    <a:pt x="107644" y="9347"/>
                    <a:pt x="107538" y="9353"/>
                  </a:cubicBezTo>
                  <a:cubicBezTo>
                    <a:pt x="102692" y="9782"/>
                    <a:pt x="97489" y="10163"/>
                    <a:pt x="92774" y="10365"/>
                  </a:cubicBezTo>
                  <a:lnTo>
                    <a:pt x="93655" y="10330"/>
                  </a:lnTo>
                  <a:lnTo>
                    <a:pt x="93655" y="10330"/>
                  </a:lnTo>
                  <a:cubicBezTo>
                    <a:pt x="93000" y="10437"/>
                    <a:pt x="90143" y="10449"/>
                    <a:pt x="87762" y="10568"/>
                  </a:cubicBezTo>
                  <a:cubicBezTo>
                    <a:pt x="88267" y="10537"/>
                    <a:pt x="88477" y="10506"/>
                    <a:pt x="88417" y="10506"/>
                  </a:cubicBezTo>
                  <a:cubicBezTo>
                    <a:pt x="88407" y="10506"/>
                    <a:pt x="88391" y="10507"/>
                    <a:pt x="88369" y="10508"/>
                  </a:cubicBezTo>
                  <a:cubicBezTo>
                    <a:pt x="85142" y="10603"/>
                    <a:pt x="81785" y="10723"/>
                    <a:pt x="76891" y="10806"/>
                  </a:cubicBezTo>
                  <a:lnTo>
                    <a:pt x="77498" y="10782"/>
                  </a:lnTo>
                  <a:lnTo>
                    <a:pt x="77498" y="10782"/>
                  </a:lnTo>
                  <a:cubicBezTo>
                    <a:pt x="75957" y="10792"/>
                    <a:pt x="73629" y="10809"/>
                    <a:pt x="71705" y="10809"/>
                  </a:cubicBezTo>
                  <a:cubicBezTo>
                    <a:pt x="71251" y="10809"/>
                    <a:pt x="70820" y="10808"/>
                    <a:pt x="70426" y="10806"/>
                  </a:cubicBezTo>
                  <a:cubicBezTo>
                    <a:pt x="69819" y="10830"/>
                    <a:pt x="68652" y="10818"/>
                    <a:pt x="69367" y="10854"/>
                  </a:cubicBezTo>
                  <a:cubicBezTo>
                    <a:pt x="63032" y="10687"/>
                    <a:pt x="57282" y="10842"/>
                    <a:pt x="51662" y="10627"/>
                  </a:cubicBezTo>
                  <a:lnTo>
                    <a:pt x="51662" y="10627"/>
                  </a:lnTo>
                  <a:cubicBezTo>
                    <a:pt x="51995" y="10633"/>
                    <a:pt x="52394" y="10636"/>
                    <a:pt x="52643" y="10636"/>
                  </a:cubicBezTo>
                  <a:cubicBezTo>
                    <a:pt x="52891" y="10636"/>
                    <a:pt x="52989" y="10633"/>
                    <a:pt x="52722" y="10627"/>
                  </a:cubicBezTo>
                  <a:lnTo>
                    <a:pt x="47935" y="10568"/>
                  </a:lnTo>
                  <a:lnTo>
                    <a:pt x="47935" y="10568"/>
                  </a:lnTo>
                  <a:cubicBezTo>
                    <a:pt x="48316" y="10615"/>
                    <a:pt x="48566" y="10603"/>
                    <a:pt x="49566" y="10639"/>
                  </a:cubicBezTo>
                  <a:cubicBezTo>
                    <a:pt x="49315" y="10644"/>
                    <a:pt x="48937" y="10647"/>
                    <a:pt x="48495" y="10647"/>
                  </a:cubicBezTo>
                  <a:cubicBezTo>
                    <a:pt x="47871" y="10647"/>
                    <a:pt x="47121" y="10641"/>
                    <a:pt x="46423" y="10627"/>
                  </a:cubicBezTo>
                  <a:lnTo>
                    <a:pt x="46423" y="10627"/>
                  </a:lnTo>
                  <a:cubicBezTo>
                    <a:pt x="46587" y="10628"/>
                    <a:pt x="46726" y="10629"/>
                    <a:pt x="46842" y="10629"/>
                  </a:cubicBezTo>
                  <a:cubicBezTo>
                    <a:pt x="48256" y="10629"/>
                    <a:pt x="46341" y="10566"/>
                    <a:pt x="45483" y="10544"/>
                  </a:cubicBezTo>
                  <a:lnTo>
                    <a:pt x="45483" y="10544"/>
                  </a:lnTo>
                  <a:cubicBezTo>
                    <a:pt x="45637" y="10556"/>
                    <a:pt x="45316" y="10556"/>
                    <a:pt x="45399" y="10568"/>
                  </a:cubicBezTo>
                  <a:cubicBezTo>
                    <a:pt x="44802" y="10545"/>
                    <a:pt x="44466" y="10537"/>
                    <a:pt x="44253" y="10537"/>
                  </a:cubicBezTo>
                  <a:cubicBezTo>
                    <a:pt x="43789" y="10537"/>
                    <a:pt x="43916" y="10574"/>
                    <a:pt x="43205" y="10574"/>
                  </a:cubicBezTo>
                  <a:cubicBezTo>
                    <a:pt x="42880" y="10574"/>
                    <a:pt x="42379" y="10567"/>
                    <a:pt x="41565" y="10544"/>
                  </a:cubicBezTo>
                  <a:lnTo>
                    <a:pt x="41744" y="10532"/>
                  </a:lnTo>
                  <a:cubicBezTo>
                    <a:pt x="40458" y="10520"/>
                    <a:pt x="39279" y="10532"/>
                    <a:pt x="37910" y="10508"/>
                  </a:cubicBezTo>
                  <a:cubicBezTo>
                    <a:pt x="37699" y="10491"/>
                    <a:pt x="37829" y="10486"/>
                    <a:pt x="38081" y="10486"/>
                  </a:cubicBezTo>
                  <a:cubicBezTo>
                    <a:pt x="38357" y="10486"/>
                    <a:pt x="38779" y="10492"/>
                    <a:pt x="39061" y="10492"/>
                  </a:cubicBezTo>
                  <a:cubicBezTo>
                    <a:pt x="39218" y="10492"/>
                    <a:pt x="39332" y="10490"/>
                    <a:pt x="39351" y="10484"/>
                  </a:cubicBezTo>
                  <a:cubicBezTo>
                    <a:pt x="38869" y="10478"/>
                    <a:pt x="38389" y="10477"/>
                    <a:pt x="37914" y="10477"/>
                  </a:cubicBezTo>
                  <a:cubicBezTo>
                    <a:pt x="37439" y="10477"/>
                    <a:pt x="36968" y="10478"/>
                    <a:pt x="36502" y="10478"/>
                  </a:cubicBezTo>
                  <a:cubicBezTo>
                    <a:pt x="35571" y="10478"/>
                    <a:pt x="34660" y="10473"/>
                    <a:pt x="33779" y="10437"/>
                  </a:cubicBezTo>
                  <a:lnTo>
                    <a:pt x="33779" y="10437"/>
                  </a:lnTo>
                  <a:cubicBezTo>
                    <a:pt x="34600" y="10449"/>
                    <a:pt x="35791" y="10449"/>
                    <a:pt x="36612" y="10461"/>
                  </a:cubicBezTo>
                  <a:cubicBezTo>
                    <a:pt x="34707" y="10389"/>
                    <a:pt x="34481" y="10389"/>
                    <a:pt x="33064" y="10365"/>
                  </a:cubicBezTo>
                  <a:lnTo>
                    <a:pt x="33207" y="10365"/>
                  </a:lnTo>
                  <a:cubicBezTo>
                    <a:pt x="33207" y="10365"/>
                    <a:pt x="32993" y="10365"/>
                    <a:pt x="32695" y="10353"/>
                  </a:cubicBezTo>
                  <a:cubicBezTo>
                    <a:pt x="32386" y="10353"/>
                    <a:pt x="31969" y="10342"/>
                    <a:pt x="31564" y="10342"/>
                  </a:cubicBezTo>
                  <a:lnTo>
                    <a:pt x="29921" y="10342"/>
                  </a:lnTo>
                  <a:lnTo>
                    <a:pt x="30755" y="10353"/>
                  </a:lnTo>
                  <a:cubicBezTo>
                    <a:pt x="30159" y="10389"/>
                    <a:pt x="29540" y="10401"/>
                    <a:pt x="28921" y="10413"/>
                  </a:cubicBezTo>
                  <a:cubicBezTo>
                    <a:pt x="28290" y="10437"/>
                    <a:pt x="27647" y="10449"/>
                    <a:pt x="26980" y="10461"/>
                  </a:cubicBezTo>
                  <a:cubicBezTo>
                    <a:pt x="25826" y="10501"/>
                    <a:pt x="24601" y="10551"/>
                    <a:pt x="23253" y="10670"/>
                  </a:cubicBezTo>
                  <a:lnTo>
                    <a:pt x="23253" y="10670"/>
                  </a:lnTo>
                  <a:cubicBezTo>
                    <a:pt x="24046" y="10593"/>
                    <a:pt x="24204" y="10572"/>
                    <a:pt x="24113" y="10572"/>
                  </a:cubicBezTo>
                  <a:cubicBezTo>
                    <a:pt x="24003" y="10572"/>
                    <a:pt x="23527" y="10603"/>
                    <a:pt x="23364" y="10603"/>
                  </a:cubicBezTo>
                  <a:cubicBezTo>
                    <a:pt x="23313" y="10603"/>
                    <a:pt x="23293" y="10600"/>
                    <a:pt x="23325" y="10592"/>
                  </a:cubicBezTo>
                  <a:lnTo>
                    <a:pt x="23325" y="10592"/>
                  </a:lnTo>
                  <a:cubicBezTo>
                    <a:pt x="22617" y="10622"/>
                    <a:pt x="21600" y="10721"/>
                    <a:pt x="21529" y="10721"/>
                  </a:cubicBezTo>
                  <a:cubicBezTo>
                    <a:pt x="21516" y="10721"/>
                    <a:pt x="21533" y="10718"/>
                    <a:pt x="21587" y="10711"/>
                  </a:cubicBezTo>
                  <a:lnTo>
                    <a:pt x="21587" y="10711"/>
                  </a:lnTo>
                  <a:cubicBezTo>
                    <a:pt x="20063" y="10913"/>
                    <a:pt x="19015" y="10961"/>
                    <a:pt x="16884" y="11425"/>
                  </a:cubicBezTo>
                  <a:cubicBezTo>
                    <a:pt x="16882" y="11425"/>
                    <a:pt x="16880" y="11425"/>
                    <a:pt x="16878" y="11425"/>
                  </a:cubicBezTo>
                  <a:cubicBezTo>
                    <a:pt x="16760" y="11425"/>
                    <a:pt x="15659" y="11687"/>
                    <a:pt x="15558" y="11687"/>
                  </a:cubicBezTo>
                  <a:cubicBezTo>
                    <a:pt x="15541" y="11687"/>
                    <a:pt x="15551" y="11680"/>
                    <a:pt x="15598" y="11663"/>
                  </a:cubicBezTo>
                  <a:lnTo>
                    <a:pt x="15598" y="11663"/>
                  </a:lnTo>
                  <a:cubicBezTo>
                    <a:pt x="15110" y="11770"/>
                    <a:pt x="14895" y="11854"/>
                    <a:pt x="14848" y="11866"/>
                  </a:cubicBezTo>
                  <a:cubicBezTo>
                    <a:pt x="14840" y="11868"/>
                    <a:pt x="14836" y="11869"/>
                    <a:pt x="14837" y="11869"/>
                  </a:cubicBezTo>
                  <a:cubicBezTo>
                    <a:pt x="14839" y="11869"/>
                    <a:pt x="14938" y="11845"/>
                    <a:pt x="15086" y="11806"/>
                  </a:cubicBezTo>
                  <a:cubicBezTo>
                    <a:pt x="15387" y="11731"/>
                    <a:pt x="15883" y="11636"/>
                    <a:pt x="15914" y="11636"/>
                  </a:cubicBezTo>
                  <a:cubicBezTo>
                    <a:pt x="15917" y="11636"/>
                    <a:pt x="15915" y="11637"/>
                    <a:pt x="15907" y="11639"/>
                  </a:cubicBezTo>
                  <a:cubicBezTo>
                    <a:pt x="14407" y="12008"/>
                    <a:pt x="12645" y="12485"/>
                    <a:pt x="10800" y="13270"/>
                  </a:cubicBezTo>
                  <a:cubicBezTo>
                    <a:pt x="9895" y="13687"/>
                    <a:pt x="8966" y="14152"/>
                    <a:pt x="8073" y="14759"/>
                  </a:cubicBezTo>
                  <a:cubicBezTo>
                    <a:pt x="7180" y="15354"/>
                    <a:pt x="6335" y="16068"/>
                    <a:pt x="5573" y="16890"/>
                  </a:cubicBezTo>
                  <a:cubicBezTo>
                    <a:pt x="5406" y="17069"/>
                    <a:pt x="5251" y="17235"/>
                    <a:pt x="5108" y="17402"/>
                  </a:cubicBezTo>
                  <a:cubicBezTo>
                    <a:pt x="4978" y="17569"/>
                    <a:pt x="4847" y="17735"/>
                    <a:pt x="4727" y="17890"/>
                  </a:cubicBezTo>
                  <a:cubicBezTo>
                    <a:pt x="4477" y="18188"/>
                    <a:pt x="4287" y="18497"/>
                    <a:pt x="4096" y="18771"/>
                  </a:cubicBezTo>
                  <a:cubicBezTo>
                    <a:pt x="4049" y="18843"/>
                    <a:pt x="4001" y="18914"/>
                    <a:pt x="3954" y="18974"/>
                  </a:cubicBezTo>
                  <a:cubicBezTo>
                    <a:pt x="3918" y="19045"/>
                    <a:pt x="3882" y="19116"/>
                    <a:pt x="3835" y="19176"/>
                  </a:cubicBezTo>
                  <a:cubicBezTo>
                    <a:pt x="3763" y="19307"/>
                    <a:pt x="3680" y="19438"/>
                    <a:pt x="3608" y="19569"/>
                  </a:cubicBezTo>
                  <a:cubicBezTo>
                    <a:pt x="3454" y="19819"/>
                    <a:pt x="3334" y="20069"/>
                    <a:pt x="3215" y="20319"/>
                  </a:cubicBezTo>
                  <a:cubicBezTo>
                    <a:pt x="3156" y="20438"/>
                    <a:pt x="3096" y="20557"/>
                    <a:pt x="3025" y="20688"/>
                  </a:cubicBezTo>
                  <a:cubicBezTo>
                    <a:pt x="2965" y="20807"/>
                    <a:pt x="2918" y="20938"/>
                    <a:pt x="2858" y="21069"/>
                  </a:cubicBezTo>
                  <a:cubicBezTo>
                    <a:pt x="2799" y="21200"/>
                    <a:pt x="2751" y="21331"/>
                    <a:pt x="2692" y="21462"/>
                  </a:cubicBezTo>
                  <a:cubicBezTo>
                    <a:pt x="2656" y="21533"/>
                    <a:pt x="2632" y="21605"/>
                    <a:pt x="2596" y="21676"/>
                  </a:cubicBezTo>
                  <a:cubicBezTo>
                    <a:pt x="2572" y="21748"/>
                    <a:pt x="2549" y="21819"/>
                    <a:pt x="2525" y="21891"/>
                  </a:cubicBezTo>
                  <a:cubicBezTo>
                    <a:pt x="2418" y="22188"/>
                    <a:pt x="2287" y="22498"/>
                    <a:pt x="2180" y="22843"/>
                  </a:cubicBezTo>
                  <a:cubicBezTo>
                    <a:pt x="2120" y="23022"/>
                    <a:pt x="2060" y="23200"/>
                    <a:pt x="2001" y="23391"/>
                  </a:cubicBezTo>
                  <a:cubicBezTo>
                    <a:pt x="1941" y="23581"/>
                    <a:pt x="1870" y="23784"/>
                    <a:pt x="1822" y="23998"/>
                  </a:cubicBezTo>
                  <a:cubicBezTo>
                    <a:pt x="1751" y="24249"/>
                    <a:pt x="1719" y="24348"/>
                    <a:pt x="1713" y="24348"/>
                  </a:cubicBezTo>
                  <a:cubicBezTo>
                    <a:pt x="1705" y="24348"/>
                    <a:pt x="1744" y="24174"/>
                    <a:pt x="1799" y="23950"/>
                  </a:cubicBezTo>
                  <a:cubicBezTo>
                    <a:pt x="1846" y="23760"/>
                    <a:pt x="1918" y="23534"/>
                    <a:pt x="1965" y="23355"/>
                  </a:cubicBezTo>
                  <a:cubicBezTo>
                    <a:pt x="2025" y="23177"/>
                    <a:pt x="2060" y="23046"/>
                    <a:pt x="2060" y="23045"/>
                  </a:cubicBezTo>
                  <a:lnTo>
                    <a:pt x="2060" y="23045"/>
                  </a:lnTo>
                  <a:cubicBezTo>
                    <a:pt x="1989" y="23284"/>
                    <a:pt x="1906" y="23498"/>
                    <a:pt x="1834" y="23724"/>
                  </a:cubicBezTo>
                  <a:cubicBezTo>
                    <a:pt x="1775" y="23938"/>
                    <a:pt x="1715" y="24153"/>
                    <a:pt x="1656" y="24367"/>
                  </a:cubicBezTo>
                  <a:cubicBezTo>
                    <a:pt x="1596" y="24581"/>
                    <a:pt x="1537" y="24784"/>
                    <a:pt x="1489" y="24986"/>
                  </a:cubicBezTo>
                  <a:cubicBezTo>
                    <a:pt x="1441" y="25201"/>
                    <a:pt x="1394" y="25403"/>
                    <a:pt x="1346" y="25605"/>
                  </a:cubicBezTo>
                  <a:cubicBezTo>
                    <a:pt x="1251" y="26010"/>
                    <a:pt x="1179" y="26427"/>
                    <a:pt x="1108" y="26844"/>
                  </a:cubicBezTo>
                  <a:cubicBezTo>
                    <a:pt x="1037" y="27260"/>
                    <a:pt x="977" y="27689"/>
                    <a:pt x="917" y="28141"/>
                  </a:cubicBezTo>
                  <a:cubicBezTo>
                    <a:pt x="927" y="28040"/>
                    <a:pt x="930" y="27995"/>
                    <a:pt x="927" y="27995"/>
                  </a:cubicBezTo>
                  <a:cubicBezTo>
                    <a:pt x="918" y="27995"/>
                    <a:pt x="867" y="28304"/>
                    <a:pt x="798" y="28701"/>
                  </a:cubicBezTo>
                  <a:cubicBezTo>
                    <a:pt x="727" y="29427"/>
                    <a:pt x="715" y="29677"/>
                    <a:pt x="691" y="29975"/>
                  </a:cubicBezTo>
                  <a:cubicBezTo>
                    <a:pt x="667" y="30284"/>
                    <a:pt x="644" y="30642"/>
                    <a:pt x="572" y="31606"/>
                  </a:cubicBezTo>
                  <a:cubicBezTo>
                    <a:pt x="572" y="31273"/>
                    <a:pt x="584" y="30844"/>
                    <a:pt x="620" y="30142"/>
                  </a:cubicBezTo>
                  <a:lnTo>
                    <a:pt x="620" y="30142"/>
                  </a:lnTo>
                  <a:cubicBezTo>
                    <a:pt x="477" y="31868"/>
                    <a:pt x="453" y="33571"/>
                    <a:pt x="453" y="35368"/>
                  </a:cubicBezTo>
                  <a:cubicBezTo>
                    <a:pt x="450" y="35426"/>
                    <a:pt x="447" y="35452"/>
                    <a:pt x="444" y="35452"/>
                  </a:cubicBezTo>
                  <a:cubicBezTo>
                    <a:pt x="436" y="35452"/>
                    <a:pt x="429" y="35230"/>
                    <a:pt x="429" y="34928"/>
                  </a:cubicBezTo>
                  <a:cubicBezTo>
                    <a:pt x="417" y="34511"/>
                    <a:pt x="429" y="33963"/>
                    <a:pt x="429" y="33654"/>
                  </a:cubicBezTo>
                  <a:lnTo>
                    <a:pt x="429" y="33654"/>
                  </a:lnTo>
                  <a:cubicBezTo>
                    <a:pt x="394" y="34654"/>
                    <a:pt x="417" y="35964"/>
                    <a:pt x="417" y="37083"/>
                  </a:cubicBezTo>
                  <a:cubicBezTo>
                    <a:pt x="429" y="38214"/>
                    <a:pt x="429" y="39167"/>
                    <a:pt x="453" y="39476"/>
                  </a:cubicBezTo>
                  <a:lnTo>
                    <a:pt x="470" y="38572"/>
                  </a:lnTo>
                  <a:lnTo>
                    <a:pt x="470" y="38572"/>
                  </a:lnTo>
                  <a:cubicBezTo>
                    <a:pt x="468" y="38597"/>
                    <a:pt x="466" y="38608"/>
                    <a:pt x="463" y="38608"/>
                  </a:cubicBezTo>
                  <a:cubicBezTo>
                    <a:pt x="452" y="38608"/>
                    <a:pt x="436" y="38350"/>
                    <a:pt x="429" y="38024"/>
                  </a:cubicBezTo>
                  <a:cubicBezTo>
                    <a:pt x="406" y="36309"/>
                    <a:pt x="453" y="35547"/>
                    <a:pt x="465" y="35452"/>
                  </a:cubicBezTo>
                  <a:lnTo>
                    <a:pt x="465" y="36726"/>
                  </a:lnTo>
                  <a:cubicBezTo>
                    <a:pt x="525" y="36071"/>
                    <a:pt x="501" y="34785"/>
                    <a:pt x="536" y="33356"/>
                  </a:cubicBezTo>
                  <a:cubicBezTo>
                    <a:pt x="572" y="31916"/>
                    <a:pt x="632" y="30320"/>
                    <a:pt x="798" y="29058"/>
                  </a:cubicBezTo>
                  <a:lnTo>
                    <a:pt x="798" y="29058"/>
                  </a:lnTo>
                  <a:cubicBezTo>
                    <a:pt x="798" y="29058"/>
                    <a:pt x="786" y="29320"/>
                    <a:pt x="775" y="29582"/>
                  </a:cubicBezTo>
                  <a:cubicBezTo>
                    <a:pt x="763" y="29725"/>
                    <a:pt x="763" y="29856"/>
                    <a:pt x="751" y="29951"/>
                  </a:cubicBezTo>
                  <a:cubicBezTo>
                    <a:pt x="751" y="29973"/>
                    <a:pt x="751" y="29993"/>
                    <a:pt x="751" y="30011"/>
                  </a:cubicBezTo>
                  <a:cubicBezTo>
                    <a:pt x="763" y="29939"/>
                    <a:pt x="775" y="29832"/>
                    <a:pt x="787" y="29713"/>
                  </a:cubicBezTo>
                  <a:cubicBezTo>
                    <a:pt x="798" y="29463"/>
                    <a:pt x="834" y="29141"/>
                    <a:pt x="858" y="28808"/>
                  </a:cubicBezTo>
                  <a:cubicBezTo>
                    <a:pt x="894" y="28487"/>
                    <a:pt x="941" y="28165"/>
                    <a:pt x="965" y="27915"/>
                  </a:cubicBezTo>
                  <a:cubicBezTo>
                    <a:pt x="1001" y="27665"/>
                    <a:pt x="1013" y="27510"/>
                    <a:pt x="1013" y="27510"/>
                  </a:cubicBezTo>
                  <a:cubicBezTo>
                    <a:pt x="1060" y="27225"/>
                    <a:pt x="1120" y="26998"/>
                    <a:pt x="1132" y="26998"/>
                  </a:cubicBezTo>
                  <a:cubicBezTo>
                    <a:pt x="1144" y="26998"/>
                    <a:pt x="1132" y="27046"/>
                    <a:pt x="1120" y="27177"/>
                  </a:cubicBezTo>
                  <a:cubicBezTo>
                    <a:pt x="1096" y="27308"/>
                    <a:pt x="1072" y="27522"/>
                    <a:pt x="1025" y="27832"/>
                  </a:cubicBezTo>
                  <a:cubicBezTo>
                    <a:pt x="1346" y="26034"/>
                    <a:pt x="1263" y="26224"/>
                    <a:pt x="1656" y="24700"/>
                  </a:cubicBezTo>
                  <a:cubicBezTo>
                    <a:pt x="1675" y="24633"/>
                    <a:pt x="1684" y="24605"/>
                    <a:pt x="1687" y="24605"/>
                  </a:cubicBezTo>
                  <a:lnTo>
                    <a:pt x="1687" y="24605"/>
                  </a:lnTo>
                  <a:cubicBezTo>
                    <a:pt x="1690" y="24605"/>
                    <a:pt x="1677" y="24668"/>
                    <a:pt x="1656" y="24760"/>
                  </a:cubicBezTo>
                  <a:cubicBezTo>
                    <a:pt x="1656" y="24760"/>
                    <a:pt x="1763" y="24331"/>
                    <a:pt x="1882" y="23903"/>
                  </a:cubicBezTo>
                  <a:cubicBezTo>
                    <a:pt x="1930" y="23677"/>
                    <a:pt x="2013" y="23474"/>
                    <a:pt x="2060" y="23307"/>
                  </a:cubicBezTo>
                  <a:cubicBezTo>
                    <a:pt x="2108" y="23153"/>
                    <a:pt x="2144" y="23046"/>
                    <a:pt x="2144" y="23045"/>
                  </a:cubicBezTo>
                  <a:lnTo>
                    <a:pt x="2144" y="23045"/>
                  </a:lnTo>
                  <a:cubicBezTo>
                    <a:pt x="2114" y="23148"/>
                    <a:pt x="2116" y="23162"/>
                    <a:pt x="2121" y="23162"/>
                  </a:cubicBezTo>
                  <a:cubicBezTo>
                    <a:pt x="2123" y="23162"/>
                    <a:pt x="2126" y="23160"/>
                    <a:pt x="2128" y="23160"/>
                  </a:cubicBezTo>
                  <a:cubicBezTo>
                    <a:pt x="2132" y="23160"/>
                    <a:pt x="2133" y="23168"/>
                    <a:pt x="2119" y="23220"/>
                  </a:cubicBezTo>
                  <a:lnTo>
                    <a:pt x="2119" y="23220"/>
                  </a:lnTo>
                  <a:cubicBezTo>
                    <a:pt x="2534" y="21969"/>
                    <a:pt x="2983" y="20968"/>
                    <a:pt x="3406" y="20164"/>
                  </a:cubicBezTo>
                  <a:cubicBezTo>
                    <a:pt x="3465" y="20045"/>
                    <a:pt x="3513" y="19938"/>
                    <a:pt x="3584" y="19831"/>
                  </a:cubicBezTo>
                  <a:cubicBezTo>
                    <a:pt x="3644" y="19724"/>
                    <a:pt x="3704" y="19616"/>
                    <a:pt x="3763" y="19521"/>
                  </a:cubicBezTo>
                  <a:cubicBezTo>
                    <a:pt x="3882" y="19319"/>
                    <a:pt x="3989" y="19140"/>
                    <a:pt x="4096" y="18962"/>
                  </a:cubicBezTo>
                  <a:cubicBezTo>
                    <a:pt x="4216" y="18807"/>
                    <a:pt x="4323" y="18652"/>
                    <a:pt x="4430" y="18509"/>
                  </a:cubicBezTo>
                  <a:cubicBezTo>
                    <a:pt x="4519" y="18375"/>
                    <a:pt x="4609" y="18241"/>
                    <a:pt x="4708" y="18137"/>
                  </a:cubicBezTo>
                  <a:lnTo>
                    <a:pt x="4708" y="18137"/>
                  </a:lnTo>
                  <a:cubicBezTo>
                    <a:pt x="4683" y="18169"/>
                    <a:pt x="4657" y="18203"/>
                    <a:pt x="4631" y="18237"/>
                  </a:cubicBezTo>
                  <a:lnTo>
                    <a:pt x="4631" y="18237"/>
                  </a:lnTo>
                  <a:cubicBezTo>
                    <a:pt x="4635" y="18232"/>
                    <a:pt x="4640" y="18228"/>
                    <a:pt x="4644" y="18223"/>
                  </a:cubicBezTo>
                  <a:lnTo>
                    <a:pt x="4727" y="18116"/>
                  </a:lnTo>
                  <a:lnTo>
                    <a:pt x="4727" y="18116"/>
                  </a:lnTo>
                  <a:cubicBezTo>
                    <a:pt x="4721" y="18123"/>
                    <a:pt x="4714" y="18130"/>
                    <a:pt x="4708" y="18137"/>
                  </a:cubicBezTo>
                  <a:lnTo>
                    <a:pt x="4708" y="18137"/>
                  </a:lnTo>
                  <a:cubicBezTo>
                    <a:pt x="5291" y="17377"/>
                    <a:pt x="5671" y="17015"/>
                    <a:pt x="5847" y="16795"/>
                  </a:cubicBezTo>
                  <a:cubicBezTo>
                    <a:pt x="6033" y="16619"/>
                    <a:pt x="6066" y="16578"/>
                    <a:pt x="6056" y="16578"/>
                  </a:cubicBezTo>
                  <a:cubicBezTo>
                    <a:pt x="6055" y="16578"/>
                    <a:pt x="6052" y="16579"/>
                    <a:pt x="6049" y="16580"/>
                  </a:cubicBezTo>
                  <a:cubicBezTo>
                    <a:pt x="6046" y="16580"/>
                    <a:pt x="6039" y="16582"/>
                    <a:pt x="6035" y="16582"/>
                  </a:cubicBezTo>
                  <a:cubicBezTo>
                    <a:pt x="6024" y="16582"/>
                    <a:pt x="6024" y="16570"/>
                    <a:pt x="6109" y="16485"/>
                  </a:cubicBezTo>
                  <a:cubicBezTo>
                    <a:pt x="6156" y="16426"/>
                    <a:pt x="6251" y="16330"/>
                    <a:pt x="6406" y="16176"/>
                  </a:cubicBezTo>
                  <a:cubicBezTo>
                    <a:pt x="6561" y="16021"/>
                    <a:pt x="6799" y="15830"/>
                    <a:pt x="7121" y="15556"/>
                  </a:cubicBezTo>
                  <a:cubicBezTo>
                    <a:pt x="7121" y="15556"/>
                    <a:pt x="7228" y="15461"/>
                    <a:pt x="7406" y="15354"/>
                  </a:cubicBezTo>
                  <a:cubicBezTo>
                    <a:pt x="7585" y="15235"/>
                    <a:pt x="7823" y="15080"/>
                    <a:pt x="8049" y="14925"/>
                  </a:cubicBezTo>
                  <a:cubicBezTo>
                    <a:pt x="8299" y="14794"/>
                    <a:pt x="8549" y="14652"/>
                    <a:pt x="8728" y="14544"/>
                  </a:cubicBezTo>
                  <a:cubicBezTo>
                    <a:pt x="8823" y="14497"/>
                    <a:pt x="8895" y="14449"/>
                    <a:pt x="8954" y="14425"/>
                  </a:cubicBezTo>
                  <a:cubicBezTo>
                    <a:pt x="9002" y="14390"/>
                    <a:pt x="9038" y="14378"/>
                    <a:pt x="9038" y="14378"/>
                  </a:cubicBezTo>
                  <a:lnTo>
                    <a:pt x="9395" y="14128"/>
                  </a:lnTo>
                  <a:cubicBezTo>
                    <a:pt x="9502" y="14068"/>
                    <a:pt x="9621" y="13997"/>
                    <a:pt x="9752" y="13937"/>
                  </a:cubicBezTo>
                  <a:cubicBezTo>
                    <a:pt x="9883" y="13866"/>
                    <a:pt x="10026" y="13806"/>
                    <a:pt x="10145" y="13747"/>
                  </a:cubicBezTo>
                  <a:cubicBezTo>
                    <a:pt x="10332" y="13653"/>
                    <a:pt x="10475" y="13589"/>
                    <a:pt x="10493" y="13589"/>
                  </a:cubicBezTo>
                  <a:cubicBezTo>
                    <a:pt x="10498" y="13589"/>
                    <a:pt x="10493" y="13594"/>
                    <a:pt x="10478" y="13604"/>
                  </a:cubicBezTo>
                  <a:cubicBezTo>
                    <a:pt x="10859" y="13401"/>
                    <a:pt x="11038" y="13330"/>
                    <a:pt x="11109" y="13306"/>
                  </a:cubicBezTo>
                  <a:cubicBezTo>
                    <a:pt x="11131" y="13293"/>
                    <a:pt x="11137" y="13288"/>
                    <a:pt x="11132" y="13288"/>
                  </a:cubicBezTo>
                  <a:cubicBezTo>
                    <a:pt x="11123" y="13288"/>
                    <a:pt x="11083" y="13303"/>
                    <a:pt x="11038" y="13318"/>
                  </a:cubicBezTo>
                  <a:cubicBezTo>
                    <a:pt x="10954" y="13350"/>
                    <a:pt x="10845" y="13393"/>
                    <a:pt x="10836" y="13393"/>
                  </a:cubicBezTo>
                  <a:cubicBezTo>
                    <a:pt x="10828" y="13393"/>
                    <a:pt x="10891" y="13363"/>
                    <a:pt x="11097" y="13270"/>
                  </a:cubicBezTo>
                  <a:cubicBezTo>
                    <a:pt x="11359" y="13163"/>
                    <a:pt x="11633" y="13044"/>
                    <a:pt x="11943" y="12937"/>
                  </a:cubicBezTo>
                  <a:cubicBezTo>
                    <a:pt x="12240" y="12830"/>
                    <a:pt x="12550" y="12723"/>
                    <a:pt x="12883" y="12604"/>
                  </a:cubicBezTo>
                  <a:cubicBezTo>
                    <a:pt x="13205" y="12497"/>
                    <a:pt x="13538" y="12401"/>
                    <a:pt x="13871" y="12294"/>
                  </a:cubicBezTo>
                  <a:cubicBezTo>
                    <a:pt x="14193" y="12187"/>
                    <a:pt x="14526" y="12116"/>
                    <a:pt x="14848" y="12020"/>
                  </a:cubicBezTo>
                  <a:cubicBezTo>
                    <a:pt x="15003" y="11985"/>
                    <a:pt x="15157" y="11937"/>
                    <a:pt x="15312" y="11901"/>
                  </a:cubicBezTo>
                  <a:cubicBezTo>
                    <a:pt x="15467" y="11866"/>
                    <a:pt x="15610" y="11830"/>
                    <a:pt x="15753" y="11806"/>
                  </a:cubicBezTo>
                  <a:cubicBezTo>
                    <a:pt x="16038" y="11735"/>
                    <a:pt x="16300" y="11687"/>
                    <a:pt x="16527" y="11627"/>
                  </a:cubicBezTo>
                  <a:cubicBezTo>
                    <a:pt x="16991" y="11544"/>
                    <a:pt x="17324" y="11496"/>
                    <a:pt x="17455" y="11485"/>
                  </a:cubicBezTo>
                  <a:cubicBezTo>
                    <a:pt x="17571" y="11458"/>
                    <a:pt x="17605" y="11447"/>
                    <a:pt x="17587" y="11447"/>
                  </a:cubicBezTo>
                  <a:cubicBezTo>
                    <a:pt x="17523" y="11447"/>
                    <a:pt x="16793" y="11581"/>
                    <a:pt x="16756" y="11581"/>
                  </a:cubicBezTo>
                  <a:cubicBezTo>
                    <a:pt x="16735" y="11581"/>
                    <a:pt x="16952" y="11535"/>
                    <a:pt x="17681" y="11389"/>
                  </a:cubicBezTo>
                  <a:cubicBezTo>
                    <a:pt x="17860" y="11377"/>
                    <a:pt x="18110" y="11342"/>
                    <a:pt x="18432" y="11294"/>
                  </a:cubicBezTo>
                  <a:cubicBezTo>
                    <a:pt x="18741" y="11246"/>
                    <a:pt x="19122" y="11187"/>
                    <a:pt x="19539" y="11127"/>
                  </a:cubicBezTo>
                  <a:cubicBezTo>
                    <a:pt x="19967" y="11068"/>
                    <a:pt x="20432" y="10996"/>
                    <a:pt x="20920" y="10937"/>
                  </a:cubicBezTo>
                  <a:cubicBezTo>
                    <a:pt x="21396" y="10877"/>
                    <a:pt x="21908" y="10830"/>
                    <a:pt x="22408" y="10782"/>
                  </a:cubicBezTo>
                  <a:lnTo>
                    <a:pt x="22408" y="10782"/>
                  </a:lnTo>
                  <a:cubicBezTo>
                    <a:pt x="21987" y="10856"/>
                    <a:pt x="20936" y="10965"/>
                    <a:pt x="21007" y="10965"/>
                  </a:cubicBezTo>
                  <a:cubicBezTo>
                    <a:pt x="21038" y="10965"/>
                    <a:pt x="21288" y="10944"/>
                    <a:pt x="21908" y="10889"/>
                  </a:cubicBezTo>
                  <a:cubicBezTo>
                    <a:pt x="22051" y="10865"/>
                    <a:pt x="22230" y="10842"/>
                    <a:pt x="22420" y="10818"/>
                  </a:cubicBezTo>
                  <a:cubicBezTo>
                    <a:pt x="22623" y="10794"/>
                    <a:pt x="22837" y="10782"/>
                    <a:pt x="23051" y="10770"/>
                  </a:cubicBezTo>
                  <a:cubicBezTo>
                    <a:pt x="23516" y="10734"/>
                    <a:pt x="24016" y="10687"/>
                    <a:pt x="24539" y="10663"/>
                  </a:cubicBezTo>
                  <a:cubicBezTo>
                    <a:pt x="25587" y="10627"/>
                    <a:pt x="26695" y="10592"/>
                    <a:pt x="27552" y="10580"/>
                  </a:cubicBezTo>
                  <a:cubicBezTo>
                    <a:pt x="27564" y="10568"/>
                    <a:pt x="27814" y="10556"/>
                    <a:pt x="28207" y="10544"/>
                  </a:cubicBezTo>
                  <a:cubicBezTo>
                    <a:pt x="28600" y="10520"/>
                    <a:pt x="29159" y="10508"/>
                    <a:pt x="29790" y="10508"/>
                  </a:cubicBezTo>
                  <a:cubicBezTo>
                    <a:pt x="30433" y="10508"/>
                    <a:pt x="31159" y="10496"/>
                    <a:pt x="31909" y="10496"/>
                  </a:cubicBezTo>
                  <a:cubicBezTo>
                    <a:pt x="32648" y="10508"/>
                    <a:pt x="33410" y="10508"/>
                    <a:pt x="34136" y="10520"/>
                  </a:cubicBezTo>
                  <a:cubicBezTo>
                    <a:pt x="33945" y="10532"/>
                    <a:pt x="39529" y="10615"/>
                    <a:pt x="42196" y="10675"/>
                  </a:cubicBezTo>
                  <a:lnTo>
                    <a:pt x="42125" y="10687"/>
                  </a:lnTo>
                  <a:cubicBezTo>
                    <a:pt x="42309" y="10670"/>
                    <a:pt x="42783" y="10663"/>
                    <a:pt x="43407" y="10663"/>
                  </a:cubicBezTo>
                  <a:cubicBezTo>
                    <a:pt x="44520" y="10663"/>
                    <a:pt x="46111" y="10683"/>
                    <a:pt x="47399" y="10699"/>
                  </a:cubicBezTo>
                  <a:cubicBezTo>
                    <a:pt x="47316" y="10734"/>
                    <a:pt x="46959" y="10734"/>
                    <a:pt x="45864" y="10734"/>
                  </a:cubicBezTo>
                  <a:lnTo>
                    <a:pt x="47757" y="10770"/>
                  </a:lnTo>
                  <a:cubicBezTo>
                    <a:pt x="47977" y="10764"/>
                    <a:pt x="48236" y="10761"/>
                    <a:pt x="48592" y="10761"/>
                  </a:cubicBezTo>
                  <a:cubicBezTo>
                    <a:pt x="48947" y="10761"/>
                    <a:pt x="49400" y="10764"/>
                    <a:pt x="50007" y="10770"/>
                  </a:cubicBezTo>
                  <a:lnTo>
                    <a:pt x="49531" y="10806"/>
                  </a:lnTo>
                  <a:cubicBezTo>
                    <a:pt x="52043" y="10842"/>
                    <a:pt x="54591" y="10842"/>
                    <a:pt x="57817" y="10925"/>
                  </a:cubicBezTo>
                  <a:cubicBezTo>
                    <a:pt x="57901" y="10901"/>
                    <a:pt x="57270" y="10865"/>
                    <a:pt x="57032" y="10842"/>
                  </a:cubicBezTo>
                  <a:cubicBezTo>
                    <a:pt x="56794" y="10806"/>
                    <a:pt x="56960" y="10794"/>
                    <a:pt x="58663" y="10794"/>
                  </a:cubicBezTo>
                  <a:cubicBezTo>
                    <a:pt x="58777" y="10815"/>
                    <a:pt x="58882" y="10845"/>
                    <a:pt x="58314" y="10852"/>
                  </a:cubicBezTo>
                  <a:lnTo>
                    <a:pt x="58314" y="10852"/>
                  </a:lnTo>
                  <a:cubicBezTo>
                    <a:pt x="58517" y="10850"/>
                    <a:pt x="58772" y="10848"/>
                    <a:pt x="59035" y="10848"/>
                  </a:cubicBezTo>
                  <a:cubicBezTo>
                    <a:pt x="59244" y="10848"/>
                    <a:pt x="59457" y="10850"/>
                    <a:pt x="59651" y="10854"/>
                  </a:cubicBezTo>
                  <a:lnTo>
                    <a:pt x="58294" y="10877"/>
                  </a:lnTo>
                  <a:cubicBezTo>
                    <a:pt x="58708" y="10887"/>
                    <a:pt x="58949" y="10891"/>
                    <a:pt x="59108" y="10891"/>
                  </a:cubicBezTo>
                  <a:cubicBezTo>
                    <a:pt x="59446" y="10891"/>
                    <a:pt x="59415" y="10875"/>
                    <a:pt x="59893" y="10875"/>
                  </a:cubicBezTo>
                  <a:cubicBezTo>
                    <a:pt x="59986" y="10875"/>
                    <a:pt x="60097" y="10876"/>
                    <a:pt x="60234" y="10877"/>
                  </a:cubicBezTo>
                  <a:cubicBezTo>
                    <a:pt x="60211" y="10901"/>
                    <a:pt x="61104" y="10901"/>
                    <a:pt x="60937" y="10925"/>
                  </a:cubicBezTo>
                  <a:cubicBezTo>
                    <a:pt x="60699" y="10925"/>
                    <a:pt x="60186" y="10910"/>
                    <a:pt x="59759" y="10910"/>
                  </a:cubicBezTo>
                  <a:cubicBezTo>
                    <a:pt x="59652" y="10910"/>
                    <a:pt x="59551" y="10911"/>
                    <a:pt x="59461" y="10913"/>
                  </a:cubicBezTo>
                  <a:cubicBezTo>
                    <a:pt x="60782" y="10925"/>
                    <a:pt x="62389" y="10949"/>
                    <a:pt x="62913" y="10984"/>
                  </a:cubicBezTo>
                  <a:cubicBezTo>
                    <a:pt x="62826" y="10965"/>
                    <a:pt x="62881" y="10946"/>
                    <a:pt x="63436" y="10946"/>
                  </a:cubicBezTo>
                  <a:cubicBezTo>
                    <a:pt x="63561" y="10946"/>
                    <a:pt x="63710" y="10947"/>
                    <a:pt x="63890" y="10949"/>
                  </a:cubicBezTo>
                  <a:cubicBezTo>
                    <a:pt x="66390" y="10961"/>
                    <a:pt x="64747" y="10984"/>
                    <a:pt x="66211" y="11008"/>
                  </a:cubicBezTo>
                  <a:cubicBezTo>
                    <a:pt x="66309" y="11006"/>
                    <a:pt x="66432" y="11006"/>
                    <a:pt x="66569" y="11006"/>
                  </a:cubicBezTo>
                  <a:cubicBezTo>
                    <a:pt x="66918" y="11006"/>
                    <a:pt x="67364" y="11010"/>
                    <a:pt x="67735" y="11010"/>
                  </a:cubicBezTo>
                  <a:cubicBezTo>
                    <a:pt x="68130" y="11010"/>
                    <a:pt x="68441" y="11005"/>
                    <a:pt x="68462" y="10984"/>
                  </a:cubicBezTo>
                  <a:cubicBezTo>
                    <a:pt x="69188" y="10996"/>
                    <a:pt x="69331" y="11008"/>
                    <a:pt x="69617" y="11032"/>
                  </a:cubicBezTo>
                  <a:cubicBezTo>
                    <a:pt x="70259" y="11020"/>
                    <a:pt x="71783" y="11008"/>
                    <a:pt x="72950" y="11008"/>
                  </a:cubicBezTo>
                  <a:cubicBezTo>
                    <a:pt x="74117" y="10984"/>
                    <a:pt x="74951" y="10973"/>
                    <a:pt x="74212" y="10961"/>
                  </a:cubicBezTo>
                  <a:lnTo>
                    <a:pt x="73879" y="10961"/>
                  </a:lnTo>
                  <a:cubicBezTo>
                    <a:pt x="73939" y="10961"/>
                    <a:pt x="74022" y="10949"/>
                    <a:pt x="74093" y="10949"/>
                  </a:cubicBezTo>
                  <a:cubicBezTo>
                    <a:pt x="78344" y="10877"/>
                    <a:pt x="82940" y="10877"/>
                    <a:pt x="87154" y="10723"/>
                  </a:cubicBezTo>
                  <a:lnTo>
                    <a:pt x="87154" y="10734"/>
                  </a:lnTo>
                  <a:cubicBezTo>
                    <a:pt x="88405" y="10675"/>
                    <a:pt x="89810" y="10639"/>
                    <a:pt x="91119" y="10580"/>
                  </a:cubicBezTo>
                  <a:cubicBezTo>
                    <a:pt x="92429" y="10508"/>
                    <a:pt x="93655" y="10449"/>
                    <a:pt x="94548" y="10401"/>
                  </a:cubicBezTo>
                  <a:cubicBezTo>
                    <a:pt x="95048" y="10369"/>
                    <a:pt x="95665" y="10348"/>
                    <a:pt x="95925" y="10348"/>
                  </a:cubicBezTo>
                  <a:cubicBezTo>
                    <a:pt x="96055" y="10348"/>
                    <a:pt x="96096" y="10353"/>
                    <a:pt x="95989" y="10365"/>
                  </a:cubicBezTo>
                  <a:cubicBezTo>
                    <a:pt x="97918" y="10246"/>
                    <a:pt x="98132" y="10234"/>
                    <a:pt x="100906" y="10068"/>
                  </a:cubicBezTo>
                  <a:lnTo>
                    <a:pt x="100906" y="10068"/>
                  </a:lnTo>
                  <a:cubicBezTo>
                    <a:pt x="100166" y="10122"/>
                    <a:pt x="100094" y="10132"/>
                    <a:pt x="100136" y="10132"/>
                  </a:cubicBezTo>
                  <a:cubicBezTo>
                    <a:pt x="100157" y="10132"/>
                    <a:pt x="100209" y="10129"/>
                    <a:pt x="100216" y="10129"/>
                  </a:cubicBezTo>
                  <a:cubicBezTo>
                    <a:pt x="100232" y="10129"/>
                    <a:pt x="100046" y="10140"/>
                    <a:pt x="98930" y="10211"/>
                  </a:cubicBezTo>
                  <a:cubicBezTo>
                    <a:pt x="101430" y="10056"/>
                    <a:pt x="102002" y="10056"/>
                    <a:pt x="104680" y="9806"/>
                  </a:cubicBezTo>
                  <a:lnTo>
                    <a:pt x="104680" y="9806"/>
                  </a:lnTo>
                  <a:cubicBezTo>
                    <a:pt x="104493" y="9830"/>
                    <a:pt x="104459" y="9840"/>
                    <a:pt x="104533" y="9840"/>
                  </a:cubicBezTo>
                  <a:cubicBezTo>
                    <a:pt x="104643" y="9840"/>
                    <a:pt x="104990" y="9817"/>
                    <a:pt x="105431" y="9782"/>
                  </a:cubicBezTo>
                  <a:cubicBezTo>
                    <a:pt x="105788" y="9758"/>
                    <a:pt x="106228" y="9722"/>
                    <a:pt x="106633" y="9699"/>
                  </a:cubicBezTo>
                  <a:cubicBezTo>
                    <a:pt x="106966" y="9661"/>
                    <a:pt x="107284" y="9630"/>
                    <a:pt x="107550" y="9607"/>
                  </a:cubicBezTo>
                  <a:lnTo>
                    <a:pt x="107550" y="9607"/>
                  </a:lnTo>
                  <a:cubicBezTo>
                    <a:pt x="107384" y="9621"/>
                    <a:pt x="107130" y="9642"/>
                    <a:pt x="106871" y="9663"/>
                  </a:cubicBezTo>
                  <a:cubicBezTo>
                    <a:pt x="106657" y="9675"/>
                    <a:pt x="106431" y="9687"/>
                    <a:pt x="106264" y="9699"/>
                  </a:cubicBezTo>
                  <a:cubicBezTo>
                    <a:pt x="106109" y="9711"/>
                    <a:pt x="105990" y="9711"/>
                    <a:pt x="105990" y="9711"/>
                  </a:cubicBezTo>
                  <a:cubicBezTo>
                    <a:pt x="107324" y="9603"/>
                    <a:pt x="108490" y="9496"/>
                    <a:pt x="109681" y="9389"/>
                  </a:cubicBezTo>
                  <a:lnTo>
                    <a:pt x="109681" y="9389"/>
                  </a:lnTo>
                  <a:lnTo>
                    <a:pt x="109038" y="9496"/>
                  </a:lnTo>
                  <a:cubicBezTo>
                    <a:pt x="109681" y="9449"/>
                    <a:pt x="110300" y="9401"/>
                    <a:pt x="110907" y="9341"/>
                  </a:cubicBezTo>
                  <a:cubicBezTo>
                    <a:pt x="111515" y="9270"/>
                    <a:pt x="112110" y="9210"/>
                    <a:pt x="112693" y="9151"/>
                  </a:cubicBezTo>
                  <a:cubicBezTo>
                    <a:pt x="113860" y="9020"/>
                    <a:pt x="114967" y="8901"/>
                    <a:pt x="116039" y="8758"/>
                  </a:cubicBezTo>
                  <a:cubicBezTo>
                    <a:pt x="117099" y="8615"/>
                    <a:pt x="118135" y="8484"/>
                    <a:pt x="119147" y="8365"/>
                  </a:cubicBezTo>
                  <a:cubicBezTo>
                    <a:pt x="120147" y="8222"/>
                    <a:pt x="121135" y="8103"/>
                    <a:pt x="122099" y="7984"/>
                  </a:cubicBezTo>
                  <a:cubicBezTo>
                    <a:pt x="122316" y="7949"/>
                    <a:pt x="122389" y="7935"/>
                    <a:pt x="122365" y="7935"/>
                  </a:cubicBezTo>
                  <a:cubicBezTo>
                    <a:pt x="122264" y="7935"/>
                    <a:pt x="120446" y="8183"/>
                    <a:pt x="120322" y="8183"/>
                  </a:cubicBezTo>
                  <a:cubicBezTo>
                    <a:pt x="120294" y="8183"/>
                    <a:pt x="120353" y="8170"/>
                    <a:pt x="120540" y="8139"/>
                  </a:cubicBezTo>
                  <a:cubicBezTo>
                    <a:pt x="121123" y="8067"/>
                    <a:pt x="121706" y="7984"/>
                    <a:pt x="122278" y="7913"/>
                  </a:cubicBezTo>
                  <a:cubicBezTo>
                    <a:pt x="122849" y="7841"/>
                    <a:pt x="123397" y="7782"/>
                    <a:pt x="123885" y="7710"/>
                  </a:cubicBezTo>
                  <a:cubicBezTo>
                    <a:pt x="124885" y="7579"/>
                    <a:pt x="125671" y="7472"/>
                    <a:pt x="126040" y="7413"/>
                  </a:cubicBezTo>
                  <a:cubicBezTo>
                    <a:pt x="127636" y="7186"/>
                    <a:pt x="128374" y="7020"/>
                    <a:pt x="129136" y="6865"/>
                  </a:cubicBezTo>
                  <a:cubicBezTo>
                    <a:pt x="129886" y="6710"/>
                    <a:pt x="130672" y="6567"/>
                    <a:pt x="132327" y="6270"/>
                  </a:cubicBezTo>
                  <a:lnTo>
                    <a:pt x="132327" y="6270"/>
                  </a:lnTo>
                  <a:cubicBezTo>
                    <a:pt x="132203" y="6287"/>
                    <a:pt x="132081" y="6301"/>
                    <a:pt x="132030" y="6301"/>
                  </a:cubicBezTo>
                  <a:cubicBezTo>
                    <a:pt x="131905" y="6301"/>
                    <a:pt x="132210" y="6215"/>
                    <a:pt x="133970" y="5877"/>
                  </a:cubicBezTo>
                  <a:cubicBezTo>
                    <a:pt x="135292" y="5639"/>
                    <a:pt x="136039" y="5529"/>
                    <a:pt x="136166" y="5529"/>
                  </a:cubicBezTo>
                  <a:cubicBezTo>
                    <a:pt x="136263" y="5529"/>
                    <a:pt x="136005" y="5592"/>
                    <a:pt x="135375" y="5710"/>
                  </a:cubicBezTo>
                  <a:cubicBezTo>
                    <a:pt x="134815" y="5817"/>
                    <a:pt x="134553" y="5853"/>
                    <a:pt x="134577" y="5853"/>
                  </a:cubicBezTo>
                  <a:cubicBezTo>
                    <a:pt x="134025" y="5958"/>
                    <a:pt x="133343" y="6089"/>
                    <a:pt x="133393" y="6089"/>
                  </a:cubicBezTo>
                  <a:cubicBezTo>
                    <a:pt x="133411" y="6089"/>
                    <a:pt x="133523" y="6072"/>
                    <a:pt x="133767" y="6031"/>
                  </a:cubicBezTo>
                  <a:lnTo>
                    <a:pt x="134065" y="5960"/>
                  </a:lnTo>
                  <a:cubicBezTo>
                    <a:pt x="135085" y="5781"/>
                    <a:pt x="137693" y="5315"/>
                    <a:pt x="137772" y="5315"/>
                  </a:cubicBezTo>
                  <a:cubicBezTo>
                    <a:pt x="137782" y="5315"/>
                    <a:pt x="137748" y="5323"/>
                    <a:pt x="137661" y="5341"/>
                  </a:cubicBezTo>
                  <a:cubicBezTo>
                    <a:pt x="138360" y="5213"/>
                    <a:pt x="138620" y="5162"/>
                    <a:pt x="138597" y="5162"/>
                  </a:cubicBezTo>
                  <a:cubicBezTo>
                    <a:pt x="138571" y="5162"/>
                    <a:pt x="138168" y="5229"/>
                    <a:pt x="137627" y="5322"/>
                  </a:cubicBezTo>
                  <a:lnTo>
                    <a:pt x="137627" y="5322"/>
                  </a:lnTo>
                  <a:cubicBezTo>
                    <a:pt x="140295" y="4861"/>
                    <a:pt x="141941" y="4550"/>
                    <a:pt x="144828" y="4091"/>
                  </a:cubicBezTo>
                  <a:lnTo>
                    <a:pt x="144828" y="4091"/>
                  </a:lnTo>
                  <a:cubicBezTo>
                    <a:pt x="144524" y="4135"/>
                    <a:pt x="144233" y="4171"/>
                    <a:pt x="144176" y="4171"/>
                  </a:cubicBezTo>
                  <a:cubicBezTo>
                    <a:pt x="144142" y="4171"/>
                    <a:pt x="144192" y="4158"/>
                    <a:pt x="144376" y="4126"/>
                  </a:cubicBezTo>
                  <a:cubicBezTo>
                    <a:pt x="146626" y="3769"/>
                    <a:pt x="147126" y="3686"/>
                    <a:pt x="147436" y="3626"/>
                  </a:cubicBezTo>
                  <a:cubicBezTo>
                    <a:pt x="147745" y="3555"/>
                    <a:pt x="147876" y="3519"/>
                    <a:pt x="149400" y="3281"/>
                  </a:cubicBezTo>
                  <a:cubicBezTo>
                    <a:pt x="149910" y="3208"/>
                    <a:pt x="150071" y="3191"/>
                    <a:pt x="150120" y="3191"/>
                  </a:cubicBezTo>
                  <a:cubicBezTo>
                    <a:pt x="150164" y="3191"/>
                    <a:pt x="150115" y="3205"/>
                    <a:pt x="150149" y="3205"/>
                  </a:cubicBezTo>
                  <a:cubicBezTo>
                    <a:pt x="150206" y="3205"/>
                    <a:pt x="150499" y="3165"/>
                    <a:pt x="151865" y="2948"/>
                  </a:cubicBezTo>
                  <a:cubicBezTo>
                    <a:pt x="152464" y="2864"/>
                    <a:pt x="152722" y="2833"/>
                    <a:pt x="152773" y="2833"/>
                  </a:cubicBezTo>
                  <a:cubicBezTo>
                    <a:pt x="152881" y="2833"/>
                    <a:pt x="152035" y="2978"/>
                    <a:pt x="151532" y="3067"/>
                  </a:cubicBezTo>
                  <a:cubicBezTo>
                    <a:pt x="152234" y="2948"/>
                    <a:pt x="152901" y="2841"/>
                    <a:pt x="153556" y="2757"/>
                  </a:cubicBezTo>
                  <a:cubicBezTo>
                    <a:pt x="154199" y="2662"/>
                    <a:pt x="154818" y="2579"/>
                    <a:pt x="155401" y="2507"/>
                  </a:cubicBezTo>
                  <a:cubicBezTo>
                    <a:pt x="156568" y="2352"/>
                    <a:pt x="157580" y="2233"/>
                    <a:pt x="158390" y="2138"/>
                  </a:cubicBezTo>
                  <a:lnTo>
                    <a:pt x="158390" y="2138"/>
                  </a:lnTo>
                  <a:lnTo>
                    <a:pt x="156901" y="2341"/>
                  </a:lnTo>
                  <a:cubicBezTo>
                    <a:pt x="157794" y="2221"/>
                    <a:pt x="158521" y="2126"/>
                    <a:pt x="159259" y="2031"/>
                  </a:cubicBezTo>
                  <a:lnTo>
                    <a:pt x="159259" y="2031"/>
                  </a:lnTo>
                  <a:lnTo>
                    <a:pt x="158401" y="2102"/>
                  </a:lnTo>
                  <a:cubicBezTo>
                    <a:pt x="158842" y="2055"/>
                    <a:pt x="159247" y="2007"/>
                    <a:pt x="159533" y="1971"/>
                  </a:cubicBezTo>
                  <a:cubicBezTo>
                    <a:pt x="159777" y="1942"/>
                    <a:pt x="159942" y="1921"/>
                    <a:pt x="159986" y="1921"/>
                  </a:cubicBezTo>
                  <a:cubicBezTo>
                    <a:pt x="159995" y="1921"/>
                    <a:pt x="159999" y="1922"/>
                    <a:pt x="159997" y="1924"/>
                  </a:cubicBezTo>
                  <a:cubicBezTo>
                    <a:pt x="160890" y="1793"/>
                    <a:pt x="159306" y="1948"/>
                    <a:pt x="161080" y="1710"/>
                  </a:cubicBezTo>
                  <a:cubicBezTo>
                    <a:pt x="161664" y="1650"/>
                    <a:pt x="162545" y="1543"/>
                    <a:pt x="163331" y="1448"/>
                  </a:cubicBezTo>
                  <a:cubicBezTo>
                    <a:pt x="164128" y="1364"/>
                    <a:pt x="164819" y="1293"/>
                    <a:pt x="165021" y="1293"/>
                  </a:cubicBezTo>
                  <a:cubicBezTo>
                    <a:pt x="163564" y="1445"/>
                    <a:pt x="163333" y="1476"/>
                    <a:pt x="163391" y="1476"/>
                  </a:cubicBezTo>
                  <a:cubicBezTo>
                    <a:pt x="163405" y="1476"/>
                    <a:pt x="163438" y="1474"/>
                    <a:pt x="163474" y="1471"/>
                  </a:cubicBezTo>
                  <a:cubicBezTo>
                    <a:pt x="163493" y="1471"/>
                    <a:pt x="163514" y="1471"/>
                    <a:pt x="163533" y="1471"/>
                  </a:cubicBezTo>
                  <a:cubicBezTo>
                    <a:pt x="163622" y="1471"/>
                    <a:pt x="163669" y="1475"/>
                    <a:pt x="163343" y="1518"/>
                  </a:cubicBezTo>
                  <a:lnTo>
                    <a:pt x="163343" y="1518"/>
                  </a:lnTo>
                  <a:cubicBezTo>
                    <a:pt x="163709" y="1483"/>
                    <a:pt x="164109" y="1447"/>
                    <a:pt x="164545" y="1400"/>
                  </a:cubicBezTo>
                  <a:cubicBezTo>
                    <a:pt x="164563" y="1398"/>
                    <a:pt x="164574" y="1398"/>
                    <a:pt x="164578" y="1398"/>
                  </a:cubicBezTo>
                  <a:cubicBezTo>
                    <a:pt x="164605" y="1398"/>
                    <a:pt x="164382" y="1427"/>
                    <a:pt x="164176" y="1448"/>
                  </a:cubicBezTo>
                  <a:cubicBezTo>
                    <a:pt x="167688" y="1138"/>
                    <a:pt x="165783" y="1221"/>
                    <a:pt x="169415" y="900"/>
                  </a:cubicBezTo>
                  <a:lnTo>
                    <a:pt x="169415" y="900"/>
                  </a:lnTo>
                  <a:cubicBezTo>
                    <a:pt x="169313" y="916"/>
                    <a:pt x="169298" y="922"/>
                    <a:pt x="169344" y="922"/>
                  </a:cubicBezTo>
                  <a:cubicBezTo>
                    <a:pt x="169400" y="922"/>
                    <a:pt x="169547" y="913"/>
                    <a:pt x="169736" y="900"/>
                  </a:cubicBezTo>
                  <a:cubicBezTo>
                    <a:pt x="170081" y="888"/>
                    <a:pt x="170558" y="852"/>
                    <a:pt x="170855" y="828"/>
                  </a:cubicBezTo>
                  <a:lnTo>
                    <a:pt x="170855" y="828"/>
                  </a:lnTo>
                  <a:cubicBezTo>
                    <a:pt x="170407" y="861"/>
                    <a:pt x="170168" y="875"/>
                    <a:pt x="170089" y="875"/>
                  </a:cubicBezTo>
                  <a:cubicBezTo>
                    <a:pt x="169911" y="875"/>
                    <a:pt x="170561" y="804"/>
                    <a:pt x="171486" y="721"/>
                  </a:cubicBezTo>
                  <a:cubicBezTo>
                    <a:pt x="172653" y="638"/>
                    <a:pt x="173296" y="602"/>
                    <a:pt x="173784" y="567"/>
                  </a:cubicBezTo>
                  <a:cubicBezTo>
                    <a:pt x="174284" y="531"/>
                    <a:pt x="174642" y="507"/>
                    <a:pt x="175249" y="471"/>
                  </a:cubicBezTo>
                  <a:lnTo>
                    <a:pt x="175249" y="471"/>
                  </a:lnTo>
                  <a:lnTo>
                    <a:pt x="173856" y="543"/>
                  </a:lnTo>
                  <a:cubicBezTo>
                    <a:pt x="174094" y="519"/>
                    <a:pt x="174499" y="483"/>
                    <a:pt x="175058" y="459"/>
                  </a:cubicBezTo>
                  <a:cubicBezTo>
                    <a:pt x="175606" y="424"/>
                    <a:pt x="176308" y="376"/>
                    <a:pt x="177118" y="352"/>
                  </a:cubicBezTo>
                  <a:lnTo>
                    <a:pt x="177118" y="352"/>
                  </a:lnTo>
                  <a:cubicBezTo>
                    <a:pt x="177149" y="355"/>
                    <a:pt x="177098" y="360"/>
                    <a:pt x="177006" y="365"/>
                  </a:cubicBezTo>
                  <a:lnTo>
                    <a:pt x="177006" y="365"/>
                  </a:lnTo>
                  <a:cubicBezTo>
                    <a:pt x="177705" y="339"/>
                    <a:pt x="178462" y="322"/>
                    <a:pt x="179261" y="305"/>
                  </a:cubicBezTo>
                  <a:cubicBezTo>
                    <a:pt x="179821" y="305"/>
                    <a:pt x="180392" y="293"/>
                    <a:pt x="180988" y="293"/>
                  </a:cubicBezTo>
                  <a:cubicBezTo>
                    <a:pt x="181285" y="293"/>
                    <a:pt x="181595" y="293"/>
                    <a:pt x="181904" y="281"/>
                  </a:cubicBezTo>
                  <a:lnTo>
                    <a:pt x="182833" y="281"/>
                  </a:lnTo>
                  <a:cubicBezTo>
                    <a:pt x="184000" y="305"/>
                    <a:pt x="182952" y="328"/>
                    <a:pt x="183976" y="352"/>
                  </a:cubicBezTo>
                  <a:cubicBezTo>
                    <a:pt x="186798" y="376"/>
                    <a:pt x="187036" y="447"/>
                    <a:pt x="190001" y="626"/>
                  </a:cubicBezTo>
                  <a:cubicBezTo>
                    <a:pt x="189593" y="575"/>
                    <a:pt x="189347" y="548"/>
                    <a:pt x="189425" y="548"/>
                  </a:cubicBezTo>
                  <a:cubicBezTo>
                    <a:pt x="189510" y="548"/>
                    <a:pt x="189990" y="581"/>
                    <a:pt x="191084" y="650"/>
                  </a:cubicBezTo>
                  <a:cubicBezTo>
                    <a:pt x="191084" y="650"/>
                    <a:pt x="190775" y="626"/>
                    <a:pt x="190322" y="590"/>
                  </a:cubicBezTo>
                  <a:cubicBezTo>
                    <a:pt x="189870" y="555"/>
                    <a:pt x="189262" y="507"/>
                    <a:pt x="188643" y="483"/>
                  </a:cubicBezTo>
                  <a:cubicBezTo>
                    <a:pt x="188036" y="447"/>
                    <a:pt x="187429" y="412"/>
                    <a:pt x="186965" y="400"/>
                  </a:cubicBezTo>
                  <a:cubicBezTo>
                    <a:pt x="186512" y="388"/>
                    <a:pt x="186203" y="376"/>
                    <a:pt x="186203" y="376"/>
                  </a:cubicBezTo>
                  <a:lnTo>
                    <a:pt x="186203" y="376"/>
                  </a:lnTo>
                  <a:cubicBezTo>
                    <a:pt x="186203" y="376"/>
                    <a:pt x="186405" y="376"/>
                    <a:pt x="186703" y="388"/>
                  </a:cubicBezTo>
                  <a:cubicBezTo>
                    <a:pt x="186988" y="388"/>
                    <a:pt x="187381" y="400"/>
                    <a:pt x="187774" y="424"/>
                  </a:cubicBezTo>
                  <a:cubicBezTo>
                    <a:pt x="188560" y="447"/>
                    <a:pt x="189346" y="483"/>
                    <a:pt x="189346" y="483"/>
                  </a:cubicBezTo>
                  <a:cubicBezTo>
                    <a:pt x="188608" y="447"/>
                    <a:pt x="187822" y="400"/>
                    <a:pt x="187119" y="364"/>
                  </a:cubicBezTo>
                  <a:cubicBezTo>
                    <a:pt x="186417" y="352"/>
                    <a:pt x="185786" y="328"/>
                    <a:pt x="185345" y="316"/>
                  </a:cubicBezTo>
                  <a:lnTo>
                    <a:pt x="185345" y="316"/>
                  </a:lnTo>
                  <a:cubicBezTo>
                    <a:pt x="185927" y="326"/>
                    <a:pt x="186259" y="331"/>
                    <a:pt x="186408" y="331"/>
                  </a:cubicBezTo>
                  <a:cubicBezTo>
                    <a:pt x="186643" y="331"/>
                    <a:pt x="186419" y="317"/>
                    <a:pt x="185988" y="281"/>
                  </a:cubicBezTo>
                  <a:lnTo>
                    <a:pt x="185988" y="281"/>
                  </a:lnTo>
                  <a:cubicBezTo>
                    <a:pt x="188000" y="400"/>
                    <a:pt x="189989" y="436"/>
                    <a:pt x="192299" y="721"/>
                  </a:cubicBezTo>
                  <a:lnTo>
                    <a:pt x="192227" y="793"/>
                  </a:lnTo>
                  <a:cubicBezTo>
                    <a:pt x="192656" y="852"/>
                    <a:pt x="193084" y="900"/>
                    <a:pt x="193501" y="948"/>
                  </a:cubicBezTo>
                  <a:cubicBezTo>
                    <a:pt x="193906" y="1007"/>
                    <a:pt x="194323" y="1055"/>
                    <a:pt x="194727" y="1114"/>
                  </a:cubicBezTo>
                  <a:cubicBezTo>
                    <a:pt x="195537" y="1209"/>
                    <a:pt x="196335" y="1364"/>
                    <a:pt x="197168" y="1495"/>
                  </a:cubicBezTo>
                  <a:cubicBezTo>
                    <a:pt x="197371" y="1519"/>
                    <a:pt x="197585" y="1567"/>
                    <a:pt x="197787" y="1614"/>
                  </a:cubicBezTo>
                  <a:cubicBezTo>
                    <a:pt x="198002" y="1650"/>
                    <a:pt x="198216" y="1698"/>
                    <a:pt x="198430" y="1733"/>
                  </a:cubicBezTo>
                  <a:cubicBezTo>
                    <a:pt x="198656" y="1781"/>
                    <a:pt x="198871" y="1829"/>
                    <a:pt x="199097" y="1876"/>
                  </a:cubicBezTo>
                  <a:cubicBezTo>
                    <a:pt x="199323" y="1924"/>
                    <a:pt x="199538" y="1983"/>
                    <a:pt x="199776" y="2031"/>
                  </a:cubicBezTo>
                  <a:cubicBezTo>
                    <a:pt x="200228" y="2150"/>
                    <a:pt x="200716" y="2257"/>
                    <a:pt x="201216" y="2400"/>
                  </a:cubicBezTo>
                  <a:cubicBezTo>
                    <a:pt x="201704" y="2555"/>
                    <a:pt x="202216" y="2710"/>
                    <a:pt x="202764" y="2876"/>
                  </a:cubicBezTo>
                  <a:lnTo>
                    <a:pt x="201371" y="2436"/>
                  </a:lnTo>
                  <a:lnTo>
                    <a:pt x="201371" y="2436"/>
                  </a:lnTo>
                  <a:cubicBezTo>
                    <a:pt x="201514" y="2472"/>
                    <a:pt x="201764" y="2543"/>
                    <a:pt x="202062" y="2626"/>
                  </a:cubicBezTo>
                  <a:cubicBezTo>
                    <a:pt x="202216" y="2674"/>
                    <a:pt x="202383" y="2722"/>
                    <a:pt x="202562" y="2769"/>
                  </a:cubicBezTo>
                  <a:cubicBezTo>
                    <a:pt x="202645" y="2805"/>
                    <a:pt x="202740" y="2829"/>
                    <a:pt x="202824" y="2853"/>
                  </a:cubicBezTo>
                  <a:cubicBezTo>
                    <a:pt x="202919" y="2888"/>
                    <a:pt x="203014" y="2924"/>
                    <a:pt x="203109" y="2960"/>
                  </a:cubicBezTo>
                  <a:cubicBezTo>
                    <a:pt x="203490" y="3091"/>
                    <a:pt x="203895" y="3234"/>
                    <a:pt x="204288" y="3376"/>
                  </a:cubicBezTo>
                  <a:cubicBezTo>
                    <a:pt x="204491" y="3448"/>
                    <a:pt x="204681" y="3531"/>
                    <a:pt x="204872" y="3615"/>
                  </a:cubicBezTo>
                  <a:cubicBezTo>
                    <a:pt x="205062" y="3686"/>
                    <a:pt x="205241" y="3757"/>
                    <a:pt x="205407" y="3829"/>
                  </a:cubicBezTo>
                  <a:cubicBezTo>
                    <a:pt x="205403" y="3828"/>
                    <a:pt x="205399" y="3828"/>
                    <a:pt x="205397" y="3828"/>
                  </a:cubicBezTo>
                  <a:cubicBezTo>
                    <a:pt x="205359" y="3828"/>
                    <a:pt x="205531" y="3908"/>
                    <a:pt x="205776" y="4019"/>
                  </a:cubicBezTo>
                  <a:cubicBezTo>
                    <a:pt x="205848" y="4055"/>
                    <a:pt x="205919" y="4079"/>
                    <a:pt x="205991" y="4115"/>
                  </a:cubicBezTo>
                  <a:cubicBezTo>
                    <a:pt x="206074" y="4150"/>
                    <a:pt x="206146" y="4198"/>
                    <a:pt x="206217" y="4234"/>
                  </a:cubicBezTo>
                  <a:cubicBezTo>
                    <a:pt x="206372" y="4317"/>
                    <a:pt x="206527" y="4388"/>
                    <a:pt x="206669" y="4460"/>
                  </a:cubicBezTo>
                  <a:cubicBezTo>
                    <a:pt x="206669" y="4460"/>
                    <a:pt x="206668" y="4460"/>
                    <a:pt x="206668" y="4460"/>
                  </a:cubicBezTo>
                  <a:lnTo>
                    <a:pt x="206668" y="4460"/>
                  </a:lnTo>
                  <a:cubicBezTo>
                    <a:pt x="206660" y="4460"/>
                    <a:pt x="207409" y="4789"/>
                    <a:pt x="208158" y="5234"/>
                  </a:cubicBezTo>
                  <a:cubicBezTo>
                    <a:pt x="208360" y="5341"/>
                    <a:pt x="208551" y="5448"/>
                    <a:pt x="208741" y="5555"/>
                  </a:cubicBezTo>
                  <a:cubicBezTo>
                    <a:pt x="208932" y="5662"/>
                    <a:pt x="209098" y="5781"/>
                    <a:pt x="209265" y="5889"/>
                  </a:cubicBezTo>
                  <a:cubicBezTo>
                    <a:pt x="209575" y="6079"/>
                    <a:pt x="209825" y="6234"/>
                    <a:pt x="209920" y="6282"/>
                  </a:cubicBezTo>
                  <a:cubicBezTo>
                    <a:pt x="209920" y="6282"/>
                    <a:pt x="209944" y="6293"/>
                    <a:pt x="209991" y="6329"/>
                  </a:cubicBezTo>
                  <a:cubicBezTo>
                    <a:pt x="210039" y="6365"/>
                    <a:pt x="210098" y="6412"/>
                    <a:pt x="210170" y="6472"/>
                  </a:cubicBezTo>
                  <a:cubicBezTo>
                    <a:pt x="210325" y="6591"/>
                    <a:pt x="210515" y="6746"/>
                    <a:pt x="210718" y="6901"/>
                  </a:cubicBezTo>
                  <a:cubicBezTo>
                    <a:pt x="210908" y="7067"/>
                    <a:pt x="211122" y="7210"/>
                    <a:pt x="211253" y="7341"/>
                  </a:cubicBezTo>
                  <a:cubicBezTo>
                    <a:pt x="211396" y="7472"/>
                    <a:pt x="211491" y="7555"/>
                    <a:pt x="211491" y="7555"/>
                  </a:cubicBezTo>
                  <a:cubicBezTo>
                    <a:pt x="211658" y="7710"/>
                    <a:pt x="211825" y="7841"/>
                    <a:pt x="211968" y="7984"/>
                  </a:cubicBezTo>
                  <a:cubicBezTo>
                    <a:pt x="212122" y="8127"/>
                    <a:pt x="212253" y="8270"/>
                    <a:pt x="212396" y="8401"/>
                  </a:cubicBezTo>
                  <a:cubicBezTo>
                    <a:pt x="212456" y="8460"/>
                    <a:pt x="212527" y="8520"/>
                    <a:pt x="212587" y="8579"/>
                  </a:cubicBezTo>
                  <a:cubicBezTo>
                    <a:pt x="212646" y="8651"/>
                    <a:pt x="212706" y="8710"/>
                    <a:pt x="212765" y="8770"/>
                  </a:cubicBezTo>
                  <a:cubicBezTo>
                    <a:pt x="212873" y="8901"/>
                    <a:pt x="212980" y="9020"/>
                    <a:pt x="213087" y="9127"/>
                  </a:cubicBezTo>
                  <a:cubicBezTo>
                    <a:pt x="213146" y="9187"/>
                    <a:pt x="213194" y="9234"/>
                    <a:pt x="213242" y="9294"/>
                  </a:cubicBezTo>
                  <a:cubicBezTo>
                    <a:pt x="213289" y="9353"/>
                    <a:pt x="213337" y="9401"/>
                    <a:pt x="213385" y="9460"/>
                  </a:cubicBezTo>
                  <a:cubicBezTo>
                    <a:pt x="213468" y="9568"/>
                    <a:pt x="213563" y="9675"/>
                    <a:pt x="213646" y="9782"/>
                  </a:cubicBezTo>
                  <a:cubicBezTo>
                    <a:pt x="213825" y="9984"/>
                    <a:pt x="213980" y="10199"/>
                    <a:pt x="214135" y="10401"/>
                  </a:cubicBezTo>
                  <a:cubicBezTo>
                    <a:pt x="214206" y="10496"/>
                    <a:pt x="214289" y="10603"/>
                    <a:pt x="214361" y="10711"/>
                  </a:cubicBezTo>
                  <a:cubicBezTo>
                    <a:pt x="214444" y="10818"/>
                    <a:pt x="214504" y="10925"/>
                    <a:pt x="214575" y="11032"/>
                  </a:cubicBezTo>
                  <a:cubicBezTo>
                    <a:pt x="214718" y="11258"/>
                    <a:pt x="214885" y="11485"/>
                    <a:pt x="215028" y="11746"/>
                  </a:cubicBezTo>
                  <a:cubicBezTo>
                    <a:pt x="215099" y="11877"/>
                    <a:pt x="215182" y="12020"/>
                    <a:pt x="215254" y="12163"/>
                  </a:cubicBezTo>
                  <a:cubicBezTo>
                    <a:pt x="215337" y="12294"/>
                    <a:pt x="215420" y="12449"/>
                    <a:pt x="215492" y="12616"/>
                  </a:cubicBezTo>
                  <a:cubicBezTo>
                    <a:pt x="215575" y="12770"/>
                    <a:pt x="215647" y="12949"/>
                    <a:pt x="215730" y="13128"/>
                  </a:cubicBezTo>
                  <a:cubicBezTo>
                    <a:pt x="215797" y="13271"/>
                    <a:pt x="215856" y="13422"/>
                    <a:pt x="215926" y="13581"/>
                  </a:cubicBezTo>
                  <a:lnTo>
                    <a:pt x="215926" y="13581"/>
                  </a:lnTo>
                  <a:cubicBezTo>
                    <a:pt x="215824" y="13358"/>
                    <a:pt x="215801" y="13330"/>
                    <a:pt x="215792" y="13330"/>
                  </a:cubicBezTo>
                  <a:cubicBezTo>
                    <a:pt x="215788" y="13330"/>
                    <a:pt x="215786" y="13333"/>
                    <a:pt x="215783" y="13333"/>
                  </a:cubicBezTo>
                  <a:cubicBezTo>
                    <a:pt x="215782" y="13333"/>
                    <a:pt x="215780" y="13332"/>
                    <a:pt x="215778" y="13330"/>
                  </a:cubicBezTo>
                  <a:cubicBezTo>
                    <a:pt x="215766" y="13318"/>
                    <a:pt x="215742" y="13270"/>
                    <a:pt x="215659" y="13092"/>
                  </a:cubicBezTo>
                  <a:cubicBezTo>
                    <a:pt x="215611" y="13009"/>
                    <a:pt x="215551" y="12878"/>
                    <a:pt x="215468" y="12723"/>
                  </a:cubicBezTo>
                  <a:cubicBezTo>
                    <a:pt x="215385" y="12556"/>
                    <a:pt x="215290" y="12342"/>
                    <a:pt x="215135" y="12093"/>
                  </a:cubicBezTo>
                  <a:lnTo>
                    <a:pt x="215135" y="12093"/>
                  </a:lnTo>
                  <a:cubicBezTo>
                    <a:pt x="215290" y="12342"/>
                    <a:pt x="215409" y="12604"/>
                    <a:pt x="215516" y="12842"/>
                  </a:cubicBezTo>
                  <a:cubicBezTo>
                    <a:pt x="215575" y="12961"/>
                    <a:pt x="215623" y="13080"/>
                    <a:pt x="215682" y="13187"/>
                  </a:cubicBezTo>
                  <a:cubicBezTo>
                    <a:pt x="215730" y="13294"/>
                    <a:pt x="215766" y="13401"/>
                    <a:pt x="215801" y="13497"/>
                  </a:cubicBezTo>
                  <a:cubicBezTo>
                    <a:pt x="215885" y="13687"/>
                    <a:pt x="215956" y="13842"/>
                    <a:pt x="215992" y="13949"/>
                  </a:cubicBezTo>
                  <a:cubicBezTo>
                    <a:pt x="216040" y="14056"/>
                    <a:pt x="216075" y="14128"/>
                    <a:pt x="216075" y="14128"/>
                  </a:cubicBezTo>
                  <a:cubicBezTo>
                    <a:pt x="216123" y="14294"/>
                    <a:pt x="216218" y="14568"/>
                    <a:pt x="216337" y="14902"/>
                  </a:cubicBezTo>
                  <a:cubicBezTo>
                    <a:pt x="216397" y="15068"/>
                    <a:pt x="216444" y="15247"/>
                    <a:pt x="216504" y="15449"/>
                  </a:cubicBezTo>
                  <a:cubicBezTo>
                    <a:pt x="216552" y="15640"/>
                    <a:pt x="216623" y="15842"/>
                    <a:pt x="216671" y="16057"/>
                  </a:cubicBezTo>
                  <a:cubicBezTo>
                    <a:pt x="216766" y="16473"/>
                    <a:pt x="216873" y="16902"/>
                    <a:pt x="216933" y="17307"/>
                  </a:cubicBezTo>
                  <a:cubicBezTo>
                    <a:pt x="216968" y="17509"/>
                    <a:pt x="216992" y="17688"/>
                    <a:pt x="217028" y="17866"/>
                  </a:cubicBezTo>
                  <a:cubicBezTo>
                    <a:pt x="217040" y="18045"/>
                    <a:pt x="217064" y="18200"/>
                    <a:pt x="217075" y="18331"/>
                  </a:cubicBezTo>
                  <a:cubicBezTo>
                    <a:pt x="217147" y="18819"/>
                    <a:pt x="217206" y="18985"/>
                    <a:pt x="217254" y="20295"/>
                  </a:cubicBezTo>
                  <a:cubicBezTo>
                    <a:pt x="217254" y="20347"/>
                    <a:pt x="217253" y="20364"/>
                    <a:pt x="217251" y="20364"/>
                  </a:cubicBezTo>
                  <a:cubicBezTo>
                    <a:pt x="217251" y="20364"/>
                    <a:pt x="217251" y="20364"/>
                    <a:pt x="217251" y="20364"/>
                  </a:cubicBezTo>
                  <a:lnTo>
                    <a:pt x="217251" y="20364"/>
                  </a:lnTo>
                  <a:cubicBezTo>
                    <a:pt x="217252" y="20369"/>
                    <a:pt x="217253" y="20373"/>
                    <a:pt x="217254" y="20378"/>
                  </a:cubicBezTo>
                  <a:cubicBezTo>
                    <a:pt x="217254" y="20438"/>
                    <a:pt x="217254" y="20509"/>
                    <a:pt x="217254" y="20605"/>
                  </a:cubicBezTo>
                  <a:cubicBezTo>
                    <a:pt x="217266" y="20783"/>
                    <a:pt x="217278" y="20998"/>
                    <a:pt x="217278" y="21188"/>
                  </a:cubicBezTo>
                  <a:cubicBezTo>
                    <a:pt x="217285" y="21397"/>
                    <a:pt x="217291" y="21564"/>
                    <a:pt x="217298" y="21564"/>
                  </a:cubicBezTo>
                  <a:cubicBezTo>
                    <a:pt x="217303" y="21564"/>
                    <a:pt x="217308" y="21465"/>
                    <a:pt x="217314" y="21212"/>
                  </a:cubicBezTo>
                  <a:lnTo>
                    <a:pt x="217314" y="21212"/>
                  </a:lnTo>
                  <a:cubicBezTo>
                    <a:pt x="217302" y="23034"/>
                    <a:pt x="217337" y="25570"/>
                    <a:pt x="217385" y="28058"/>
                  </a:cubicBezTo>
                  <a:cubicBezTo>
                    <a:pt x="217468" y="30534"/>
                    <a:pt x="217552" y="32963"/>
                    <a:pt x="217564" y="34547"/>
                  </a:cubicBezTo>
                  <a:cubicBezTo>
                    <a:pt x="217611" y="35833"/>
                    <a:pt x="217659" y="37262"/>
                    <a:pt x="217718" y="38643"/>
                  </a:cubicBezTo>
                  <a:cubicBezTo>
                    <a:pt x="217778" y="40036"/>
                    <a:pt x="217837" y="41393"/>
                    <a:pt x="217885" y="42560"/>
                  </a:cubicBezTo>
                  <a:cubicBezTo>
                    <a:pt x="217878" y="42480"/>
                    <a:pt x="217876" y="42489"/>
                    <a:pt x="217872" y="42437"/>
                  </a:cubicBezTo>
                  <a:lnTo>
                    <a:pt x="217872" y="42437"/>
                  </a:lnTo>
                  <a:cubicBezTo>
                    <a:pt x="217973" y="45266"/>
                    <a:pt x="218032" y="44222"/>
                    <a:pt x="218147" y="47763"/>
                  </a:cubicBezTo>
                  <a:cubicBezTo>
                    <a:pt x="218152" y="48146"/>
                    <a:pt x="218150" y="48293"/>
                    <a:pt x="218145" y="48293"/>
                  </a:cubicBezTo>
                  <a:cubicBezTo>
                    <a:pt x="218127" y="48293"/>
                    <a:pt x="218070" y="46763"/>
                    <a:pt x="218062" y="46763"/>
                  </a:cubicBezTo>
                  <a:lnTo>
                    <a:pt x="218062" y="46763"/>
                  </a:lnTo>
                  <a:cubicBezTo>
                    <a:pt x="218060" y="46763"/>
                    <a:pt x="218060" y="46829"/>
                    <a:pt x="218064" y="46989"/>
                  </a:cubicBezTo>
                  <a:cubicBezTo>
                    <a:pt x="218028" y="47239"/>
                    <a:pt x="218076" y="48358"/>
                    <a:pt x="218147" y="49704"/>
                  </a:cubicBezTo>
                  <a:cubicBezTo>
                    <a:pt x="218218" y="51061"/>
                    <a:pt x="218302" y="52656"/>
                    <a:pt x="218338" y="53895"/>
                  </a:cubicBezTo>
                  <a:lnTo>
                    <a:pt x="218302" y="53287"/>
                  </a:lnTo>
                  <a:lnTo>
                    <a:pt x="218302" y="53287"/>
                  </a:lnTo>
                  <a:cubicBezTo>
                    <a:pt x="218361" y="55180"/>
                    <a:pt x="218552" y="57895"/>
                    <a:pt x="218695" y="60979"/>
                  </a:cubicBezTo>
                  <a:cubicBezTo>
                    <a:pt x="218695" y="60979"/>
                    <a:pt x="218689" y="60906"/>
                    <a:pt x="218686" y="60906"/>
                  </a:cubicBezTo>
                  <a:cubicBezTo>
                    <a:pt x="218684" y="60906"/>
                    <a:pt x="218683" y="60922"/>
                    <a:pt x="218683" y="60967"/>
                  </a:cubicBezTo>
                  <a:cubicBezTo>
                    <a:pt x="218826" y="63074"/>
                    <a:pt x="219064" y="67063"/>
                    <a:pt x="219230" y="70027"/>
                  </a:cubicBezTo>
                  <a:cubicBezTo>
                    <a:pt x="219173" y="69386"/>
                    <a:pt x="219149" y="68989"/>
                    <a:pt x="219140" y="68989"/>
                  </a:cubicBezTo>
                  <a:cubicBezTo>
                    <a:pt x="219136" y="68989"/>
                    <a:pt x="219135" y="69069"/>
                    <a:pt x="219135" y="69242"/>
                  </a:cubicBezTo>
                  <a:cubicBezTo>
                    <a:pt x="219207" y="70575"/>
                    <a:pt x="219171" y="68849"/>
                    <a:pt x="219326" y="71504"/>
                  </a:cubicBezTo>
                  <a:cubicBezTo>
                    <a:pt x="219350" y="72361"/>
                    <a:pt x="219433" y="74278"/>
                    <a:pt x="219409" y="74540"/>
                  </a:cubicBezTo>
                  <a:lnTo>
                    <a:pt x="219266" y="72040"/>
                  </a:lnTo>
                  <a:lnTo>
                    <a:pt x="219266" y="72040"/>
                  </a:lnTo>
                  <a:cubicBezTo>
                    <a:pt x="219290" y="73325"/>
                    <a:pt x="219445" y="75278"/>
                    <a:pt x="219504" y="76600"/>
                  </a:cubicBezTo>
                  <a:lnTo>
                    <a:pt x="219469" y="76421"/>
                  </a:lnTo>
                  <a:lnTo>
                    <a:pt x="219469" y="76421"/>
                  </a:lnTo>
                  <a:cubicBezTo>
                    <a:pt x="219707" y="80267"/>
                    <a:pt x="219766" y="80314"/>
                    <a:pt x="220004" y="84434"/>
                  </a:cubicBezTo>
                  <a:lnTo>
                    <a:pt x="220004" y="84005"/>
                  </a:lnTo>
                  <a:cubicBezTo>
                    <a:pt x="220195" y="86256"/>
                    <a:pt x="220076" y="85898"/>
                    <a:pt x="220254" y="88137"/>
                  </a:cubicBezTo>
                  <a:lnTo>
                    <a:pt x="220243" y="88827"/>
                  </a:lnTo>
                  <a:cubicBezTo>
                    <a:pt x="220338" y="90304"/>
                    <a:pt x="220635" y="94018"/>
                    <a:pt x="220826" y="96685"/>
                  </a:cubicBezTo>
                  <a:cubicBezTo>
                    <a:pt x="220683" y="95185"/>
                    <a:pt x="220445" y="92066"/>
                    <a:pt x="220290" y="90137"/>
                  </a:cubicBezTo>
                  <a:lnTo>
                    <a:pt x="220290" y="90137"/>
                  </a:lnTo>
                  <a:cubicBezTo>
                    <a:pt x="220385" y="91613"/>
                    <a:pt x="220635" y="95138"/>
                    <a:pt x="220707" y="95912"/>
                  </a:cubicBezTo>
                  <a:cubicBezTo>
                    <a:pt x="220671" y="95316"/>
                    <a:pt x="220600" y="94566"/>
                    <a:pt x="220576" y="93983"/>
                  </a:cubicBezTo>
                  <a:lnTo>
                    <a:pt x="220576" y="93983"/>
                  </a:lnTo>
                  <a:cubicBezTo>
                    <a:pt x="220743" y="95781"/>
                    <a:pt x="220921" y="98162"/>
                    <a:pt x="221112" y="101091"/>
                  </a:cubicBezTo>
                  <a:cubicBezTo>
                    <a:pt x="221108" y="101077"/>
                    <a:pt x="221104" y="101070"/>
                    <a:pt x="221101" y="101070"/>
                  </a:cubicBezTo>
                  <a:lnTo>
                    <a:pt x="221101" y="101070"/>
                  </a:lnTo>
                  <a:cubicBezTo>
                    <a:pt x="221079" y="101070"/>
                    <a:pt x="221093" y="101461"/>
                    <a:pt x="221135" y="102103"/>
                  </a:cubicBezTo>
                  <a:cubicBezTo>
                    <a:pt x="221171" y="102829"/>
                    <a:pt x="221255" y="103877"/>
                    <a:pt x="221338" y="104996"/>
                  </a:cubicBezTo>
                  <a:cubicBezTo>
                    <a:pt x="221516" y="107234"/>
                    <a:pt x="221719" y="109806"/>
                    <a:pt x="221755" y="110878"/>
                  </a:cubicBezTo>
                  <a:cubicBezTo>
                    <a:pt x="221862" y="112175"/>
                    <a:pt x="221993" y="113461"/>
                    <a:pt x="222017" y="114747"/>
                  </a:cubicBezTo>
                  <a:cubicBezTo>
                    <a:pt x="222028" y="116057"/>
                    <a:pt x="221933" y="117367"/>
                    <a:pt x="221719" y="118676"/>
                  </a:cubicBezTo>
                  <a:cubicBezTo>
                    <a:pt x="221612" y="119331"/>
                    <a:pt x="221457" y="119986"/>
                    <a:pt x="221278" y="120641"/>
                  </a:cubicBezTo>
                  <a:cubicBezTo>
                    <a:pt x="221088" y="121296"/>
                    <a:pt x="220850" y="121950"/>
                    <a:pt x="220564" y="122582"/>
                  </a:cubicBezTo>
                  <a:cubicBezTo>
                    <a:pt x="220278" y="123213"/>
                    <a:pt x="219933" y="123844"/>
                    <a:pt x="219540" y="124439"/>
                  </a:cubicBezTo>
                  <a:cubicBezTo>
                    <a:pt x="219135" y="125034"/>
                    <a:pt x="218671" y="125606"/>
                    <a:pt x="218147" y="126141"/>
                  </a:cubicBezTo>
                  <a:cubicBezTo>
                    <a:pt x="218349" y="125975"/>
                    <a:pt x="218457" y="125844"/>
                    <a:pt x="218540" y="125772"/>
                  </a:cubicBezTo>
                  <a:cubicBezTo>
                    <a:pt x="218581" y="125723"/>
                    <a:pt x="218606" y="125702"/>
                    <a:pt x="218612" y="125702"/>
                  </a:cubicBezTo>
                  <a:cubicBezTo>
                    <a:pt x="218615" y="125702"/>
                    <a:pt x="218615" y="125706"/>
                    <a:pt x="218611" y="125713"/>
                  </a:cubicBezTo>
                  <a:cubicBezTo>
                    <a:pt x="218588" y="125737"/>
                    <a:pt x="218540" y="125796"/>
                    <a:pt x="218457" y="125891"/>
                  </a:cubicBezTo>
                  <a:cubicBezTo>
                    <a:pt x="218421" y="125927"/>
                    <a:pt x="218373" y="125987"/>
                    <a:pt x="218326" y="126034"/>
                  </a:cubicBezTo>
                  <a:cubicBezTo>
                    <a:pt x="218278" y="126082"/>
                    <a:pt x="218218" y="126141"/>
                    <a:pt x="218159" y="126201"/>
                  </a:cubicBezTo>
                  <a:cubicBezTo>
                    <a:pt x="218040" y="126320"/>
                    <a:pt x="217921" y="126439"/>
                    <a:pt x="217790" y="126558"/>
                  </a:cubicBezTo>
                  <a:cubicBezTo>
                    <a:pt x="217671" y="126677"/>
                    <a:pt x="217564" y="126808"/>
                    <a:pt x="217445" y="126892"/>
                  </a:cubicBezTo>
                  <a:cubicBezTo>
                    <a:pt x="217266" y="127049"/>
                    <a:pt x="217144" y="127160"/>
                    <a:pt x="217174" y="127160"/>
                  </a:cubicBezTo>
                  <a:cubicBezTo>
                    <a:pt x="217178" y="127160"/>
                    <a:pt x="217185" y="127158"/>
                    <a:pt x="217195" y="127154"/>
                  </a:cubicBezTo>
                  <a:lnTo>
                    <a:pt x="217195" y="127154"/>
                  </a:lnTo>
                  <a:cubicBezTo>
                    <a:pt x="217064" y="127261"/>
                    <a:pt x="216944" y="127368"/>
                    <a:pt x="216825" y="127463"/>
                  </a:cubicBezTo>
                  <a:cubicBezTo>
                    <a:pt x="216718" y="127558"/>
                    <a:pt x="216599" y="127630"/>
                    <a:pt x="216492" y="127701"/>
                  </a:cubicBezTo>
                  <a:cubicBezTo>
                    <a:pt x="216290" y="127844"/>
                    <a:pt x="216123" y="127963"/>
                    <a:pt x="215992" y="128058"/>
                  </a:cubicBezTo>
                  <a:cubicBezTo>
                    <a:pt x="215921" y="128106"/>
                    <a:pt x="215861" y="128142"/>
                    <a:pt x="215813" y="128177"/>
                  </a:cubicBezTo>
                  <a:cubicBezTo>
                    <a:pt x="215766" y="128213"/>
                    <a:pt x="215718" y="128237"/>
                    <a:pt x="215671" y="128261"/>
                  </a:cubicBezTo>
                  <a:cubicBezTo>
                    <a:pt x="215599" y="128308"/>
                    <a:pt x="215551" y="128332"/>
                    <a:pt x="215516" y="128344"/>
                  </a:cubicBezTo>
                  <a:cubicBezTo>
                    <a:pt x="215516" y="128344"/>
                    <a:pt x="215290" y="128475"/>
                    <a:pt x="214944" y="128678"/>
                  </a:cubicBezTo>
                  <a:cubicBezTo>
                    <a:pt x="214897" y="128701"/>
                    <a:pt x="214861" y="128725"/>
                    <a:pt x="214813" y="128749"/>
                  </a:cubicBezTo>
                  <a:cubicBezTo>
                    <a:pt x="214766" y="128773"/>
                    <a:pt x="214706" y="128797"/>
                    <a:pt x="214658" y="128820"/>
                  </a:cubicBezTo>
                  <a:cubicBezTo>
                    <a:pt x="214551" y="128880"/>
                    <a:pt x="214444" y="128928"/>
                    <a:pt x="214337" y="128975"/>
                  </a:cubicBezTo>
                  <a:cubicBezTo>
                    <a:pt x="214111" y="129082"/>
                    <a:pt x="213873" y="129201"/>
                    <a:pt x="213623" y="129309"/>
                  </a:cubicBezTo>
                  <a:cubicBezTo>
                    <a:pt x="213385" y="129404"/>
                    <a:pt x="213134" y="129511"/>
                    <a:pt x="212896" y="129594"/>
                  </a:cubicBezTo>
                  <a:cubicBezTo>
                    <a:pt x="212789" y="129642"/>
                    <a:pt x="212670" y="129690"/>
                    <a:pt x="212563" y="129725"/>
                  </a:cubicBezTo>
                  <a:cubicBezTo>
                    <a:pt x="212456" y="129773"/>
                    <a:pt x="212361" y="129797"/>
                    <a:pt x="212265" y="129832"/>
                  </a:cubicBezTo>
                  <a:cubicBezTo>
                    <a:pt x="211884" y="129951"/>
                    <a:pt x="211634" y="130035"/>
                    <a:pt x="211634" y="130035"/>
                  </a:cubicBezTo>
                  <a:cubicBezTo>
                    <a:pt x="211472" y="130086"/>
                    <a:pt x="211399" y="130108"/>
                    <a:pt x="211390" y="130108"/>
                  </a:cubicBezTo>
                  <a:cubicBezTo>
                    <a:pt x="211371" y="130108"/>
                    <a:pt x="211607" y="130023"/>
                    <a:pt x="211884" y="129928"/>
                  </a:cubicBezTo>
                  <a:cubicBezTo>
                    <a:pt x="212087" y="129856"/>
                    <a:pt x="212325" y="129773"/>
                    <a:pt x="212503" y="129713"/>
                  </a:cubicBezTo>
                  <a:cubicBezTo>
                    <a:pt x="212670" y="129642"/>
                    <a:pt x="212777" y="129594"/>
                    <a:pt x="212753" y="129594"/>
                  </a:cubicBezTo>
                  <a:cubicBezTo>
                    <a:pt x="212658" y="129630"/>
                    <a:pt x="212575" y="129666"/>
                    <a:pt x="212492" y="129701"/>
                  </a:cubicBezTo>
                  <a:cubicBezTo>
                    <a:pt x="212420" y="129725"/>
                    <a:pt x="212337" y="129749"/>
                    <a:pt x="212265" y="129773"/>
                  </a:cubicBezTo>
                  <a:cubicBezTo>
                    <a:pt x="212111" y="129832"/>
                    <a:pt x="211980" y="129868"/>
                    <a:pt x="211861" y="129916"/>
                  </a:cubicBezTo>
                  <a:cubicBezTo>
                    <a:pt x="211634" y="129987"/>
                    <a:pt x="211444" y="130047"/>
                    <a:pt x="211313" y="130094"/>
                  </a:cubicBezTo>
                  <a:cubicBezTo>
                    <a:pt x="211027" y="130178"/>
                    <a:pt x="210896" y="130202"/>
                    <a:pt x="210801" y="130225"/>
                  </a:cubicBezTo>
                  <a:cubicBezTo>
                    <a:pt x="210706" y="130249"/>
                    <a:pt x="210646" y="130249"/>
                    <a:pt x="210479" y="130297"/>
                  </a:cubicBezTo>
                  <a:cubicBezTo>
                    <a:pt x="210408" y="130309"/>
                    <a:pt x="210301" y="130344"/>
                    <a:pt x="210146" y="130380"/>
                  </a:cubicBezTo>
                  <a:cubicBezTo>
                    <a:pt x="210003" y="130416"/>
                    <a:pt x="209813" y="130463"/>
                    <a:pt x="209563" y="130511"/>
                  </a:cubicBezTo>
                  <a:cubicBezTo>
                    <a:pt x="209590" y="130508"/>
                    <a:pt x="209610" y="130507"/>
                    <a:pt x="209622" y="130507"/>
                  </a:cubicBezTo>
                  <a:cubicBezTo>
                    <a:pt x="209705" y="130507"/>
                    <a:pt x="209447" y="130574"/>
                    <a:pt x="208991" y="130678"/>
                  </a:cubicBezTo>
                  <a:cubicBezTo>
                    <a:pt x="208860" y="130713"/>
                    <a:pt x="208717" y="130737"/>
                    <a:pt x="208551" y="130785"/>
                  </a:cubicBezTo>
                  <a:cubicBezTo>
                    <a:pt x="208479" y="130797"/>
                    <a:pt x="208384" y="130821"/>
                    <a:pt x="208301" y="130833"/>
                  </a:cubicBezTo>
                  <a:cubicBezTo>
                    <a:pt x="208217" y="130856"/>
                    <a:pt x="208122" y="130868"/>
                    <a:pt x="208027" y="130880"/>
                  </a:cubicBezTo>
                  <a:cubicBezTo>
                    <a:pt x="207658" y="130952"/>
                    <a:pt x="207241" y="131023"/>
                    <a:pt x="206812" y="131094"/>
                  </a:cubicBezTo>
                  <a:cubicBezTo>
                    <a:pt x="206812" y="131094"/>
                    <a:pt x="207419" y="130999"/>
                    <a:pt x="208027" y="130904"/>
                  </a:cubicBezTo>
                  <a:cubicBezTo>
                    <a:pt x="208336" y="130856"/>
                    <a:pt x="208634" y="130785"/>
                    <a:pt x="208860" y="130749"/>
                  </a:cubicBezTo>
                  <a:cubicBezTo>
                    <a:pt x="209086" y="130702"/>
                    <a:pt x="209241" y="130666"/>
                    <a:pt x="209241" y="130666"/>
                  </a:cubicBezTo>
                  <a:lnTo>
                    <a:pt x="209241" y="130666"/>
                  </a:lnTo>
                  <a:cubicBezTo>
                    <a:pt x="208193" y="130928"/>
                    <a:pt x="207431" y="131035"/>
                    <a:pt x="206824" y="131154"/>
                  </a:cubicBezTo>
                  <a:cubicBezTo>
                    <a:pt x="206217" y="131237"/>
                    <a:pt x="205753" y="131285"/>
                    <a:pt x="205288" y="131344"/>
                  </a:cubicBezTo>
                  <a:cubicBezTo>
                    <a:pt x="204360" y="131440"/>
                    <a:pt x="203419" y="131535"/>
                    <a:pt x="201264" y="131702"/>
                  </a:cubicBezTo>
                  <a:lnTo>
                    <a:pt x="202621" y="131571"/>
                  </a:lnTo>
                  <a:lnTo>
                    <a:pt x="202621" y="131571"/>
                  </a:lnTo>
                  <a:cubicBezTo>
                    <a:pt x="202074" y="131618"/>
                    <a:pt x="201288" y="131690"/>
                    <a:pt x="200371" y="131737"/>
                  </a:cubicBezTo>
                  <a:cubicBezTo>
                    <a:pt x="199919" y="131749"/>
                    <a:pt x="199430" y="131785"/>
                    <a:pt x="198942" y="131809"/>
                  </a:cubicBezTo>
                  <a:cubicBezTo>
                    <a:pt x="198442" y="131821"/>
                    <a:pt x="197930" y="131833"/>
                    <a:pt x="197418" y="131845"/>
                  </a:cubicBezTo>
                  <a:cubicBezTo>
                    <a:pt x="196906" y="131868"/>
                    <a:pt x="196394" y="131868"/>
                    <a:pt x="195894" y="131880"/>
                  </a:cubicBezTo>
                  <a:cubicBezTo>
                    <a:pt x="195394" y="131892"/>
                    <a:pt x="194918" y="131892"/>
                    <a:pt x="194465" y="131904"/>
                  </a:cubicBezTo>
                  <a:cubicBezTo>
                    <a:pt x="193561" y="131904"/>
                    <a:pt x="192775" y="131904"/>
                    <a:pt x="192227" y="131916"/>
                  </a:cubicBezTo>
                  <a:cubicBezTo>
                    <a:pt x="191822" y="131904"/>
                    <a:pt x="191310" y="131880"/>
                    <a:pt x="192287" y="131880"/>
                  </a:cubicBezTo>
                  <a:cubicBezTo>
                    <a:pt x="191953" y="131880"/>
                    <a:pt x="191620" y="131868"/>
                    <a:pt x="191275" y="131868"/>
                  </a:cubicBezTo>
                  <a:lnTo>
                    <a:pt x="190739" y="131868"/>
                  </a:lnTo>
                  <a:cubicBezTo>
                    <a:pt x="190620" y="131880"/>
                    <a:pt x="190548" y="131904"/>
                    <a:pt x="190465" y="131928"/>
                  </a:cubicBezTo>
                  <a:lnTo>
                    <a:pt x="190203" y="131987"/>
                  </a:lnTo>
                  <a:cubicBezTo>
                    <a:pt x="190036" y="132035"/>
                    <a:pt x="189858" y="132071"/>
                    <a:pt x="189691" y="132118"/>
                  </a:cubicBezTo>
                  <a:cubicBezTo>
                    <a:pt x="189512" y="132154"/>
                    <a:pt x="189346" y="132190"/>
                    <a:pt x="189179" y="132249"/>
                  </a:cubicBezTo>
                  <a:cubicBezTo>
                    <a:pt x="188834" y="132357"/>
                    <a:pt x="188489" y="132464"/>
                    <a:pt x="188143" y="132571"/>
                  </a:cubicBezTo>
                  <a:cubicBezTo>
                    <a:pt x="186786" y="133047"/>
                    <a:pt x="185452" y="133666"/>
                    <a:pt x="184226" y="134392"/>
                  </a:cubicBezTo>
                  <a:cubicBezTo>
                    <a:pt x="183012" y="135119"/>
                    <a:pt x="181892" y="135952"/>
                    <a:pt x="180928" y="136809"/>
                  </a:cubicBezTo>
                  <a:cubicBezTo>
                    <a:pt x="179964" y="137655"/>
                    <a:pt x="179154" y="138536"/>
                    <a:pt x="178475" y="139334"/>
                  </a:cubicBezTo>
                  <a:lnTo>
                    <a:pt x="178725" y="139012"/>
                  </a:lnTo>
                  <a:lnTo>
                    <a:pt x="178725" y="139012"/>
                  </a:lnTo>
                  <a:cubicBezTo>
                    <a:pt x="178559" y="139203"/>
                    <a:pt x="178416" y="139381"/>
                    <a:pt x="178273" y="139560"/>
                  </a:cubicBezTo>
                  <a:cubicBezTo>
                    <a:pt x="178118" y="139738"/>
                    <a:pt x="177999" y="139929"/>
                    <a:pt x="177856" y="140119"/>
                  </a:cubicBezTo>
                  <a:cubicBezTo>
                    <a:pt x="177713" y="140298"/>
                    <a:pt x="177571" y="140500"/>
                    <a:pt x="177416" y="140715"/>
                  </a:cubicBezTo>
                  <a:cubicBezTo>
                    <a:pt x="177273" y="140929"/>
                    <a:pt x="177094" y="141143"/>
                    <a:pt x="176928" y="141405"/>
                  </a:cubicBezTo>
                  <a:cubicBezTo>
                    <a:pt x="176942" y="141369"/>
                    <a:pt x="177014" y="141249"/>
                    <a:pt x="177009" y="141249"/>
                  </a:cubicBezTo>
                  <a:lnTo>
                    <a:pt x="177009" y="141249"/>
                  </a:lnTo>
                  <a:cubicBezTo>
                    <a:pt x="177006" y="141249"/>
                    <a:pt x="176971" y="141299"/>
                    <a:pt x="176868" y="141453"/>
                  </a:cubicBezTo>
                  <a:cubicBezTo>
                    <a:pt x="176797" y="141560"/>
                    <a:pt x="176678" y="141762"/>
                    <a:pt x="176523" y="142001"/>
                  </a:cubicBezTo>
                  <a:cubicBezTo>
                    <a:pt x="176368" y="142263"/>
                    <a:pt x="176177" y="142560"/>
                    <a:pt x="175987" y="142894"/>
                  </a:cubicBezTo>
                  <a:cubicBezTo>
                    <a:pt x="175606" y="143560"/>
                    <a:pt x="175225" y="144334"/>
                    <a:pt x="174927" y="144930"/>
                  </a:cubicBezTo>
                  <a:lnTo>
                    <a:pt x="175165" y="144418"/>
                  </a:lnTo>
                  <a:cubicBezTo>
                    <a:pt x="175219" y="144300"/>
                    <a:pt x="175272" y="144182"/>
                    <a:pt x="175317" y="144090"/>
                  </a:cubicBezTo>
                  <a:lnTo>
                    <a:pt x="175317" y="144090"/>
                  </a:lnTo>
                  <a:cubicBezTo>
                    <a:pt x="174747" y="145174"/>
                    <a:pt x="174312" y="146174"/>
                    <a:pt x="173963" y="147132"/>
                  </a:cubicBezTo>
                  <a:cubicBezTo>
                    <a:pt x="173772" y="147632"/>
                    <a:pt x="173618" y="148108"/>
                    <a:pt x="173463" y="148585"/>
                  </a:cubicBezTo>
                  <a:cubicBezTo>
                    <a:pt x="173320" y="149073"/>
                    <a:pt x="173189" y="149525"/>
                    <a:pt x="173106" y="150013"/>
                  </a:cubicBezTo>
                  <a:cubicBezTo>
                    <a:pt x="173022" y="150478"/>
                    <a:pt x="172927" y="150930"/>
                    <a:pt x="172832" y="151383"/>
                  </a:cubicBezTo>
                  <a:cubicBezTo>
                    <a:pt x="172772" y="151609"/>
                    <a:pt x="172725" y="151835"/>
                    <a:pt x="172665" y="152061"/>
                  </a:cubicBezTo>
                  <a:lnTo>
                    <a:pt x="172629" y="152168"/>
                  </a:lnTo>
                  <a:cubicBezTo>
                    <a:pt x="172618" y="152192"/>
                    <a:pt x="172618" y="152216"/>
                    <a:pt x="172606" y="152240"/>
                  </a:cubicBezTo>
                  <a:cubicBezTo>
                    <a:pt x="172594" y="152264"/>
                    <a:pt x="172582" y="152288"/>
                    <a:pt x="172570" y="152311"/>
                  </a:cubicBezTo>
                  <a:cubicBezTo>
                    <a:pt x="172558" y="152323"/>
                    <a:pt x="172558" y="152335"/>
                    <a:pt x="172546" y="152347"/>
                  </a:cubicBezTo>
                  <a:cubicBezTo>
                    <a:pt x="172522" y="152347"/>
                    <a:pt x="172522" y="152335"/>
                    <a:pt x="172510" y="152323"/>
                  </a:cubicBezTo>
                  <a:cubicBezTo>
                    <a:pt x="172439" y="152240"/>
                    <a:pt x="172320" y="151621"/>
                    <a:pt x="172248" y="151156"/>
                  </a:cubicBezTo>
                  <a:cubicBezTo>
                    <a:pt x="172201" y="150906"/>
                    <a:pt x="172165" y="150656"/>
                    <a:pt x="172141" y="150394"/>
                  </a:cubicBezTo>
                  <a:cubicBezTo>
                    <a:pt x="172117" y="150263"/>
                    <a:pt x="172106" y="150133"/>
                    <a:pt x="172094" y="150002"/>
                  </a:cubicBezTo>
                  <a:lnTo>
                    <a:pt x="172082" y="149906"/>
                  </a:lnTo>
                  <a:cubicBezTo>
                    <a:pt x="172070" y="149859"/>
                    <a:pt x="172070" y="149835"/>
                    <a:pt x="172058" y="149799"/>
                  </a:cubicBezTo>
                  <a:cubicBezTo>
                    <a:pt x="172046" y="149728"/>
                    <a:pt x="172034" y="149668"/>
                    <a:pt x="172022" y="149597"/>
                  </a:cubicBezTo>
                  <a:cubicBezTo>
                    <a:pt x="172034" y="149597"/>
                    <a:pt x="172010" y="149335"/>
                    <a:pt x="171939" y="148930"/>
                  </a:cubicBezTo>
                  <a:cubicBezTo>
                    <a:pt x="171867" y="148513"/>
                    <a:pt x="171748" y="147954"/>
                    <a:pt x="171582" y="147323"/>
                  </a:cubicBezTo>
                  <a:cubicBezTo>
                    <a:pt x="171415" y="146704"/>
                    <a:pt x="171177" y="146037"/>
                    <a:pt x="170927" y="145406"/>
                  </a:cubicBezTo>
                  <a:cubicBezTo>
                    <a:pt x="170796" y="145084"/>
                    <a:pt x="170665" y="144787"/>
                    <a:pt x="170534" y="144501"/>
                  </a:cubicBezTo>
                  <a:cubicBezTo>
                    <a:pt x="170403" y="144215"/>
                    <a:pt x="170260" y="143965"/>
                    <a:pt x="170141" y="143727"/>
                  </a:cubicBezTo>
                  <a:lnTo>
                    <a:pt x="170141" y="143727"/>
                  </a:lnTo>
                  <a:lnTo>
                    <a:pt x="170189" y="143787"/>
                  </a:lnTo>
                  <a:cubicBezTo>
                    <a:pt x="169820" y="143120"/>
                    <a:pt x="169439" y="142489"/>
                    <a:pt x="169022" y="141905"/>
                  </a:cubicBezTo>
                  <a:cubicBezTo>
                    <a:pt x="168605" y="141322"/>
                    <a:pt x="168176" y="140774"/>
                    <a:pt x="167724" y="140274"/>
                  </a:cubicBezTo>
                  <a:cubicBezTo>
                    <a:pt x="167272" y="139774"/>
                    <a:pt x="166795" y="139310"/>
                    <a:pt x="166319" y="138869"/>
                  </a:cubicBezTo>
                  <a:cubicBezTo>
                    <a:pt x="165843" y="138429"/>
                    <a:pt x="165343" y="138036"/>
                    <a:pt x="164831" y="137655"/>
                  </a:cubicBezTo>
                  <a:cubicBezTo>
                    <a:pt x="162795" y="136131"/>
                    <a:pt x="160568" y="134988"/>
                    <a:pt x="157925" y="134011"/>
                  </a:cubicBezTo>
                  <a:cubicBezTo>
                    <a:pt x="157104" y="133690"/>
                    <a:pt x="155984" y="133309"/>
                    <a:pt x="154675" y="132952"/>
                  </a:cubicBezTo>
                  <a:cubicBezTo>
                    <a:pt x="153353" y="132607"/>
                    <a:pt x="151841" y="132273"/>
                    <a:pt x="150246" y="132035"/>
                  </a:cubicBezTo>
                  <a:cubicBezTo>
                    <a:pt x="149436" y="131916"/>
                    <a:pt x="148626" y="131821"/>
                    <a:pt x="147805" y="131749"/>
                  </a:cubicBezTo>
                  <a:cubicBezTo>
                    <a:pt x="147388" y="131714"/>
                    <a:pt x="146971" y="131678"/>
                    <a:pt x="146567" y="131654"/>
                  </a:cubicBezTo>
                  <a:lnTo>
                    <a:pt x="146257" y="131642"/>
                  </a:lnTo>
                  <a:lnTo>
                    <a:pt x="146102" y="131630"/>
                  </a:lnTo>
                  <a:lnTo>
                    <a:pt x="145936" y="131630"/>
                  </a:lnTo>
                  <a:cubicBezTo>
                    <a:pt x="145721" y="131642"/>
                    <a:pt x="145519" y="131654"/>
                    <a:pt x="145316" y="131678"/>
                  </a:cubicBezTo>
                  <a:cubicBezTo>
                    <a:pt x="143697" y="131773"/>
                    <a:pt x="142138" y="131868"/>
                    <a:pt x="140733" y="131952"/>
                  </a:cubicBezTo>
                  <a:cubicBezTo>
                    <a:pt x="140880" y="131944"/>
                    <a:pt x="140973" y="131940"/>
                    <a:pt x="141021" y="131940"/>
                  </a:cubicBezTo>
                  <a:cubicBezTo>
                    <a:pt x="141249" y="131940"/>
                    <a:pt x="140430" y="132024"/>
                    <a:pt x="139601" y="132083"/>
                  </a:cubicBezTo>
                  <a:cubicBezTo>
                    <a:pt x="138475" y="132144"/>
                    <a:pt x="136607" y="132311"/>
                    <a:pt x="136237" y="132311"/>
                  </a:cubicBezTo>
                  <a:cubicBezTo>
                    <a:pt x="136177" y="132311"/>
                    <a:pt x="136156" y="132307"/>
                    <a:pt x="136184" y="132297"/>
                  </a:cubicBezTo>
                  <a:cubicBezTo>
                    <a:pt x="136184" y="132297"/>
                    <a:pt x="136303" y="132297"/>
                    <a:pt x="136423" y="132285"/>
                  </a:cubicBezTo>
                  <a:cubicBezTo>
                    <a:pt x="136530" y="132273"/>
                    <a:pt x="136649" y="132261"/>
                    <a:pt x="136649" y="132261"/>
                  </a:cubicBezTo>
                  <a:lnTo>
                    <a:pt x="136649" y="132261"/>
                  </a:lnTo>
                  <a:cubicBezTo>
                    <a:pt x="135661" y="132285"/>
                    <a:pt x="132970" y="132547"/>
                    <a:pt x="130862" y="132738"/>
                  </a:cubicBezTo>
                  <a:lnTo>
                    <a:pt x="130529" y="132845"/>
                  </a:lnTo>
                  <a:cubicBezTo>
                    <a:pt x="129838" y="132892"/>
                    <a:pt x="129100" y="132940"/>
                    <a:pt x="128314" y="133011"/>
                  </a:cubicBezTo>
                  <a:cubicBezTo>
                    <a:pt x="127933" y="133035"/>
                    <a:pt x="127529" y="133071"/>
                    <a:pt x="127136" y="133107"/>
                  </a:cubicBezTo>
                  <a:cubicBezTo>
                    <a:pt x="126731" y="133142"/>
                    <a:pt x="126314" y="133190"/>
                    <a:pt x="125909" y="133238"/>
                  </a:cubicBezTo>
                  <a:cubicBezTo>
                    <a:pt x="124254" y="133416"/>
                    <a:pt x="122540" y="133619"/>
                    <a:pt x="120897" y="133797"/>
                  </a:cubicBezTo>
                  <a:cubicBezTo>
                    <a:pt x="120075" y="133892"/>
                    <a:pt x="119278" y="133988"/>
                    <a:pt x="118516" y="134071"/>
                  </a:cubicBezTo>
                  <a:cubicBezTo>
                    <a:pt x="117742" y="134166"/>
                    <a:pt x="117015" y="134238"/>
                    <a:pt x="116349" y="134333"/>
                  </a:cubicBezTo>
                  <a:cubicBezTo>
                    <a:pt x="115015" y="134512"/>
                    <a:pt x="113896" y="134654"/>
                    <a:pt x="113146" y="134726"/>
                  </a:cubicBezTo>
                  <a:cubicBezTo>
                    <a:pt x="111836" y="134916"/>
                    <a:pt x="110193" y="135143"/>
                    <a:pt x="108895" y="135333"/>
                  </a:cubicBezTo>
                  <a:lnTo>
                    <a:pt x="108955" y="135274"/>
                  </a:lnTo>
                  <a:lnTo>
                    <a:pt x="108955" y="135274"/>
                  </a:lnTo>
                  <a:cubicBezTo>
                    <a:pt x="108038" y="135405"/>
                    <a:pt x="107240" y="135500"/>
                    <a:pt x="106490" y="135607"/>
                  </a:cubicBezTo>
                  <a:cubicBezTo>
                    <a:pt x="105728" y="135726"/>
                    <a:pt x="105014" y="135833"/>
                    <a:pt x="104276" y="135940"/>
                  </a:cubicBezTo>
                  <a:cubicBezTo>
                    <a:pt x="102811" y="136167"/>
                    <a:pt x="101228" y="136417"/>
                    <a:pt x="98965" y="136762"/>
                  </a:cubicBezTo>
                  <a:lnTo>
                    <a:pt x="99882" y="136583"/>
                  </a:lnTo>
                  <a:lnTo>
                    <a:pt x="99882" y="136583"/>
                  </a:lnTo>
                  <a:cubicBezTo>
                    <a:pt x="97346" y="136988"/>
                    <a:pt x="96691" y="137179"/>
                    <a:pt x="94346" y="137595"/>
                  </a:cubicBezTo>
                  <a:lnTo>
                    <a:pt x="93643" y="137655"/>
                  </a:lnTo>
                  <a:cubicBezTo>
                    <a:pt x="91429" y="138036"/>
                    <a:pt x="89202" y="138405"/>
                    <a:pt x="86976" y="138786"/>
                  </a:cubicBezTo>
                  <a:cubicBezTo>
                    <a:pt x="86428" y="138881"/>
                    <a:pt x="85869" y="138976"/>
                    <a:pt x="85309" y="139060"/>
                  </a:cubicBezTo>
                  <a:cubicBezTo>
                    <a:pt x="84761" y="139167"/>
                    <a:pt x="84214" y="139274"/>
                    <a:pt x="83666" y="139381"/>
                  </a:cubicBezTo>
                  <a:cubicBezTo>
                    <a:pt x="82559" y="139596"/>
                    <a:pt x="81463" y="139810"/>
                    <a:pt x="80380" y="140024"/>
                  </a:cubicBezTo>
                  <a:cubicBezTo>
                    <a:pt x="80451" y="140000"/>
                    <a:pt x="80570" y="139965"/>
                    <a:pt x="81285" y="139822"/>
                  </a:cubicBezTo>
                  <a:lnTo>
                    <a:pt x="81285" y="139822"/>
                  </a:lnTo>
                  <a:cubicBezTo>
                    <a:pt x="79278" y="140202"/>
                    <a:pt x="73617" y="141231"/>
                    <a:pt x="73969" y="141252"/>
                  </a:cubicBezTo>
                  <a:lnTo>
                    <a:pt x="73969" y="141252"/>
                  </a:lnTo>
                  <a:cubicBezTo>
                    <a:pt x="73862" y="141263"/>
                    <a:pt x="73604" y="141308"/>
                    <a:pt x="73248" y="141381"/>
                  </a:cubicBezTo>
                  <a:cubicBezTo>
                    <a:pt x="72784" y="141477"/>
                    <a:pt x="72141" y="141608"/>
                    <a:pt x="71438" y="141762"/>
                  </a:cubicBezTo>
                  <a:cubicBezTo>
                    <a:pt x="70009" y="142060"/>
                    <a:pt x="68295" y="142429"/>
                    <a:pt x="67116" y="142691"/>
                  </a:cubicBezTo>
                  <a:lnTo>
                    <a:pt x="67473" y="142572"/>
                  </a:lnTo>
                  <a:lnTo>
                    <a:pt x="67473" y="142572"/>
                  </a:lnTo>
                  <a:cubicBezTo>
                    <a:pt x="65485" y="143036"/>
                    <a:pt x="65426" y="143060"/>
                    <a:pt x="62628" y="143656"/>
                  </a:cubicBezTo>
                  <a:cubicBezTo>
                    <a:pt x="62366" y="143707"/>
                    <a:pt x="62218" y="143731"/>
                    <a:pt x="62189" y="143731"/>
                  </a:cubicBezTo>
                  <a:cubicBezTo>
                    <a:pt x="62159" y="143731"/>
                    <a:pt x="62249" y="143707"/>
                    <a:pt x="62463" y="143663"/>
                  </a:cubicBezTo>
                  <a:lnTo>
                    <a:pt x="62463" y="143663"/>
                  </a:lnTo>
                  <a:cubicBezTo>
                    <a:pt x="61686" y="143816"/>
                    <a:pt x="61315" y="143898"/>
                    <a:pt x="60901" y="143989"/>
                  </a:cubicBezTo>
                  <a:cubicBezTo>
                    <a:pt x="60651" y="144048"/>
                    <a:pt x="60401" y="144096"/>
                    <a:pt x="60032" y="144179"/>
                  </a:cubicBezTo>
                  <a:cubicBezTo>
                    <a:pt x="59663" y="144251"/>
                    <a:pt x="59199" y="144358"/>
                    <a:pt x="58520" y="144465"/>
                  </a:cubicBezTo>
                  <a:cubicBezTo>
                    <a:pt x="58520" y="144465"/>
                    <a:pt x="58770" y="144418"/>
                    <a:pt x="59020" y="144370"/>
                  </a:cubicBezTo>
                  <a:cubicBezTo>
                    <a:pt x="59270" y="144310"/>
                    <a:pt x="59520" y="144251"/>
                    <a:pt x="59520" y="144251"/>
                  </a:cubicBezTo>
                  <a:lnTo>
                    <a:pt x="59520" y="144251"/>
                  </a:lnTo>
                  <a:cubicBezTo>
                    <a:pt x="58949" y="144370"/>
                    <a:pt x="58532" y="144441"/>
                    <a:pt x="58210" y="144501"/>
                  </a:cubicBezTo>
                  <a:cubicBezTo>
                    <a:pt x="57889" y="144560"/>
                    <a:pt x="57651" y="144608"/>
                    <a:pt x="57460" y="144644"/>
                  </a:cubicBezTo>
                  <a:cubicBezTo>
                    <a:pt x="57055" y="144727"/>
                    <a:pt x="56794" y="144775"/>
                    <a:pt x="56162" y="144906"/>
                  </a:cubicBezTo>
                  <a:cubicBezTo>
                    <a:pt x="55448" y="145049"/>
                    <a:pt x="54365" y="145203"/>
                    <a:pt x="53412" y="145346"/>
                  </a:cubicBezTo>
                  <a:cubicBezTo>
                    <a:pt x="53174" y="145370"/>
                    <a:pt x="52948" y="145406"/>
                    <a:pt x="52733" y="145441"/>
                  </a:cubicBezTo>
                  <a:cubicBezTo>
                    <a:pt x="52519" y="145465"/>
                    <a:pt x="52317" y="145489"/>
                    <a:pt x="52150" y="145501"/>
                  </a:cubicBezTo>
                  <a:cubicBezTo>
                    <a:pt x="51805" y="145549"/>
                    <a:pt x="51555" y="145561"/>
                    <a:pt x="51471" y="145572"/>
                  </a:cubicBezTo>
                  <a:cubicBezTo>
                    <a:pt x="51317" y="145596"/>
                    <a:pt x="50924" y="145668"/>
                    <a:pt x="50400" y="145739"/>
                  </a:cubicBezTo>
                  <a:cubicBezTo>
                    <a:pt x="50150" y="145775"/>
                    <a:pt x="49852" y="145822"/>
                    <a:pt x="49543" y="145858"/>
                  </a:cubicBezTo>
                  <a:cubicBezTo>
                    <a:pt x="49221" y="145894"/>
                    <a:pt x="48888" y="145930"/>
                    <a:pt x="48554" y="145965"/>
                  </a:cubicBezTo>
                  <a:cubicBezTo>
                    <a:pt x="48378" y="145965"/>
                    <a:pt x="48784" y="145914"/>
                    <a:pt x="49043" y="145888"/>
                  </a:cubicBezTo>
                  <a:lnTo>
                    <a:pt x="49043" y="145888"/>
                  </a:lnTo>
                  <a:cubicBezTo>
                    <a:pt x="48104" y="145981"/>
                    <a:pt x="47289" y="146062"/>
                    <a:pt x="46542" y="146132"/>
                  </a:cubicBezTo>
                  <a:cubicBezTo>
                    <a:pt x="45780" y="146203"/>
                    <a:pt x="45102" y="146263"/>
                    <a:pt x="44459" y="146311"/>
                  </a:cubicBezTo>
                  <a:cubicBezTo>
                    <a:pt x="43816" y="146370"/>
                    <a:pt x="43208" y="146394"/>
                    <a:pt x="42601" y="146430"/>
                  </a:cubicBezTo>
                  <a:cubicBezTo>
                    <a:pt x="42292" y="146442"/>
                    <a:pt x="41982" y="146453"/>
                    <a:pt x="41673" y="146477"/>
                  </a:cubicBezTo>
                  <a:cubicBezTo>
                    <a:pt x="41351" y="146489"/>
                    <a:pt x="41030" y="146501"/>
                    <a:pt x="40696" y="146501"/>
                  </a:cubicBezTo>
                  <a:cubicBezTo>
                    <a:pt x="40649" y="146489"/>
                    <a:pt x="40470" y="146477"/>
                    <a:pt x="40244" y="146477"/>
                  </a:cubicBezTo>
                  <a:cubicBezTo>
                    <a:pt x="41018" y="146477"/>
                    <a:pt x="41756" y="146430"/>
                    <a:pt x="42411" y="146406"/>
                  </a:cubicBezTo>
                  <a:cubicBezTo>
                    <a:pt x="42744" y="146382"/>
                    <a:pt x="43054" y="146370"/>
                    <a:pt x="43351" y="146358"/>
                  </a:cubicBezTo>
                  <a:cubicBezTo>
                    <a:pt x="43637" y="146346"/>
                    <a:pt x="43911" y="146334"/>
                    <a:pt x="44149" y="146311"/>
                  </a:cubicBezTo>
                  <a:cubicBezTo>
                    <a:pt x="44949" y="146252"/>
                    <a:pt x="45469" y="146210"/>
                    <a:pt x="45565" y="146203"/>
                  </a:cubicBezTo>
                  <a:lnTo>
                    <a:pt x="45565" y="146203"/>
                  </a:lnTo>
                  <a:cubicBezTo>
                    <a:pt x="45566" y="146203"/>
                    <a:pt x="45566" y="146203"/>
                    <a:pt x="45566" y="146203"/>
                  </a:cubicBezTo>
                  <a:cubicBezTo>
                    <a:pt x="45578" y="146202"/>
                    <a:pt x="45583" y="146202"/>
                    <a:pt x="45581" y="146202"/>
                  </a:cubicBezTo>
                  <a:cubicBezTo>
                    <a:pt x="45580" y="146202"/>
                    <a:pt x="45575" y="146202"/>
                    <a:pt x="45565" y="146203"/>
                  </a:cubicBezTo>
                  <a:lnTo>
                    <a:pt x="45565" y="146203"/>
                  </a:lnTo>
                  <a:cubicBezTo>
                    <a:pt x="45562" y="146200"/>
                    <a:pt x="45543" y="146199"/>
                    <a:pt x="45510" y="146199"/>
                  </a:cubicBezTo>
                  <a:cubicBezTo>
                    <a:pt x="45301" y="146199"/>
                    <a:pt x="44558" y="146248"/>
                    <a:pt x="44351" y="146248"/>
                  </a:cubicBezTo>
                  <a:cubicBezTo>
                    <a:pt x="44206" y="146248"/>
                    <a:pt x="44320" y="146224"/>
                    <a:pt x="45054" y="146144"/>
                  </a:cubicBezTo>
                  <a:lnTo>
                    <a:pt x="45054" y="146144"/>
                  </a:lnTo>
                  <a:cubicBezTo>
                    <a:pt x="44804" y="146168"/>
                    <a:pt x="44530" y="146192"/>
                    <a:pt x="44244" y="146227"/>
                  </a:cubicBezTo>
                  <a:cubicBezTo>
                    <a:pt x="44101" y="146239"/>
                    <a:pt x="43959" y="146251"/>
                    <a:pt x="43804" y="146263"/>
                  </a:cubicBezTo>
                  <a:cubicBezTo>
                    <a:pt x="43649" y="146275"/>
                    <a:pt x="43494" y="146287"/>
                    <a:pt x="43339" y="146287"/>
                  </a:cubicBezTo>
                  <a:cubicBezTo>
                    <a:pt x="42697" y="146334"/>
                    <a:pt x="42006" y="146370"/>
                    <a:pt x="41303" y="146418"/>
                  </a:cubicBezTo>
                  <a:cubicBezTo>
                    <a:pt x="40601" y="146453"/>
                    <a:pt x="39887" y="146465"/>
                    <a:pt x="39196" y="146477"/>
                  </a:cubicBezTo>
                  <a:cubicBezTo>
                    <a:pt x="38851" y="146489"/>
                    <a:pt x="38517" y="146501"/>
                    <a:pt x="38184" y="146501"/>
                  </a:cubicBezTo>
                  <a:cubicBezTo>
                    <a:pt x="37851" y="146489"/>
                    <a:pt x="37541" y="146489"/>
                    <a:pt x="37232" y="146477"/>
                  </a:cubicBezTo>
                  <a:cubicBezTo>
                    <a:pt x="37112" y="146477"/>
                    <a:pt x="37005" y="146477"/>
                    <a:pt x="36910" y="146465"/>
                  </a:cubicBezTo>
                  <a:lnTo>
                    <a:pt x="37160" y="146465"/>
                  </a:lnTo>
                  <a:cubicBezTo>
                    <a:pt x="36601" y="146453"/>
                    <a:pt x="36100" y="146442"/>
                    <a:pt x="35636" y="146430"/>
                  </a:cubicBezTo>
                  <a:cubicBezTo>
                    <a:pt x="34862" y="146406"/>
                    <a:pt x="34374" y="146370"/>
                    <a:pt x="33636" y="146323"/>
                  </a:cubicBezTo>
                  <a:cubicBezTo>
                    <a:pt x="33564" y="146311"/>
                    <a:pt x="33350" y="146299"/>
                    <a:pt x="33052" y="146275"/>
                  </a:cubicBezTo>
                  <a:cubicBezTo>
                    <a:pt x="32755" y="146239"/>
                    <a:pt x="32362" y="146215"/>
                    <a:pt x="31945" y="146180"/>
                  </a:cubicBezTo>
                  <a:cubicBezTo>
                    <a:pt x="31540" y="146144"/>
                    <a:pt x="31100" y="146096"/>
                    <a:pt x="30683" y="146049"/>
                  </a:cubicBezTo>
                  <a:cubicBezTo>
                    <a:pt x="30266" y="146001"/>
                    <a:pt x="29873" y="145965"/>
                    <a:pt x="29564" y="145918"/>
                  </a:cubicBezTo>
                  <a:lnTo>
                    <a:pt x="29564" y="145918"/>
                  </a:lnTo>
                  <a:cubicBezTo>
                    <a:pt x="29576" y="145925"/>
                    <a:pt x="29561" y="145928"/>
                    <a:pt x="29530" y="145928"/>
                  </a:cubicBezTo>
                  <a:cubicBezTo>
                    <a:pt x="29399" y="145928"/>
                    <a:pt x="28979" y="145878"/>
                    <a:pt x="28917" y="145878"/>
                  </a:cubicBezTo>
                  <a:cubicBezTo>
                    <a:pt x="28873" y="145878"/>
                    <a:pt x="29008" y="145903"/>
                    <a:pt x="29552" y="145989"/>
                  </a:cubicBezTo>
                  <a:cubicBezTo>
                    <a:pt x="29517" y="145983"/>
                    <a:pt x="29503" y="145980"/>
                    <a:pt x="29508" y="145980"/>
                  </a:cubicBezTo>
                  <a:cubicBezTo>
                    <a:pt x="29530" y="145980"/>
                    <a:pt x="29939" y="146040"/>
                    <a:pt x="30612" y="146108"/>
                  </a:cubicBezTo>
                  <a:cubicBezTo>
                    <a:pt x="30790" y="146120"/>
                    <a:pt x="31016" y="146144"/>
                    <a:pt x="31136" y="146156"/>
                  </a:cubicBezTo>
                  <a:lnTo>
                    <a:pt x="31052" y="146156"/>
                  </a:lnTo>
                  <a:cubicBezTo>
                    <a:pt x="31457" y="146203"/>
                    <a:pt x="31921" y="146239"/>
                    <a:pt x="32433" y="146275"/>
                  </a:cubicBezTo>
                  <a:cubicBezTo>
                    <a:pt x="32695" y="146299"/>
                    <a:pt x="32969" y="146323"/>
                    <a:pt x="33243" y="146346"/>
                  </a:cubicBezTo>
                  <a:cubicBezTo>
                    <a:pt x="33529" y="146358"/>
                    <a:pt x="33814" y="146370"/>
                    <a:pt x="34124" y="146394"/>
                  </a:cubicBezTo>
                  <a:cubicBezTo>
                    <a:pt x="33636" y="146370"/>
                    <a:pt x="33136" y="146358"/>
                    <a:pt x="32588" y="146311"/>
                  </a:cubicBezTo>
                  <a:cubicBezTo>
                    <a:pt x="32314" y="146287"/>
                    <a:pt x="32017" y="146263"/>
                    <a:pt x="31719" y="146239"/>
                  </a:cubicBezTo>
                  <a:cubicBezTo>
                    <a:pt x="31421" y="146215"/>
                    <a:pt x="31100" y="146180"/>
                    <a:pt x="30755" y="146132"/>
                  </a:cubicBezTo>
                  <a:cubicBezTo>
                    <a:pt x="30445" y="146108"/>
                    <a:pt x="30112" y="146096"/>
                    <a:pt x="29802" y="146061"/>
                  </a:cubicBezTo>
                  <a:cubicBezTo>
                    <a:pt x="29504" y="146037"/>
                    <a:pt x="29231" y="146013"/>
                    <a:pt x="29028" y="145989"/>
                  </a:cubicBezTo>
                  <a:cubicBezTo>
                    <a:pt x="28826" y="145953"/>
                    <a:pt x="28588" y="145918"/>
                    <a:pt x="28338" y="145870"/>
                  </a:cubicBezTo>
                  <a:cubicBezTo>
                    <a:pt x="28088" y="145822"/>
                    <a:pt x="27826" y="145775"/>
                    <a:pt x="27552" y="145727"/>
                  </a:cubicBezTo>
                  <a:cubicBezTo>
                    <a:pt x="27278" y="145668"/>
                    <a:pt x="27004" y="145620"/>
                    <a:pt x="26730" y="145561"/>
                  </a:cubicBezTo>
                  <a:cubicBezTo>
                    <a:pt x="26456" y="145501"/>
                    <a:pt x="26171" y="145441"/>
                    <a:pt x="25909" y="145382"/>
                  </a:cubicBezTo>
                  <a:cubicBezTo>
                    <a:pt x="25373" y="145275"/>
                    <a:pt x="24897" y="145144"/>
                    <a:pt x="24504" y="145049"/>
                  </a:cubicBezTo>
                  <a:cubicBezTo>
                    <a:pt x="24313" y="145001"/>
                    <a:pt x="24147" y="144965"/>
                    <a:pt x="24016" y="144930"/>
                  </a:cubicBezTo>
                  <a:cubicBezTo>
                    <a:pt x="23885" y="144894"/>
                    <a:pt x="23789" y="144858"/>
                    <a:pt x="23742" y="144834"/>
                  </a:cubicBezTo>
                  <a:cubicBezTo>
                    <a:pt x="21896" y="144394"/>
                    <a:pt x="19777" y="143703"/>
                    <a:pt x="17896" y="142882"/>
                  </a:cubicBezTo>
                  <a:cubicBezTo>
                    <a:pt x="17789" y="142834"/>
                    <a:pt x="17670" y="142786"/>
                    <a:pt x="17551" y="142739"/>
                  </a:cubicBezTo>
                  <a:cubicBezTo>
                    <a:pt x="17431" y="142679"/>
                    <a:pt x="17324" y="142632"/>
                    <a:pt x="17205" y="142572"/>
                  </a:cubicBezTo>
                  <a:cubicBezTo>
                    <a:pt x="16979" y="142465"/>
                    <a:pt x="16765" y="142370"/>
                    <a:pt x="16538" y="142263"/>
                  </a:cubicBezTo>
                  <a:cubicBezTo>
                    <a:pt x="16110" y="142048"/>
                    <a:pt x="15705" y="141834"/>
                    <a:pt x="15312" y="141631"/>
                  </a:cubicBezTo>
                  <a:cubicBezTo>
                    <a:pt x="14550" y="141215"/>
                    <a:pt x="13895" y="140822"/>
                    <a:pt x="13395" y="140500"/>
                  </a:cubicBezTo>
                  <a:cubicBezTo>
                    <a:pt x="12943" y="140203"/>
                    <a:pt x="12705" y="140000"/>
                    <a:pt x="12526" y="139869"/>
                  </a:cubicBezTo>
                  <a:cubicBezTo>
                    <a:pt x="12347" y="139726"/>
                    <a:pt x="12252" y="139631"/>
                    <a:pt x="12097" y="139500"/>
                  </a:cubicBezTo>
                  <a:lnTo>
                    <a:pt x="12097" y="139500"/>
                  </a:lnTo>
                  <a:cubicBezTo>
                    <a:pt x="12586" y="139881"/>
                    <a:pt x="13181" y="140310"/>
                    <a:pt x="13467" y="140488"/>
                  </a:cubicBezTo>
                  <a:cubicBezTo>
                    <a:pt x="13240" y="140334"/>
                    <a:pt x="12990" y="140167"/>
                    <a:pt x="12740" y="139977"/>
                  </a:cubicBezTo>
                  <a:cubicBezTo>
                    <a:pt x="12609" y="139881"/>
                    <a:pt x="12467" y="139786"/>
                    <a:pt x="12336" y="139679"/>
                  </a:cubicBezTo>
                  <a:cubicBezTo>
                    <a:pt x="12205" y="139584"/>
                    <a:pt x="12074" y="139476"/>
                    <a:pt x="11931" y="139357"/>
                  </a:cubicBezTo>
                  <a:cubicBezTo>
                    <a:pt x="11383" y="138917"/>
                    <a:pt x="10823" y="138429"/>
                    <a:pt x="10335" y="137929"/>
                  </a:cubicBezTo>
                  <a:cubicBezTo>
                    <a:pt x="9859" y="137440"/>
                    <a:pt x="9442" y="136952"/>
                    <a:pt x="9133" y="136559"/>
                  </a:cubicBezTo>
                  <a:cubicBezTo>
                    <a:pt x="8978" y="136369"/>
                    <a:pt x="8859" y="136190"/>
                    <a:pt x="8764" y="136059"/>
                  </a:cubicBezTo>
                  <a:cubicBezTo>
                    <a:pt x="8716" y="135988"/>
                    <a:pt x="8680" y="135928"/>
                    <a:pt x="8633" y="135869"/>
                  </a:cubicBezTo>
                  <a:cubicBezTo>
                    <a:pt x="8597" y="135821"/>
                    <a:pt x="8561" y="135786"/>
                    <a:pt x="8537" y="135762"/>
                  </a:cubicBezTo>
                  <a:cubicBezTo>
                    <a:pt x="8442" y="135631"/>
                    <a:pt x="8347" y="135512"/>
                    <a:pt x="8276" y="135428"/>
                  </a:cubicBezTo>
                  <a:cubicBezTo>
                    <a:pt x="8216" y="135333"/>
                    <a:pt x="8156" y="135250"/>
                    <a:pt x="8121" y="135190"/>
                  </a:cubicBezTo>
                  <a:cubicBezTo>
                    <a:pt x="8037" y="135059"/>
                    <a:pt x="7990" y="135000"/>
                    <a:pt x="7990" y="134976"/>
                  </a:cubicBezTo>
                  <a:cubicBezTo>
                    <a:pt x="7987" y="134972"/>
                    <a:pt x="7986" y="134970"/>
                    <a:pt x="7986" y="134970"/>
                  </a:cubicBezTo>
                  <a:lnTo>
                    <a:pt x="7986" y="134970"/>
                  </a:lnTo>
                  <a:cubicBezTo>
                    <a:pt x="7988" y="134970"/>
                    <a:pt x="8069" y="135082"/>
                    <a:pt x="8133" y="135166"/>
                  </a:cubicBezTo>
                  <a:cubicBezTo>
                    <a:pt x="8184" y="135232"/>
                    <a:pt x="8226" y="135285"/>
                    <a:pt x="8229" y="135285"/>
                  </a:cubicBezTo>
                  <a:cubicBezTo>
                    <a:pt x="8231" y="135285"/>
                    <a:pt x="8217" y="135264"/>
                    <a:pt x="8180" y="135214"/>
                  </a:cubicBezTo>
                  <a:cubicBezTo>
                    <a:pt x="8085" y="135071"/>
                    <a:pt x="7811" y="134726"/>
                    <a:pt x="7347" y="133928"/>
                  </a:cubicBezTo>
                  <a:lnTo>
                    <a:pt x="7347" y="133928"/>
                  </a:lnTo>
                  <a:lnTo>
                    <a:pt x="7621" y="134345"/>
                  </a:lnTo>
                  <a:cubicBezTo>
                    <a:pt x="7156" y="133559"/>
                    <a:pt x="6775" y="132785"/>
                    <a:pt x="6430" y="132011"/>
                  </a:cubicBezTo>
                  <a:cubicBezTo>
                    <a:pt x="6097" y="131249"/>
                    <a:pt x="5799" y="130487"/>
                    <a:pt x="5525" y="129749"/>
                  </a:cubicBezTo>
                  <a:cubicBezTo>
                    <a:pt x="5001" y="128249"/>
                    <a:pt x="4573" y="126796"/>
                    <a:pt x="4180" y="125308"/>
                  </a:cubicBezTo>
                  <a:cubicBezTo>
                    <a:pt x="3418" y="122320"/>
                    <a:pt x="2822" y="119188"/>
                    <a:pt x="2346" y="115152"/>
                  </a:cubicBezTo>
                  <a:lnTo>
                    <a:pt x="2346" y="115152"/>
                  </a:lnTo>
                  <a:cubicBezTo>
                    <a:pt x="2406" y="115712"/>
                    <a:pt x="2441" y="115985"/>
                    <a:pt x="2453" y="116105"/>
                  </a:cubicBezTo>
                  <a:cubicBezTo>
                    <a:pt x="1846" y="111509"/>
                    <a:pt x="1394" y="106746"/>
                    <a:pt x="1084" y="101984"/>
                  </a:cubicBezTo>
                  <a:cubicBezTo>
                    <a:pt x="1025" y="100793"/>
                    <a:pt x="953" y="99603"/>
                    <a:pt x="882" y="98424"/>
                  </a:cubicBezTo>
                  <a:cubicBezTo>
                    <a:pt x="846" y="97828"/>
                    <a:pt x="810" y="97233"/>
                    <a:pt x="787" y="96650"/>
                  </a:cubicBezTo>
                  <a:cubicBezTo>
                    <a:pt x="751" y="96054"/>
                    <a:pt x="739" y="95471"/>
                    <a:pt x="715" y="94876"/>
                  </a:cubicBezTo>
                  <a:cubicBezTo>
                    <a:pt x="632" y="92518"/>
                    <a:pt x="525" y="90197"/>
                    <a:pt x="501" y="87899"/>
                  </a:cubicBezTo>
                  <a:cubicBezTo>
                    <a:pt x="453" y="85303"/>
                    <a:pt x="417" y="85017"/>
                    <a:pt x="346" y="83434"/>
                  </a:cubicBezTo>
                  <a:lnTo>
                    <a:pt x="394" y="82862"/>
                  </a:lnTo>
                  <a:lnTo>
                    <a:pt x="298" y="80148"/>
                  </a:lnTo>
                  <a:cubicBezTo>
                    <a:pt x="263" y="78219"/>
                    <a:pt x="263" y="76552"/>
                    <a:pt x="286" y="74766"/>
                  </a:cubicBezTo>
                  <a:cubicBezTo>
                    <a:pt x="298" y="73861"/>
                    <a:pt x="310" y="72933"/>
                    <a:pt x="310" y="71921"/>
                  </a:cubicBezTo>
                  <a:cubicBezTo>
                    <a:pt x="298" y="70908"/>
                    <a:pt x="298" y="69825"/>
                    <a:pt x="286" y="68599"/>
                  </a:cubicBezTo>
                  <a:lnTo>
                    <a:pt x="251" y="69230"/>
                  </a:lnTo>
                  <a:cubicBezTo>
                    <a:pt x="262" y="67545"/>
                    <a:pt x="263" y="63963"/>
                    <a:pt x="294" y="63963"/>
                  </a:cubicBezTo>
                  <a:cubicBezTo>
                    <a:pt x="296" y="63963"/>
                    <a:pt x="297" y="63968"/>
                    <a:pt x="298" y="63979"/>
                  </a:cubicBezTo>
                  <a:cubicBezTo>
                    <a:pt x="286" y="63800"/>
                    <a:pt x="263" y="63396"/>
                    <a:pt x="286" y="62717"/>
                  </a:cubicBezTo>
                  <a:lnTo>
                    <a:pt x="310" y="62657"/>
                  </a:lnTo>
                  <a:lnTo>
                    <a:pt x="322" y="58359"/>
                  </a:lnTo>
                  <a:cubicBezTo>
                    <a:pt x="370" y="55026"/>
                    <a:pt x="394" y="58883"/>
                    <a:pt x="465" y="54014"/>
                  </a:cubicBezTo>
                  <a:cubicBezTo>
                    <a:pt x="487" y="52367"/>
                    <a:pt x="479" y="49447"/>
                    <a:pt x="459" y="49447"/>
                  </a:cubicBezTo>
                  <a:cubicBezTo>
                    <a:pt x="457" y="49447"/>
                    <a:pt x="455" y="49476"/>
                    <a:pt x="453" y="49537"/>
                  </a:cubicBezTo>
                  <a:cubicBezTo>
                    <a:pt x="441" y="50275"/>
                    <a:pt x="406" y="51406"/>
                    <a:pt x="382" y="51466"/>
                  </a:cubicBezTo>
                  <a:lnTo>
                    <a:pt x="394" y="49811"/>
                  </a:lnTo>
                  <a:cubicBezTo>
                    <a:pt x="368" y="49680"/>
                    <a:pt x="343" y="49377"/>
                    <a:pt x="315" y="49377"/>
                  </a:cubicBezTo>
                  <a:cubicBezTo>
                    <a:pt x="275" y="49377"/>
                    <a:pt x="229" y="49943"/>
                    <a:pt x="167" y="52287"/>
                  </a:cubicBezTo>
                  <a:lnTo>
                    <a:pt x="167" y="55121"/>
                  </a:lnTo>
                  <a:lnTo>
                    <a:pt x="132" y="56038"/>
                  </a:lnTo>
                  <a:lnTo>
                    <a:pt x="155" y="53656"/>
                  </a:lnTo>
                  <a:lnTo>
                    <a:pt x="155" y="53656"/>
                  </a:lnTo>
                  <a:cubicBezTo>
                    <a:pt x="108" y="55002"/>
                    <a:pt x="120" y="55859"/>
                    <a:pt x="132" y="56823"/>
                  </a:cubicBezTo>
                  <a:cubicBezTo>
                    <a:pt x="108" y="57050"/>
                    <a:pt x="96" y="57443"/>
                    <a:pt x="84" y="58002"/>
                  </a:cubicBezTo>
                  <a:lnTo>
                    <a:pt x="120" y="60788"/>
                  </a:lnTo>
                  <a:cubicBezTo>
                    <a:pt x="116" y="60822"/>
                    <a:pt x="113" y="60836"/>
                    <a:pt x="110" y="60836"/>
                  </a:cubicBezTo>
                  <a:cubicBezTo>
                    <a:pt x="94" y="60836"/>
                    <a:pt x="83" y="60477"/>
                    <a:pt x="73" y="60477"/>
                  </a:cubicBezTo>
                  <a:cubicBezTo>
                    <a:pt x="65" y="60477"/>
                    <a:pt x="58" y="60683"/>
                    <a:pt x="48" y="61407"/>
                  </a:cubicBezTo>
                  <a:cubicBezTo>
                    <a:pt x="51" y="61699"/>
                    <a:pt x="56" y="61797"/>
                    <a:pt x="62" y="61797"/>
                  </a:cubicBezTo>
                  <a:cubicBezTo>
                    <a:pt x="75" y="61797"/>
                    <a:pt x="92" y="61408"/>
                    <a:pt x="105" y="61408"/>
                  </a:cubicBezTo>
                  <a:cubicBezTo>
                    <a:pt x="113" y="61408"/>
                    <a:pt x="120" y="61611"/>
                    <a:pt x="120" y="62312"/>
                  </a:cubicBezTo>
                  <a:cubicBezTo>
                    <a:pt x="72" y="63670"/>
                    <a:pt x="48" y="63277"/>
                    <a:pt x="72" y="64860"/>
                  </a:cubicBezTo>
                  <a:cubicBezTo>
                    <a:pt x="67" y="64908"/>
                    <a:pt x="63" y="64931"/>
                    <a:pt x="59" y="64931"/>
                  </a:cubicBezTo>
                  <a:cubicBezTo>
                    <a:pt x="49" y="64931"/>
                    <a:pt x="42" y="64795"/>
                    <a:pt x="39" y="64559"/>
                  </a:cubicBezTo>
                  <a:lnTo>
                    <a:pt x="39" y="64559"/>
                  </a:lnTo>
                  <a:cubicBezTo>
                    <a:pt x="44" y="65976"/>
                    <a:pt x="28" y="67932"/>
                    <a:pt x="60" y="68599"/>
                  </a:cubicBezTo>
                  <a:cubicBezTo>
                    <a:pt x="2" y="69975"/>
                    <a:pt x="69" y="73235"/>
                    <a:pt x="5" y="73235"/>
                  </a:cubicBezTo>
                  <a:cubicBezTo>
                    <a:pt x="4" y="73235"/>
                    <a:pt x="2" y="73233"/>
                    <a:pt x="1" y="73230"/>
                  </a:cubicBezTo>
                  <a:lnTo>
                    <a:pt x="1" y="73230"/>
                  </a:lnTo>
                  <a:cubicBezTo>
                    <a:pt x="25" y="73683"/>
                    <a:pt x="60" y="75731"/>
                    <a:pt x="72" y="77028"/>
                  </a:cubicBezTo>
                  <a:cubicBezTo>
                    <a:pt x="57" y="76690"/>
                    <a:pt x="47" y="76546"/>
                    <a:pt x="41" y="76546"/>
                  </a:cubicBezTo>
                  <a:cubicBezTo>
                    <a:pt x="9" y="76546"/>
                    <a:pt x="108" y="81305"/>
                    <a:pt x="47" y="81305"/>
                  </a:cubicBezTo>
                  <a:cubicBezTo>
                    <a:pt x="44" y="81305"/>
                    <a:pt x="40" y="81292"/>
                    <a:pt x="36" y="81267"/>
                  </a:cubicBezTo>
                  <a:lnTo>
                    <a:pt x="36" y="81267"/>
                  </a:lnTo>
                  <a:cubicBezTo>
                    <a:pt x="60" y="81707"/>
                    <a:pt x="72" y="82315"/>
                    <a:pt x="96" y="83041"/>
                  </a:cubicBezTo>
                  <a:cubicBezTo>
                    <a:pt x="108" y="83767"/>
                    <a:pt x="132" y="84613"/>
                    <a:pt x="155" y="85482"/>
                  </a:cubicBezTo>
                  <a:cubicBezTo>
                    <a:pt x="179" y="86363"/>
                    <a:pt x="203" y="87280"/>
                    <a:pt x="227" y="88184"/>
                  </a:cubicBezTo>
                  <a:cubicBezTo>
                    <a:pt x="263" y="89077"/>
                    <a:pt x="275" y="89947"/>
                    <a:pt x="322" y="90720"/>
                  </a:cubicBezTo>
                  <a:cubicBezTo>
                    <a:pt x="314" y="90609"/>
                    <a:pt x="296" y="90417"/>
                    <a:pt x="284" y="90221"/>
                  </a:cubicBezTo>
                  <a:lnTo>
                    <a:pt x="284" y="90221"/>
                  </a:lnTo>
                  <a:cubicBezTo>
                    <a:pt x="334" y="91745"/>
                    <a:pt x="336" y="92260"/>
                    <a:pt x="370" y="93316"/>
                  </a:cubicBezTo>
                  <a:cubicBezTo>
                    <a:pt x="394" y="93435"/>
                    <a:pt x="441" y="94173"/>
                    <a:pt x="489" y="95066"/>
                  </a:cubicBezTo>
                  <a:cubicBezTo>
                    <a:pt x="525" y="95507"/>
                    <a:pt x="548" y="95995"/>
                    <a:pt x="572" y="96459"/>
                  </a:cubicBezTo>
                  <a:cubicBezTo>
                    <a:pt x="608" y="96924"/>
                    <a:pt x="644" y="97376"/>
                    <a:pt x="667" y="97733"/>
                  </a:cubicBezTo>
                  <a:cubicBezTo>
                    <a:pt x="682" y="98258"/>
                    <a:pt x="681" y="98451"/>
                    <a:pt x="671" y="98451"/>
                  </a:cubicBezTo>
                  <a:cubicBezTo>
                    <a:pt x="643" y="98451"/>
                    <a:pt x="549" y="97024"/>
                    <a:pt x="520" y="97024"/>
                  </a:cubicBezTo>
                  <a:cubicBezTo>
                    <a:pt x="516" y="97024"/>
                    <a:pt x="514" y="97052"/>
                    <a:pt x="513" y="97114"/>
                  </a:cubicBezTo>
                  <a:cubicBezTo>
                    <a:pt x="513" y="97113"/>
                    <a:pt x="514" y="97112"/>
                    <a:pt x="514" y="97112"/>
                  </a:cubicBezTo>
                  <a:cubicBezTo>
                    <a:pt x="551" y="97112"/>
                    <a:pt x="727" y="100197"/>
                    <a:pt x="758" y="100197"/>
                  </a:cubicBezTo>
                  <a:cubicBezTo>
                    <a:pt x="761" y="100197"/>
                    <a:pt x="763" y="100167"/>
                    <a:pt x="763" y="100103"/>
                  </a:cubicBezTo>
                  <a:cubicBezTo>
                    <a:pt x="822" y="101746"/>
                    <a:pt x="822" y="101519"/>
                    <a:pt x="822" y="102377"/>
                  </a:cubicBezTo>
                  <a:cubicBezTo>
                    <a:pt x="917" y="102650"/>
                    <a:pt x="941" y="103901"/>
                    <a:pt x="1096" y="105258"/>
                  </a:cubicBezTo>
                  <a:cubicBezTo>
                    <a:pt x="1168" y="106437"/>
                    <a:pt x="1168" y="106591"/>
                    <a:pt x="1168" y="106782"/>
                  </a:cubicBezTo>
                  <a:cubicBezTo>
                    <a:pt x="1179" y="106961"/>
                    <a:pt x="1191" y="107175"/>
                    <a:pt x="1322" y="108473"/>
                  </a:cubicBezTo>
                  <a:cubicBezTo>
                    <a:pt x="1340" y="108734"/>
                    <a:pt x="1343" y="108838"/>
                    <a:pt x="1337" y="108838"/>
                  </a:cubicBezTo>
                  <a:cubicBezTo>
                    <a:pt x="1316" y="108838"/>
                    <a:pt x="1168" y="107402"/>
                    <a:pt x="1168" y="107401"/>
                  </a:cubicBezTo>
                  <a:lnTo>
                    <a:pt x="1168" y="107401"/>
                  </a:lnTo>
                  <a:cubicBezTo>
                    <a:pt x="1299" y="108872"/>
                    <a:pt x="1340" y="109093"/>
                    <a:pt x="1362" y="109093"/>
                  </a:cubicBezTo>
                  <a:cubicBezTo>
                    <a:pt x="1372" y="109093"/>
                    <a:pt x="1378" y="109052"/>
                    <a:pt x="1386" y="109052"/>
                  </a:cubicBezTo>
                  <a:cubicBezTo>
                    <a:pt x="1394" y="109052"/>
                    <a:pt x="1403" y="109083"/>
                    <a:pt x="1418" y="109199"/>
                  </a:cubicBezTo>
                  <a:cubicBezTo>
                    <a:pt x="1751" y="112354"/>
                    <a:pt x="1537" y="110663"/>
                    <a:pt x="1608" y="111747"/>
                  </a:cubicBezTo>
                  <a:cubicBezTo>
                    <a:pt x="1846" y="113711"/>
                    <a:pt x="2096" y="115223"/>
                    <a:pt x="2299" y="116688"/>
                  </a:cubicBezTo>
                  <a:cubicBezTo>
                    <a:pt x="2306" y="116758"/>
                    <a:pt x="2324" y="116904"/>
                    <a:pt x="2319" y="116904"/>
                  </a:cubicBezTo>
                  <a:cubicBezTo>
                    <a:pt x="2317" y="116904"/>
                    <a:pt x="2307" y="116863"/>
                    <a:pt x="2287" y="116747"/>
                  </a:cubicBezTo>
                  <a:lnTo>
                    <a:pt x="2287" y="116747"/>
                  </a:lnTo>
                  <a:cubicBezTo>
                    <a:pt x="2453" y="117783"/>
                    <a:pt x="2692" y="119319"/>
                    <a:pt x="2977" y="120891"/>
                  </a:cubicBezTo>
                  <a:cubicBezTo>
                    <a:pt x="3275" y="122462"/>
                    <a:pt x="3620" y="124070"/>
                    <a:pt x="3942" y="125260"/>
                  </a:cubicBezTo>
                  <a:cubicBezTo>
                    <a:pt x="3955" y="125326"/>
                    <a:pt x="3966" y="125378"/>
                    <a:pt x="3975" y="125421"/>
                  </a:cubicBezTo>
                  <a:lnTo>
                    <a:pt x="3975" y="125421"/>
                  </a:lnTo>
                  <a:cubicBezTo>
                    <a:pt x="3945" y="125232"/>
                    <a:pt x="3945" y="125163"/>
                    <a:pt x="3963" y="125163"/>
                  </a:cubicBezTo>
                  <a:cubicBezTo>
                    <a:pt x="3969" y="125163"/>
                    <a:pt x="3978" y="125172"/>
                    <a:pt x="3989" y="125189"/>
                  </a:cubicBezTo>
                  <a:cubicBezTo>
                    <a:pt x="4263" y="126344"/>
                    <a:pt x="4585" y="127320"/>
                    <a:pt x="4668" y="127761"/>
                  </a:cubicBezTo>
                  <a:cubicBezTo>
                    <a:pt x="4466" y="127058"/>
                    <a:pt x="4442" y="126999"/>
                    <a:pt x="4346" y="126677"/>
                  </a:cubicBezTo>
                  <a:lnTo>
                    <a:pt x="4346" y="126677"/>
                  </a:lnTo>
                  <a:cubicBezTo>
                    <a:pt x="4346" y="126677"/>
                    <a:pt x="4358" y="126749"/>
                    <a:pt x="4394" y="126868"/>
                  </a:cubicBezTo>
                  <a:cubicBezTo>
                    <a:pt x="4430" y="126975"/>
                    <a:pt x="4466" y="127130"/>
                    <a:pt x="4513" y="127273"/>
                  </a:cubicBezTo>
                  <a:lnTo>
                    <a:pt x="4692" y="127868"/>
                  </a:lnTo>
                  <a:cubicBezTo>
                    <a:pt x="4740" y="128052"/>
                    <a:pt x="4757" y="128128"/>
                    <a:pt x="4753" y="128128"/>
                  </a:cubicBezTo>
                  <a:cubicBezTo>
                    <a:pt x="4744" y="128128"/>
                    <a:pt x="4652" y="127827"/>
                    <a:pt x="4549" y="127463"/>
                  </a:cubicBezTo>
                  <a:cubicBezTo>
                    <a:pt x="4466" y="127201"/>
                    <a:pt x="4382" y="126892"/>
                    <a:pt x="4311" y="126653"/>
                  </a:cubicBezTo>
                  <a:cubicBezTo>
                    <a:pt x="4242" y="126423"/>
                    <a:pt x="4195" y="126248"/>
                    <a:pt x="4181" y="126248"/>
                  </a:cubicBezTo>
                  <a:cubicBezTo>
                    <a:pt x="4181" y="126248"/>
                    <a:pt x="4180" y="126248"/>
                    <a:pt x="4180" y="126249"/>
                  </a:cubicBezTo>
                  <a:cubicBezTo>
                    <a:pt x="4501" y="127427"/>
                    <a:pt x="4894" y="128689"/>
                    <a:pt x="5323" y="129856"/>
                  </a:cubicBezTo>
                  <a:cubicBezTo>
                    <a:pt x="5751" y="131035"/>
                    <a:pt x="6216" y="132118"/>
                    <a:pt x="6621" y="132964"/>
                  </a:cubicBezTo>
                  <a:cubicBezTo>
                    <a:pt x="6627" y="132980"/>
                    <a:pt x="6629" y="132987"/>
                    <a:pt x="6627" y="132987"/>
                  </a:cubicBezTo>
                  <a:cubicBezTo>
                    <a:pt x="6619" y="132987"/>
                    <a:pt x="6523" y="132802"/>
                    <a:pt x="6394" y="132535"/>
                  </a:cubicBezTo>
                  <a:cubicBezTo>
                    <a:pt x="6311" y="132380"/>
                    <a:pt x="6228" y="132190"/>
                    <a:pt x="6132" y="131999"/>
                  </a:cubicBezTo>
                  <a:cubicBezTo>
                    <a:pt x="6049" y="131797"/>
                    <a:pt x="5966" y="131595"/>
                    <a:pt x="5882" y="131392"/>
                  </a:cubicBezTo>
                  <a:cubicBezTo>
                    <a:pt x="5703" y="130951"/>
                    <a:pt x="5560" y="130585"/>
                    <a:pt x="5554" y="130585"/>
                  </a:cubicBezTo>
                  <a:cubicBezTo>
                    <a:pt x="5550" y="130585"/>
                    <a:pt x="5619" y="130777"/>
                    <a:pt x="5799" y="131273"/>
                  </a:cubicBezTo>
                  <a:cubicBezTo>
                    <a:pt x="5799" y="131273"/>
                    <a:pt x="5728" y="131106"/>
                    <a:pt x="5632" y="130844"/>
                  </a:cubicBezTo>
                  <a:cubicBezTo>
                    <a:pt x="5585" y="130725"/>
                    <a:pt x="5525" y="130571"/>
                    <a:pt x="5466" y="130416"/>
                  </a:cubicBezTo>
                  <a:cubicBezTo>
                    <a:pt x="5418" y="130249"/>
                    <a:pt x="5359" y="130082"/>
                    <a:pt x="5299" y="129916"/>
                  </a:cubicBezTo>
                  <a:cubicBezTo>
                    <a:pt x="5168" y="129570"/>
                    <a:pt x="5061" y="129225"/>
                    <a:pt x="4978" y="128963"/>
                  </a:cubicBezTo>
                  <a:cubicBezTo>
                    <a:pt x="4930" y="128832"/>
                    <a:pt x="4906" y="128725"/>
                    <a:pt x="4882" y="128654"/>
                  </a:cubicBezTo>
                  <a:cubicBezTo>
                    <a:pt x="4874" y="128629"/>
                    <a:pt x="4867" y="128607"/>
                    <a:pt x="4862" y="128589"/>
                  </a:cubicBezTo>
                  <a:lnTo>
                    <a:pt x="4862" y="128589"/>
                  </a:lnTo>
                  <a:cubicBezTo>
                    <a:pt x="4988" y="129041"/>
                    <a:pt x="5031" y="129201"/>
                    <a:pt x="5026" y="129201"/>
                  </a:cubicBezTo>
                  <a:cubicBezTo>
                    <a:pt x="5020" y="129201"/>
                    <a:pt x="4947" y="128973"/>
                    <a:pt x="4870" y="128737"/>
                  </a:cubicBezTo>
                  <a:cubicBezTo>
                    <a:pt x="4790" y="128489"/>
                    <a:pt x="4710" y="128234"/>
                    <a:pt x="4701" y="128234"/>
                  </a:cubicBezTo>
                  <a:cubicBezTo>
                    <a:pt x="4695" y="128234"/>
                    <a:pt x="4732" y="128388"/>
                    <a:pt x="4847" y="128820"/>
                  </a:cubicBezTo>
                  <a:cubicBezTo>
                    <a:pt x="5442" y="130642"/>
                    <a:pt x="5859" y="131618"/>
                    <a:pt x="6311" y="132595"/>
                  </a:cubicBezTo>
                  <a:cubicBezTo>
                    <a:pt x="6430" y="132833"/>
                    <a:pt x="6549" y="133071"/>
                    <a:pt x="6680" y="133321"/>
                  </a:cubicBezTo>
                  <a:cubicBezTo>
                    <a:pt x="6811" y="133571"/>
                    <a:pt x="6942" y="133833"/>
                    <a:pt x="7109" y="134107"/>
                  </a:cubicBezTo>
                  <a:cubicBezTo>
                    <a:pt x="7192" y="134250"/>
                    <a:pt x="7275" y="134392"/>
                    <a:pt x="7371" y="134535"/>
                  </a:cubicBezTo>
                  <a:cubicBezTo>
                    <a:pt x="7466" y="134690"/>
                    <a:pt x="7561" y="134845"/>
                    <a:pt x="7668" y="135000"/>
                  </a:cubicBezTo>
                  <a:cubicBezTo>
                    <a:pt x="7775" y="135166"/>
                    <a:pt x="7895" y="135333"/>
                    <a:pt x="8014" y="135512"/>
                  </a:cubicBezTo>
                  <a:cubicBezTo>
                    <a:pt x="8145" y="135678"/>
                    <a:pt x="8276" y="135857"/>
                    <a:pt x="8418" y="136047"/>
                  </a:cubicBezTo>
                  <a:cubicBezTo>
                    <a:pt x="8442" y="136071"/>
                    <a:pt x="8466" y="136107"/>
                    <a:pt x="8490" y="136143"/>
                  </a:cubicBezTo>
                  <a:cubicBezTo>
                    <a:pt x="8514" y="136178"/>
                    <a:pt x="8537" y="136202"/>
                    <a:pt x="8549" y="136226"/>
                  </a:cubicBezTo>
                  <a:cubicBezTo>
                    <a:pt x="8585" y="136274"/>
                    <a:pt x="8597" y="136297"/>
                    <a:pt x="8609" y="136297"/>
                  </a:cubicBezTo>
                  <a:cubicBezTo>
                    <a:pt x="8614" y="136303"/>
                    <a:pt x="8618" y="136305"/>
                    <a:pt x="8620" y="136305"/>
                  </a:cubicBezTo>
                  <a:cubicBezTo>
                    <a:pt x="8627" y="136305"/>
                    <a:pt x="8615" y="136280"/>
                    <a:pt x="8597" y="136262"/>
                  </a:cubicBezTo>
                  <a:cubicBezTo>
                    <a:pt x="8588" y="136233"/>
                    <a:pt x="8576" y="136207"/>
                    <a:pt x="8582" y="136207"/>
                  </a:cubicBezTo>
                  <a:cubicBezTo>
                    <a:pt x="8592" y="136207"/>
                    <a:pt x="8642" y="136268"/>
                    <a:pt x="8799" y="136476"/>
                  </a:cubicBezTo>
                  <a:cubicBezTo>
                    <a:pt x="9609" y="137571"/>
                    <a:pt x="10300" y="138226"/>
                    <a:pt x="10812" y="138714"/>
                  </a:cubicBezTo>
                  <a:cubicBezTo>
                    <a:pt x="10943" y="138845"/>
                    <a:pt x="11062" y="138953"/>
                    <a:pt x="11181" y="139060"/>
                  </a:cubicBezTo>
                  <a:cubicBezTo>
                    <a:pt x="11288" y="139167"/>
                    <a:pt x="11395" y="139250"/>
                    <a:pt x="11502" y="139345"/>
                  </a:cubicBezTo>
                  <a:cubicBezTo>
                    <a:pt x="11693" y="139524"/>
                    <a:pt x="11883" y="139667"/>
                    <a:pt x="12050" y="139810"/>
                  </a:cubicBezTo>
                  <a:cubicBezTo>
                    <a:pt x="12217" y="139965"/>
                    <a:pt x="12383" y="140096"/>
                    <a:pt x="12562" y="140227"/>
                  </a:cubicBezTo>
                  <a:cubicBezTo>
                    <a:pt x="12645" y="140298"/>
                    <a:pt x="12740" y="140369"/>
                    <a:pt x="12836" y="140441"/>
                  </a:cubicBezTo>
                  <a:cubicBezTo>
                    <a:pt x="12931" y="140512"/>
                    <a:pt x="13026" y="140584"/>
                    <a:pt x="13145" y="140655"/>
                  </a:cubicBezTo>
                  <a:cubicBezTo>
                    <a:pt x="13252" y="140739"/>
                    <a:pt x="13371" y="140822"/>
                    <a:pt x="13490" y="140905"/>
                  </a:cubicBezTo>
                  <a:cubicBezTo>
                    <a:pt x="13621" y="140989"/>
                    <a:pt x="13764" y="141084"/>
                    <a:pt x="13919" y="141179"/>
                  </a:cubicBezTo>
                  <a:cubicBezTo>
                    <a:pt x="14217" y="141370"/>
                    <a:pt x="14586" y="141584"/>
                    <a:pt x="15026" y="141822"/>
                  </a:cubicBezTo>
                  <a:cubicBezTo>
                    <a:pt x="15479" y="142060"/>
                    <a:pt x="15812" y="142203"/>
                    <a:pt x="16336" y="142453"/>
                  </a:cubicBezTo>
                  <a:cubicBezTo>
                    <a:pt x="16598" y="142572"/>
                    <a:pt x="16919" y="142715"/>
                    <a:pt x="17324" y="142917"/>
                  </a:cubicBezTo>
                  <a:cubicBezTo>
                    <a:pt x="17527" y="143013"/>
                    <a:pt x="17765" y="143108"/>
                    <a:pt x="18015" y="143215"/>
                  </a:cubicBezTo>
                  <a:cubicBezTo>
                    <a:pt x="18146" y="143275"/>
                    <a:pt x="18289" y="143334"/>
                    <a:pt x="18432" y="143406"/>
                  </a:cubicBezTo>
                  <a:cubicBezTo>
                    <a:pt x="18503" y="143429"/>
                    <a:pt x="18574" y="143465"/>
                    <a:pt x="18658" y="143501"/>
                  </a:cubicBezTo>
                  <a:cubicBezTo>
                    <a:pt x="18729" y="143525"/>
                    <a:pt x="18813" y="143560"/>
                    <a:pt x="18896" y="143596"/>
                  </a:cubicBezTo>
                  <a:cubicBezTo>
                    <a:pt x="18896" y="143596"/>
                    <a:pt x="18670" y="143525"/>
                    <a:pt x="18443" y="143441"/>
                  </a:cubicBezTo>
                  <a:lnTo>
                    <a:pt x="17979" y="143275"/>
                  </a:lnTo>
                  <a:lnTo>
                    <a:pt x="17979" y="143275"/>
                  </a:lnTo>
                  <a:cubicBezTo>
                    <a:pt x="19682" y="144001"/>
                    <a:pt x="20206" y="144120"/>
                    <a:pt x="20729" y="144287"/>
                  </a:cubicBezTo>
                  <a:cubicBezTo>
                    <a:pt x="20860" y="144322"/>
                    <a:pt x="20991" y="144370"/>
                    <a:pt x="21146" y="144418"/>
                  </a:cubicBezTo>
                  <a:cubicBezTo>
                    <a:pt x="21301" y="144465"/>
                    <a:pt x="21480" y="144513"/>
                    <a:pt x="21694" y="144572"/>
                  </a:cubicBezTo>
                  <a:cubicBezTo>
                    <a:pt x="21908" y="144644"/>
                    <a:pt x="22170" y="144715"/>
                    <a:pt x="22480" y="144810"/>
                  </a:cubicBezTo>
                  <a:cubicBezTo>
                    <a:pt x="22813" y="144906"/>
                    <a:pt x="23194" y="145013"/>
                    <a:pt x="23658" y="145132"/>
                  </a:cubicBezTo>
                  <a:cubicBezTo>
                    <a:pt x="23492" y="145096"/>
                    <a:pt x="23230" y="145037"/>
                    <a:pt x="22944" y="144965"/>
                  </a:cubicBezTo>
                  <a:cubicBezTo>
                    <a:pt x="22801" y="144930"/>
                    <a:pt x="22646" y="144894"/>
                    <a:pt x="22504" y="144846"/>
                  </a:cubicBezTo>
                  <a:cubicBezTo>
                    <a:pt x="22361" y="144799"/>
                    <a:pt x="22206" y="144763"/>
                    <a:pt x="22075" y="144715"/>
                  </a:cubicBezTo>
                  <a:cubicBezTo>
                    <a:pt x="21652" y="144596"/>
                    <a:pt x="21321" y="144497"/>
                    <a:pt x="21313" y="144497"/>
                  </a:cubicBezTo>
                  <a:cubicBezTo>
                    <a:pt x="21311" y="144497"/>
                    <a:pt x="21337" y="144506"/>
                    <a:pt x="21396" y="144525"/>
                  </a:cubicBezTo>
                  <a:cubicBezTo>
                    <a:pt x="21992" y="144715"/>
                    <a:pt x="22396" y="144846"/>
                    <a:pt x="22706" y="144930"/>
                  </a:cubicBezTo>
                  <a:cubicBezTo>
                    <a:pt x="23004" y="145001"/>
                    <a:pt x="23206" y="145049"/>
                    <a:pt x="23385" y="145096"/>
                  </a:cubicBezTo>
                  <a:cubicBezTo>
                    <a:pt x="23742" y="145168"/>
                    <a:pt x="24039" y="145239"/>
                    <a:pt x="24980" y="145441"/>
                  </a:cubicBezTo>
                  <a:lnTo>
                    <a:pt x="25349" y="145584"/>
                  </a:lnTo>
                  <a:cubicBezTo>
                    <a:pt x="29207" y="146394"/>
                    <a:pt x="33529" y="146751"/>
                    <a:pt x="37874" y="146763"/>
                  </a:cubicBezTo>
                  <a:cubicBezTo>
                    <a:pt x="37636" y="146775"/>
                    <a:pt x="36886" y="146787"/>
                    <a:pt x="37910" y="146811"/>
                  </a:cubicBezTo>
                  <a:cubicBezTo>
                    <a:pt x="40649" y="146799"/>
                    <a:pt x="43578" y="146680"/>
                    <a:pt x="46459" y="146430"/>
                  </a:cubicBezTo>
                  <a:cubicBezTo>
                    <a:pt x="47185" y="146370"/>
                    <a:pt x="47900" y="146287"/>
                    <a:pt x="48614" y="146215"/>
                  </a:cubicBezTo>
                  <a:cubicBezTo>
                    <a:pt x="48971" y="146180"/>
                    <a:pt x="49328" y="146144"/>
                    <a:pt x="49685" y="146108"/>
                  </a:cubicBezTo>
                  <a:cubicBezTo>
                    <a:pt x="50043" y="146072"/>
                    <a:pt x="50388" y="146025"/>
                    <a:pt x="50745" y="145977"/>
                  </a:cubicBezTo>
                  <a:cubicBezTo>
                    <a:pt x="51448" y="145894"/>
                    <a:pt x="52138" y="145799"/>
                    <a:pt x="52817" y="145715"/>
                  </a:cubicBezTo>
                  <a:cubicBezTo>
                    <a:pt x="53495" y="145620"/>
                    <a:pt x="54162" y="145513"/>
                    <a:pt x="54817" y="145418"/>
                  </a:cubicBezTo>
                  <a:cubicBezTo>
                    <a:pt x="54817" y="145418"/>
                    <a:pt x="55317" y="145334"/>
                    <a:pt x="55805" y="145239"/>
                  </a:cubicBezTo>
                  <a:cubicBezTo>
                    <a:pt x="56305" y="145144"/>
                    <a:pt x="56805" y="145037"/>
                    <a:pt x="56805" y="145037"/>
                  </a:cubicBezTo>
                  <a:cubicBezTo>
                    <a:pt x="57090" y="144992"/>
                    <a:pt x="57355" y="144952"/>
                    <a:pt x="57389" y="144952"/>
                  </a:cubicBezTo>
                  <a:cubicBezTo>
                    <a:pt x="57409" y="144952"/>
                    <a:pt x="57348" y="144966"/>
                    <a:pt x="57163" y="145001"/>
                  </a:cubicBezTo>
                  <a:cubicBezTo>
                    <a:pt x="58019" y="144855"/>
                    <a:pt x="58168" y="144826"/>
                    <a:pt x="58128" y="144826"/>
                  </a:cubicBezTo>
                  <a:cubicBezTo>
                    <a:pt x="58103" y="144826"/>
                    <a:pt x="57997" y="144838"/>
                    <a:pt x="57955" y="144838"/>
                  </a:cubicBezTo>
                  <a:cubicBezTo>
                    <a:pt x="57910" y="144838"/>
                    <a:pt x="57941" y="144824"/>
                    <a:pt x="58234" y="144763"/>
                  </a:cubicBezTo>
                  <a:cubicBezTo>
                    <a:pt x="58930" y="144641"/>
                    <a:pt x="59341" y="144571"/>
                    <a:pt x="59398" y="144571"/>
                  </a:cubicBezTo>
                  <a:cubicBezTo>
                    <a:pt x="59436" y="144571"/>
                    <a:pt x="59321" y="144601"/>
                    <a:pt x="59032" y="144668"/>
                  </a:cubicBezTo>
                  <a:cubicBezTo>
                    <a:pt x="60806" y="144287"/>
                    <a:pt x="63342" y="143751"/>
                    <a:pt x="65890" y="143215"/>
                  </a:cubicBezTo>
                  <a:cubicBezTo>
                    <a:pt x="68450" y="142679"/>
                    <a:pt x="71021" y="142143"/>
                    <a:pt x="72903" y="141786"/>
                  </a:cubicBezTo>
                  <a:lnTo>
                    <a:pt x="72903" y="141786"/>
                  </a:lnTo>
                  <a:lnTo>
                    <a:pt x="72176" y="141953"/>
                  </a:lnTo>
                  <a:cubicBezTo>
                    <a:pt x="72903" y="141798"/>
                    <a:pt x="73474" y="141679"/>
                    <a:pt x="73962" y="141572"/>
                  </a:cubicBezTo>
                  <a:cubicBezTo>
                    <a:pt x="74450" y="141477"/>
                    <a:pt x="74855" y="141381"/>
                    <a:pt x="75248" y="141298"/>
                  </a:cubicBezTo>
                  <a:cubicBezTo>
                    <a:pt x="76046" y="141131"/>
                    <a:pt x="76808" y="140965"/>
                    <a:pt x="78177" y="140727"/>
                  </a:cubicBezTo>
                  <a:lnTo>
                    <a:pt x="78177" y="140727"/>
                  </a:lnTo>
                  <a:lnTo>
                    <a:pt x="77653" y="140834"/>
                  </a:lnTo>
                  <a:cubicBezTo>
                    <a:pt x="79237" y="140536"/>
                    <a:pt x="80868" y="140227"/>
                    <a:pt x="82499" y="139929"/>
                  </a:cubicBezTo>
                  <a:cubicBezTo>
                    <a:pt x="83309" y="139774"/>
                    <a:pt x="84118" y="139619"/>
                    <a:pt x="84928" y="139465"/>
                  </a:cubicBezTo>
                  <a:cubicBezTo>
                    <a:pt x="85738" y="139310"/>
                    <a:pt x="86535" y="139179"/>
                    <a:pt x="87321" y="139048"/>
                  </a:cubicBezTo>
                  <a:cubicBezTo>
                    <a:pt x="90488" y="138500"/>
                    <a:pt x="93465" y="138000"/>
                    <a:pt x="95894" y="137607"/>
                  </a:cubicBezTo>
                  <a:cubicBezTo>
                    <a:pt x="96810" y="137393"/>
                    <a:pt x="102228" y="136667"/>
                    <a:pt x="102621" y="136512"/>
                  </a:cubicBezTo>
                  <a:cubicBezTo>
                    <a:pt x="104442" y="136262"/>
                    <a:pt x="105097" y="136167"/>
                    <a:pt x="105943" y="136059"/>
                  </a:cubicBezTo>
                  <a:cubicBezTo>
                    <a:pt x="106776" y="135928"/>
                    <a:pt x="107800" y="135809"/>
                    <a:pt x="110384" y="135488"/>
                  </a:cubicBezTo>
                  <a:cubicBezTo>
                    <a:pt x="111753" y="135309"/>
                    <a:pt x="112420" y="135154"/>
                    <a:pt x="114122" y="134916"/>
                  </a:cubicBezTo>
                  <a:lnTo>
                    <a:pt x="114170" y="134964"/>
                  </a:lnTo>
                  <a:lnTo>
                    <a:pt x="116468" y="134607"/>
                  </a:lnTo>
                  <a:cubicBezTo>
                    <a:pt x="116468" y="134607"/>
                    <a:pt x="116777" y="134583"/>
                    <a:pt x="117087" y="134547"/>
                  </a:cubicBezTo>
                  <a:cubicBezTo>
                    <a:pt x="117396" y="134535"/>
                    <a:pt x="117706" y="134512"/>
                    <a:pt x="117706" y="134512"/>
                  </a:cubicBezTo>
                  <a:lnTo>
                    <a:pt x="119301" y="134321"/>
                  </a:lnTo>
                  <a:lnTo>
                    <a:pt x="119301" y="134321"/>
                  </a:lnTo>
                  <a:cubicBezTo>
                    <a:pt x="118767" y="134382"/>
                    <a:pt x="118164" y="134434"/>
                    <a:pt x="118050" y="134434"/>
                  </a:cubicBezTo>
                  <a:cubicBezTo>
                    <a:pt x="118029" y="134434"/>
                    <a:pt x="118025" y="134432"/>
                    <a:pt x="118039" y="134428"/>
                  </a:cubicBezTo>
                  <a:cubicBezTo>
                    <a:pt x="119289" y="134273"/>
                    <a:pt x="120813" y="134119"/>
                    <a:pt x="122028" y="133988"/>
                  </a:cubicBezTo>
                  <a:cubicBezTo>
                    <a:pt x="122647" y="133928"/>
                    <a:pt x="123183" y="133881"/>
                    <a:pt x="123564" y="133845"/>
                  </a:cubicBezTo>
                  <a:cubicBezTo>
                    <a:pt x="123877" y="133815"/>
                    <a:pt x="124094" y="133794"/>
                    <a:pt x="124168" y="133794"/>
                  </a:cubicBezTo>
                  <a:cubicBezTo>
                    <a:pt x="124183" y="133794"/>
                    <a:pt x="124193" y="133795"/>
                    <a:pt x="124195" y="133797"/>
                  </a:cubicBezTo>
                  <a:cubicBezTo>
                    <a:pt x="124195" y="133797"/>
                    <a:pt x="125671" y="133619"/>
                    <a:pt x="127148" y="133452"/>
                  </a:cubicBezTo>
                  <a:cubicBezTo>
                    <a:pt x="128636" y="133309"/>
                    <a:pt x="130112" y="133166"/>
                    <a:pt x="130112" y="133166"/>
                  </a:cubicBezTo>
                  <a:lnTo>
                    <a:pt x="130112" y="133166"/>
                  </a:lnTo>
                  <a:cubicBezTo>
                    <a:pt x="129981" y="133202"/>
                    <a:pt x="128993" y="133285"/>
                    <a:pt x="128207" y="133369"/>
                  </a:cubicBezTo>
                  <a:cubicBezTo>
                    <a:pt x="129596" y="133227"/>
                    <a:pt x="129875" y="133210"/>
                    <a:pt x="129999" y="133210"/>
                  </a:cubicBezTo>
                  <a:cubicBezTo>
                    <a:pt x="130038" y="133210"/>
                    <a:pt x="130062" y="133212"/>
                    <a:pt x="130100" y="133212"/>
                  </a:cubicBezTo>
                  <a:cubicBezTo>
                    <a:pt x="130216" y="133212"/>
                    <a:pt x="130465" y="133196"/>
                    <a:pt x="131684" y="133071"/>
                  </a:cubicBezTo>
                  <a:lnTo>
                    <a:pt x="131684" y="133071"/>
                  </a:lnTo>
                  <a:cubicBezTo>
                    <a:pt x="131628" y="133074"/>
                    <a:pt x="131593" y="133076"/>
                    <a:pt x="131572" y="133076"/>
                  </a:cubicBezTo>
                  <a:cubicBezTo>
                    <a:pt x="131448" y="133076"/>
                    <a:pt x="131895" y="133022"/>
                    <a:pt x="131946" y="133011"/>
                  </a:cubicBezTo>
                  <a:cubicBezTo>
                    <a:pt x="133398" y="132916"/>
                    <a:pt x="136684" y="132583"/>
                    <a:pt x="139125" y="132440"/>
                  </a:cubicBezTo>
                  <a:lnTo>
                    <a:pt x="139125" y="132440"/>
                  </a:lnTo>
                  <a:lnTo>
                    <a:pt x="138649" y="132511"/>
                  </a:lnTo>
                  <a:cubicBezTo>
                    <a:pt x="140852" y="132368"/>
                    <a:pt x="143173" y="132214"/>
                    <a:pt x="145555" y="132059"/>
                  </a:cubicBezTo>
                  <a:cubicBezTo>
                    <a:pt x="145709" y="132047"/>
                    <a:pt x="145852" y="132035"/>
                    <a:pt x="145995" y="132023"/>
                  </a:cubicBezTo>
                  <a:lnTo>
                    <a:pt x="146436" y="132047"/>
                  </a:lnTo>
                  <a:cubicBezTo>
                    <a:pt x="146733" y="132059"/>
                    <a:pt x="147031" y="132071"/>
                    <a:pt x="147341" y="132095"/>
                  </a:cubicBezTo>
                  <a:cubicBezTo>
                    <a:pt x="147936" y="132142"/>
                    <a:pt x="148543" y="132202"/>
                    <a:pt x="149138" y="132273"/>
                  </a:cubicBezTo>
                  <a:cubicBezTo>
                    <a:pt x="150353" y="132428"/>
                    <a:pt x="151567" y="132618"/>
                    <a:pt x="152770" y="132880"/>
                  </a:cubicBezTo>
                  <a:cubicBezTo>
                    <a:pt x="151913" y="132690"/>
                    <a:pt x="151567" y="132618"/>
                    <a:pt x="151639" y="132618"/>
                  </a:cubicBezTo>
                  <a:cubicBezTo>
                    <a:pt x="151643" y="132618"/>
                    <a:pt x="151649" y="132617"/>
                    <a:pt x="151658" y="132617"/>
                  </a:cubicBezTo>
                  <a:cubicBezTo>
                    <a:pt x="151766" y="132617"/>
                    <a:pt x="152213" y="132688"/>
                    <a:pt x="152865" y="132821"/>
                  </a:cubicBezTo>
                  <a:lnTo>
                    <a:pt x="153425" y="132999"/>
                  </a:lnTo>
                  <a:cubicBezTo>
                    <a:pt x="153563" y="133026"/>
                    <a:pt x="153626" y="133037"/>
                    <a:pt x="153640" y="133037"/>
                  </a:cubicBezTo>
                  <a:cubicBezTo>
                    <a:pt x="153690" y="133037"/>
                    <a:pt x="153045" y="132887"/>
                    <a:pt x="153088" y="132887"/>
                  </a:cubicBezTo>
                  <a:cubicBezTo>
                    <a:pt x="153109" y="132887"/>
                    <a:pt x="153299" y="132924"/>
                    <a:pt x="153829" y="133035"/>
                  </a:cubicBezTo>
                  <a:cubicBezTo>
                    <a:pt x="154722" y="133261"/>
                    <a:pt x="155020" y="133369"/>
                    <a:pt x="154961" y="133369"/>
                  </a:cubicBezTo>
                  <a:cubicBezTo>
                    <a:pt x="154913" y="133369"/>
                    <a:pt x="154508" y="133273"/>
                    <a:pt x="153984" y="133154"/>
                  </a:cubicBezTo>
                  <a:lnTo>
                    <a:pt x="153984" y="133154"/>
                  </a:lnTo>
                  <a:cubicBezTo>
                    <a:pt x="153985" y="133154"/>
                    <a:pt x="154532" y="133285"/>
                    <a:pt x="155068" y="133428"/>
                  </a:cubicBezTo>
                  <a:cubicBezTo>
                    <a:pt x="155615" y="133571"/>
                    <a:pt x="156151" y="133738"/>
                    <a:pt x="156151" y="133738"/>
                  </a:cubicBezTo>
                  <a:cubicBezTo>
                    <a:pt x="156168" y="133744"/>
                    <a:pt x="156172" y="133747"/>
                    <a:pt x="156167" y="133747"/>
                  </a:cubicBezTo>
                  <a:cubicBezTo>
                    <a:pt x="156136" y="133747"/>
                    <a:pt x="155750" y="133639"/>
                    <a:pt x="155627" y="133619"/>
                  </a:cubicBezTo>
                  <a:lnTo>
                    <a:pt x="155627" y="133619"/>
                  </a:lnTo>
                  <a:cubicBezTo>
                    <a:pt x="156068" y="133738"/>
                    <a:pt x="156997" y="134035"/>
                    <a:pt x="157937" y="134404"/>
                  </a:cubicBezTo>
                  <a:cubicBezTo>
                    <a:pt x="158890" y="134762"/>
                    <a:pt x="159854" y="135202"/>
                    <a:pt x="160461" y="135464"/>
                  </a:cubicBezTo>
                  <a:lnTo>
                    <a:pt x="160568" y="135535"/>
                  </a:lnTo>
                  <a:cubicBezTo>
                    <a:pt x="161676" y="136071"/>
                    <a:pt x="162592" y="136607"/>
                    <a:pt x="163390" y="137131"/>
                  </a:cubicBezTo>
                  <a:cubicBezTo>
                    <a:pt x="164200" y="137655"/>
                    <a:pt x="164890" y="138179"/>
                    <a:pt x="165521" y="138714"/>
                  </a:cubicBezTo>
                  <a:cubicBezTo>
                    <a:pt x="166152" y="139250"/>
                    <a:pt x="166736" y="139810"/>
                    <a:pt x="167307" y="140441"/>
                  </a:cubicBezTo>
                  <a:cubicBezTo>
                    <a:pt x="167879" y="141060"/>
                    <a:pt x="168438" y="141751"/>
                    <a:pt x="168986" y="142584"/>
                  </a:cubicBezTo>
                  <a:cubicBezTo>
                    <a:pt x="169010" y="142596"/>
                    <a:pt x="169069" y="142679"/>
                    <a:pt x="169177" y="142834"/>
                  </a:cubicBezTo>
                  <a:cubicBezTo>
                    <a:pt x="169272" y="142977"/>
                    <a:pt x="169403" y="143179"/>
                    <a:pt x="169546" y="143417"/>
                  </a:cubicBezTo>
                  <a:cubicBezTo>
                    <a:pt x="169831" y="143882"/>
                    <a:pt x="170141" y="144489"/>
                    <a:pt x="170403" y="145025"/>
                  </a:cubicBezTo>
                  <a:cubicBezTo>
                    <a:pt x="170998" y="146370"/>
                    <a:pt x="171463" y="147870"/>
                    <a:pt x="171725" y="149466"/>
                  </a:cubicBezTo>
                  <a:cubicBezTo>
                    <a:pt x="171748" y="149573"/>
                    <a:pt x="171760" y="149668"/>
                    <a:pt x="171784" y="149775"/>
                  </a:cubicBezTo>
                  <a:lnTo>
                    <a:pt x="171808" y="149918"/>
                  </a:lnTo>
                  <a:lnTo>
                    <a:pt x="171820" y="150073"/>
                  </a:lnTo>
                  <a:cubicBezTo>
                    <a:pt x="171844" y="150275"/>
                    <a:pt x="171867" y="150490"/>
                    <a:pt x="171891" y="150692"/>
                  </a:cubicBezTo>
                  <a:cubicBezTo>
                    <a:pt x="171951" y="151109"/>
                    <a:pt x="172010" y="151537"/>
                    <a:pt x="172094" y="151966"/>
                  </a:cubicBezTo>
                  <a:lnTo>
                    <a:pt x="172129" y="152121"/>
                  </a:lnTo>
                  <a:lnTo>
                    <a:pt x="172153" y="152216"/>
                  </a:lnTo>
                  <a:cubicBezTo>
                    <a:pt x="172153" y="152264"/>
                    <a:pt x="172165" y="152311"/>
                    <a:pt x="172189" y="152347"/>
                  </a:cubicBezTo>
                  <a:cubicBezTo>
                    <a:pt x="172237" y="152526"/>
                    <a:pt x="172308" y="152692"/>
                    <a:pt x="172391" y="152764"/>
                  </a:cubicBezTo>
                  <a:cubicBezTo>
                    <a:pt x="172415" y="152776"/>
                    <a:pt x="172439" y="152788"/>
                    <a:pt x="172463" y="152800"/>
                  </a:cubicBezTo>
                  <a:cubicBezTo>
                    <a:pt x="172475" y="152811"/>
                    <a:pt x="172487" y="152811"/>
                    <a:pt x="172498" y="152823"/>
                  </a:cubicBezTo>
                  <a:cubicBezTo>
                    <a:pt x="172514" y="152823"/>
                    <a:pt x="172525" y="152829"/>
                    <a:pt x="172537" y="152829"/>
                  </a:cubicBezTo>
                  <a:cubicBezTo>
                    <a:pt x="172543" y="152829"/>
                    <a:pt x="172550" y="152827"/>
                    <a:pt x="172558" y="152823"/>
                  </a:cubicBezTo>
                  <a:cubicBezTo>
                    <a:pt x="172618" y="152800"/>
                    <a:pt x="172653" y="152788"/>
                    <a:pt x="172701" y="152740"/>
                  </a:cubicBezTo>
                  <a:cubicBezTo>
                    <a:pt x="172784" y="152657"/>
                    <a:pt x="172856" y="152478"/>
                    <a:pt x="172915" y="152299"/>
                  </a:cubicBezTo>
                  <a:cubicBezTo>
                    <a:pt x="172951" y="152192"/>
                    <a:pt x="172963" y="152157"/>
                    <a:pt x="172975" y="152109"/>
                  </a:cubicBezTo>
                  <a:lnTo>
                    <a:pt x="173022" y="151942"/>
                  </a:lnTo>
                  <a:cubicBezTo>
                    <a:pt x="173046" y="151835"/>
                    <a:pt x="173082" y="151728"/>
                    <a:pt x="173106" y="151621"/>
                  </a:cubicBezTo>
                  <a:cubicBezTo>
                    <a:pt x="173165" y="151406"/>
                    <a:pt x="173213" y="151180"/>
                    <a:pt x="173260" y="150966"/>
                  </a:cubicBezTo>
                  <a:cubicBezTo>
                    <a:pt x="173320" y="150656"/>
                    <a:pt x="173368" y="150406"/>
                    <a:pt x="173403" y="150216"/>
                  </a:cubicBezTo>
                  <a:cubicBezTo>
                    <a:pt x="173415" y="150121"/>
                    <a:pt x="173427" y="150037"/>
                    <a:pt x="173451" y="149966"/>
                  </a:cubicBezTo>
                  <a:cubicBezTo>
                    <a:pt x="173463" y="149906"/>
                    <a:pt x="173475" y="149847"/>
                    <a:pt x="173487" y="149799"/>
                  </a:cubicBezTo>
                  <a:cubicBezTo>
                    <a:pt x="173522" y="149609"/>
                    <a:pt x="173534" y="149549"/>
                    <a:pt x="173534" y="149549"/>
                  </a:cubicBezTo>
                  <a:cubicBezTo>
                    <a:pt x="173534" y="149549"/>
                    <a:pt x="173533" y="149548"/>
                    <a:pt x="173533" y="149548"/>
                  </a:cubicBezTo>
                  <a:cubicBezTo>
                    <a:pt x="173528" y="149548"/>
                    <a:pt x="173521" y="149561"/>
                    <a:pt x="173518" y="149561"/>
                  </a:cubicBezTo>
                  <a:cubicBezTo>
                    <a:pt x="173511" y="149561"/>
                    <a:pt x="173520" y="149504"/>
                    <a:pt x="173606" y="149144"/>
                  </a:cubicBezTo>
                  <a:cubicBezTo>
                    <a:pt x="173653" y="149061"/>
                    <a:pt x="173927" y="148168"/>
                    <a:pt x="174177" y="147537"/>
                  </a:cubicBezTo>
                  <a:cubicBezTo>
                    <a:pt x="174296" y="147227"/>
                    <a:pt x="174392" y="146965"/>
                    <a:pt x="174427" y="146894"/>
                  </a:cubicBezTo>
                  <a:cubicBezTo>
                    <a:pt x="174434" y="146881"/>
                    <a:pt x="174437" y="146875"/>
                    <a:pt x="174438" y="146875"/>
                  </a:cubicBezTo>
                  <a:lnTo>
                    <a:pt x="174438" y="146875"/>
                  </a:lnTo>
                  <a:cubicBezTo>
                    <a:pt x="174443" y="146875"/>
                    <a:pt x="174388" y="147018"/>
                    <a:pt x="174261" y="147370"/>
                  </a:cubicBezTo>
                  <a:cubicBezTo>
                    <a:pt x="174642" y="146370"/>
                    <a:pt x="174987" y="145572"/>
                    <a:pt x="175332" y="144858"/>
                  </a:cubicBezTo>
                  <a:cubicBezTo>
                    <a:pt x="175677" y="144144"/>
                    <a:pt x="176023" y="143525"/>
                    <a:pt x="176404" y="142870"/>
                  </a:cubicBezTo>
                  <a:cubicBezTo>
                    <a:pt x="176594" y="142548"/>
                    <a:pt x="176785" y="142215"/>
                    <a:pt x="177011" y="141882"/>
                  </a:cubicBezTo>
                  <a:cubicBezTo>
                    <a:pt x="177118" y="141703"/>
                    <a:pt x="177237" y="141536"/>
                    <a:pt x="177356" y="141358"/>
                  </a:cubicBezTo>
                  <a:cubicBezTo>
                    <a:pt x="177487" y="141179"/>
                    <a:pt x="177606" y="140989"/>
                    <a:pt x="177749" y="140798"/>
                  </a:cubicBezTo>
                  <a:cubicBezTo>
                    <a:pt x="178297" y="140048"/>
                    <a:pt x="178964" y="139191"/>
                    <a:pt x="179892" y="138214"/>
                  </a:cubicBezTo>
                  <a:lnTo>
                    <a:pt x="179892" y="138214"/>
                  </a:lnTo>
                  <a:cubicBezTo>
                    <a:pt x="179785" y="138310"/>
                    <a:pt x="179678" y="138417"/>
                    <a:pt x="179583" y="138524"/>
                  </a:cubicBezTo>
                  <a:cubicBezTo>
                    <a:pt x="179487" y="138619"/>
                    <a:pt x="179404" y="138714"/>
                    <a:pt x="179333" y="138786"/>
                  </a:cubicBezTo>
                  <a:cubicBezTo>
                    <a:pt x="179255" y="138871"/>
                    <a:pt x="179202" y="138922"/>
                    <a:pt x="179195" y="138922"/>
                  </a:cubicBezTo>
                  <a:cubicBezTo>
                    <a:pt x="179190" y="138922"/>
                    <a:pt x="179206" y="138898"/>
                    <a:pt x="179249" y="138845"/>
                  </a:cubicBezTo>
                  <a:cubicBezTo>
                    <a:pt x="179843" y="138151"/>
                    <a:pt x="180711" y="137372"/>
                    <a:pt x="180742" y="137372"/>
                  </a:cubicBezTo>
                  <a:lnTo>
                    <a:pt x="180742" y="137372"/>
                  </a:lnTo>
                  <a:cubicBezTo>
                    <a:pt x="180743" y="137372"/>
                    <a:pt x="180743" y="137372"/>
                    <a:pt x="180743" y="137373"/>
                  </a:cubicBezTo>
                  <a:lnTo>
                    <a:pt x="180743" y="137373"/>
                  </a:lnTo>
                  <a:cubicBezTo>
                    <a:pt x="181785" y="136392"/>
                    <a:pt x="183013" y="135450"/>
                    <a:pt x="184357" y="134666"/>
                  </a:cubicBezTo>
                  <a:cubicBezTo>
                    <a:pt x="185798" y="133821"/>
                    <a:pt x="187381" y="133154"/>
                    <a:pt x="188977" y="132690"/>
                  </a:cubicBezTo>
                  <a:lnTo>
                    <a:pt x="189274" y="132595"/>
                  </a:lnTo>
                  <a:lnTo>
                    <a:pt x="189429" y="132559"/>
                  </a:lnTo>
                  <a:lnTo>
                    <a:pt x="189572" y="132523"/>
                  </a:lnTo>
                  <a:cubicBezTo>
                    <a:pt x="189774" y="132476"/>
                    <a:pt x="189977" y="132428"/>
                    <a:pt x="190179" y="132380"/>
                  </a:cubicBezTo>
                  <a:lnTo>
                    <a:pt x="190477" y="132309"/>
                  </a:lnTo>
                  <a:lnTo>
                    <a:pt x="190620" y="132273"/>
                  </a:lnTo>
                  <a:lnTo>
                    <a:pt x="190703" y="132249"/>
                  </a:lnTo>
                  <a:lnTo>
                    <a:pt x="190763" y="132249"/>
                  </a:lnTo>
                  <a:lnTo>
                    <a:pt x="190810" y="132237"/>
                  </a:lnTo>
                  <a:lnTo>
                    <a:pt x="190882" y="132237"/>
                  </a:lnTo>
                  <a:lnTo>
                    <a:pt x="191036" y="132249"/>
                  </a:lnTo>
                  <a:lnTo>
                    <a:pt x="191346" y="132249"/>
                  </a:lnTo>
                  <a:cubicBezTo>
                    <a:pt x="192156" y="132261"/>
                    <a:pt x="192941" y="132273"/>
                    <a:pt x="193703" y="132285"/>
                  </a:cubicBezTo>
                  <a:cubicBezTo>
                    <a:pt x="193927" y="132289"/>
                    <a:pt x="194148" y="132290"/>
                    <a:pt x="194366" y="132290"/>
                  </a:cubicBezTo>
                  <a:cubicBezTo>
                    <a:pt x="194894" y="132290"/>
                    <a:pt x="195406" y="132282"/>
                    <a:pt x="195894" y="132273"/>
                  </a:cubicBezTo>
                  <a:cubicBezTo>
                    <a:pt x="196240" y="132273"/>
                    <a:pt x="196585" y="132261"/>
                    <a:pt x="196906" y="132261"/>
                  </a:cubicBezTo>
                  <a:cubicBezTo>
                    <a:pt x="197228" y="132249"/>
                    <a:pt x="197549" y="132237"/>
                    <a:pt x="197847" y="132226"/>
                  </a:cubicBezTo>
                  <a:lnTo>
                    <a:pt x="197847" y="132226"/>
                  </a:lnTo>
                  <a:lnTo>
                    <a:pt x="197573" y="132237"/>
                  </a:lnTo>
                  <a:cubicBezTo>
                    <a:pt x="197573" y="132237"/>
                    <a:pt x="197894" y="132226"/>
                    <a:pt x="198359" y="132202"/>
                  </a:cubicBezTo>
                  <a:cubicBezTo>
                    <a:pt x="198597" y="132202"/>
                    <a:pt x="198871" y="132190"/>
                    <a:pt x="199168" y="132178"/>
                  </a:cubicBezTo>
                  <a:cubicBezTo>
                    <a:pt x="199466" y="132154"/>
                    <a:pt x="199776" y="132142"/>
                    <a:pt x="200085" y="132118"/>
                  </a:cubicBezTo>
                  <a:cubicBezTo>
                    <a:pt x="200716" y="132083"/>
                    <a:pt x="201347" y="132047"/>
                    <a:pt x="201812" y="132011"/>
                  </a:cubicBezTo>
                  <a:cubicBezTo>
                    <a:pt x="202288" y="131964"/>
                    <a:pt x="202597" y="131940"/>
                    <a:pt x="202597" y="131940"/>
                  </a:cubicBezTo>
                  <a:cubicBezTo>
                    <a:pt x="202883" y="131916"/>
                    <a:pt x="203086" y="131904"/>
                    <a:pt x="203205" y="131892"/>
                  </a:cubicBezTo>
                  <a:cubicBezTo>
                    <a:pt x="203264" y="131892"/>
                    <a:pt x="203312" y="131892"/>
                    <a:pt x="203336" y="131880"/>
                  </a:cubicBezTo>
                  <a:lnTo>
                    <a:pt x="203383" y="131880"/>
                  </a:lnTo>
                  <a:cubicBezTo>
                    <a:pt x="203383" y="131880"/>
                    <a:pt x="203336" y="131892"/>
                    <a:pt x="203264" y="131904"/>
                  </a:cubicBezTo>
                  <a:cubicBezTo>
                    <a:pt x="203193" y="131916"/>
                    <a:pt x="203098" y="131916"/>
                    <a:pt x="202990" y="131928"/>
                  </a:cubicBezTo>
                  <a:cubicBezTo>
                    <a:pt x="202713" y="131960"/>
                    <a:pt x="202398" y="131991"/>
                    <a:pt x="202473" y="131991"/>
                  </a:cubicBezTo>
                  <a:cubicBezTo>
                    <a:pt x="202510" y="131991"/>
                    <a:pt x="202645" y="131983"/>
                    <a:pt x="202931" y="131964"/>
                  </a:cubicBezTo>
                  <a:cubicBezTo>
                    <a:pt x="205634" y="131702"/>
                    <a:pt x="207753" y="131368"/>
                    <a:pt x="209729" y="130892"/>
                  </a:cubicBezTo>
                  <a:cubicBezTo>
                    <a:pt x="210229" y="130773"/>
                    <a:pt x="210706" y="130630"/>
                    <a:pt x="211194" y="130511"/>
                  </a:cubicBezTo>
                  <a:cubicBezTo>
                    <a:pt x="211670" y="130356"/>
                    <a:pt x="212146" y="130190"/>
                    <a:pt x="212623" y="130035"/>
                  </a:cubicBezTo>
                  <a:cubicBezTo>
                    <a:pt x="213563" y="129654"/>
                    <a:pt x="214528" y="129249"/>
                    <a:pt x="215492" y="128654"/>
                  </a:cubicBezTo>
                  <a:cubicBezTo>
                    <a:pt x="215587" y="128594"/>
                    <a:pt x="215682" y="128547"/>
                    <a:pt x="215790" y="128487"/>
                  </a:cubicBezTo>
                  <a:cubicBezTo>
                    <a:pt x="215837" y="128451"/>
                    <a:pt x="215897" y="128427"/>
                    <a:pt x="215944" y="128392"/>
                  </a:cubicBezTo>
                  <a:cubicBezTo>
                    <a:pt x="216004" y="128368"/>
                    <a:pt x="216052" y="128332"/>
                    <a:pt x="216111" y="128297"/>
                  </a:cubicBezTo>
                  <a:cubicBezTo>
                    <a:pt x="216325" y="128142"/>
                    <a:pt x="216552" y="127987"/>
                    <a:pt x="216790" y="127820"/>
                  </a:cubicBezTo>
                  <a:cubicBezTo>
                    <a:pt x="216921" y="127749"/>
                    <a:pt x="217028" y="127642"/>
                    <a:pt x="217159" y="127546"/>
                  </a:cubicBezTo>
                  <a:cubicBezTo>
                    <a:pt x="217278" y="127451"/>
                    <a:pt x="217397" y="127356"/>
                    <a:pt x="217528" y="127249"/>
                  </a:cubicBezTo>
                  <a:cubicBezTo>
                    <a:pt x="217790" y="127046"/>
                    <a:pt x="218016" y="126808"/>
                    <a:pt x="218266" y="126558"/>
                  </a:cubicBezTo>
                  <a:cubicBezTo>
                    <a:pt x="218778" y="126082"/>
                    <a:pt x="219266" y="125499"/>
                    <a:pt x="219707" y="124856"/>
                  </a:cubicBezTo>
                  <a:cubicBezTo>
                    <a:pt x="220159" y="124225"/>
                    <a:pt x="220564" y="123522"/>
                    <a:pt x="220897" y="122772"/>
                  </a:cubicBezTo>
                  <a:cubicBezTo>
                    <a:pt x="221564" y="121284"/>
                    <a:pt x="221969" y="119653"/>
                    <a:pt x="222159" y="118117"/>
                  </a:cubicBezTo>
                  <a:cubicBezTo>
                    <a:pt x="222183" y="117926"/>
                    <a:pt x="222207" y="117736"/>
                    <a:pt x="222231" y="117545"/>
                  </a:cubicBezTo>
                  <a:cubicBezTo>
                    <a:pt x="222255" y="117355"/>
                    <a:pt x="222267" y="117164"/>
                    <a:pt x="222278" y="116986"/>
                  </a:cubicBezTo>
                  <a:cubicBezTo>
                    <a:pt x="222326" y="116616"/>
                    <a:pt x="222326" y="116247"/>
                    <a:pt x="222350" y="115902"/>
                  </a:cubicBezTo>
                  <a:cubicBezTo>
                    <a:pt x="222374" y="115557"/>
                    <a:pt x="222374" y="115212"/>
                    <a:pt x="222386" y="114890"/>
                  </a:cubicBezTo>
                  <a:cubicBezTo>
                    <a:pt x="222374" y="114569"/>
                    <a:pt x="222362" y="114259"/>
                    <a:pt x="222362" y="113961"/>
                  </a:cubicBezTo>
                  <a:lnTo>
                    <a:pt x="222338" y="114235"/>
                  </a:lnTo>
                  <a:cubicBezTo>
                    <a:pt x="222326" y="113938"/>
                    <a:pt x="222314" y="113688"/>
                    <a:pt x="222302" y="113485"/>
                  </a:cubicBezTo>
                  <a:cubicBezTo>
                    <a:pt x="222290" y="113271"/>
                    <a:pt x="222278" y="113104"/>
                    <a:pt x="222278" y="112937"/>
                  </a:cubicBezTo>
                  <a:cubicBezTo>
                    <a:pt x="222255" y="112616"/>
                    <a:pt x="222243" y="112330"/>
                    <a:pt x="222219" y="111878"/>
                  </a:cubicBezTo>
                  <a:lnTo>
                    <a:pt x="222219" y="111878"/>
                  </a:lnTo>
                  <a:cubicBezTo>
                    <a:pt x="222210" y="111978"/>
                    <a:pt x="222256" y="112691"/>
                    <a:pt x="222247" y="112691"/>
                  </a:cubicBezTo>
                  <a:cubicBezTo>
                    <a:pt x="222244" y="112691"/>
                    <a:pt x="222236" y="112623"/>
                    <a:pt x="222219" y="112449"/>
                  </a:cubicBezTo>
                  <a:cubicBezTo>
                    <a:pt x="221814" y="107353"/>
                    <a:pt x="221374" y="102115"/>
                    <a:pt x="221064" y="96816"/>
                  </a:cubicBezTo>
                  <a:cubicBezTo>
                    <a:pt x="220897" y="94173"/>
                    <a:pt x="220719" y="91530"/>
                    <a:pt x="220576" y="88887"/>
                  </a:cubicBezTo>
                  <a:cubicBezTo>
                    <a:pt x="220421" y="86232"/>
                    <a:pt x="220278" y="83601"/>
                    <a:pt x="220135" y="80993"/>
                  </a:cubicBezTo>
                  <a:cubicBezTo>
                    <a:pt x="220016" y="79076"/>
                    <a:pt x="219957" y="78540"/>
                    <a:pt x="219885" y="77874"/>
                  </a:cubicBezTo>
                  <a:cubicBezTo>
                    <a:pt x="219814" y="77207"/>
                    <a:pt x="219754" y="76421"/>
                    <a:pt x="219659" y="74004"/>
                  </a:cubicBezTo>
                  <a:lnTo>
                    <a:pt x="219659" y="74004"/>
                  </a:lnTo>
                  <a:lnTo>
                    <a:pt x="219778" y="75373"/>
                  </a:lnTo>
                  <a:cubicBezTo>
                    <a:pt x="219540" y="71516"/>
                    <a:pt x="219338" y="67575"/>
                    <a:pt x="219135" y="63658"/>
                  </a:cubicBezTo>
                  <a:cubicBezTo>
                    <a:pt x="218933" y="59729"/>
                    <a:pt x="218754" y="55835"/>
                    <a:pt x="218552" y="52049"/>
                  </a:cubicBezTo>
                  <a:lnTo>
                    <a:pt x="218552" y="52049"/>
                  </a:lnTo>
                  <a:cubicBezTo>
                    <a:pt x="218588" y="52501"/>
                    <a:pt x="218599" y="52513"/>
                    <a:pt x="218635" y="53252"/>
                  </a:cubicBezTo>
                  <a:cubicBezTo>
                    <a:pt x="218611" y="52454"/>
                    <a:pt x="218540" y="50977"/>
                    <a:pt x="218480" y="49704"/>
                  </a:cubicBezTo>
                  <a:cubicBezTo>
                    <a:pt x="218445" y="49061"/>
                    <a:pt x="218421" y="48477"/>
                    <a:pt x="218397" y="48037"/>
                  </a:cubicBezTo>
                  <a:cubicBezTo>
                    <a:pt x="218385" y="47822"/>
                    <a:pt x="218373" y="47644"/>
                    <a:pt x="218361" y="47525"/>
                  </a:cubicBezTo>
                  <a:cubicBezTo>
                    <a:pt x="218349" y="47406"/>
                    <a:pt x="218349" y="47334"/>
                    <a:pt x="218338" y="47334"/>
                  </a:cubicBezTo>
                  <a:cubicBezTo>
                    <a:pt x="218302" y="46155"/>
                    <a:pt x="218361" y="47060"/>
                    <a:pt x="218338" y="46334"/>
                  </a:cubicBezTo>
                  <a:cubicBezTo>
                    <a:pt x="218302" y="44728"/>
                    <a:pt x="218135" y="42314"/>
                    <a:pt x="218135" y="41467"/>
                  </a:cubicBezTo>
                  <a:lnTo>
                    <a:pt x="218135" y="41467"/>
                  </a:lnTo>
                  <a:cubicBezTo>
                    <a:pt x="218148" y="41768"/>
                    <a:pt x="218161" y="42026"/>
                    <a:pt x="218171" y="42203"/>
                  </a:cubicBezTo>
                  <a:cubicBezTo>
                    <a:pt x="218160" y="41947"/>
                    <a:pt x="218140" y="41443"/>
                    <a:pt x="218136" y="41443"/>
                  </a:cubicBezTo>
                  <a:cubicBezTo>
                    <a:pt x="218135" y="41443"/>
                    <a:pt x="218135" y="41449"/>
                    <a:pt x="218135" y="41464"/>
                  </a:cubicBezTo>
                  <a:cubicBezTo>
                    <a:pt x="218135" y="41465"/>
                    <a:pt x="218135" y="41466"/>
                    <a:pt x="218135" y="41467"/>
                  </a:cubicBezTo>
                  <a:lnTo>
                    <a:pt x="218135" y="41467"/>
                  </a:lnTo>
                  <a:cubicBezTo>
                    <a:pt x="218079" y="40204"/>
                    <a:pt x="218005" y="38180"/>
                    <a:pt x="217985" y="38180"/>
                  </a:cubicBezTo>
                  <a:cubicBezTo>
                    <a:pt x="217982" y="38180"/>
                    <a:pt x="217980" y="38231"/>
                    <a:pt x="217980" y="38345"/>
                  </a:cubicBezTo>
                  <a:cubicBezTo>
                    <a:pt x="217897" y="35511"/>
                    <a:pt x="217778" y="32928"/>
                    <a:pt x="217730" y="30665"/>
                  </a:cubicBezTo>
                  <a:cubicBezTo>
                    <a:pt x="217683" y="29927"/>
                    <a:pt x="217635" y="28713"/>
                    <a:pt x="217623" y="27617"/>
                  </a:cubicBezTo>
                  <a:cubicBezTo>
                    <a:pt x="217611" y="26534"/>
                    <a:pt x="217599" y="25570"/>
                    <a:pt x="217564" y="25343"/>
                  </a:cubicBezTo>
                  <a:lnTo>
                    <a:pt x="217564" y="25343"/>
                  </a:lnTo>
                  <a:cubicBezTo>
                    <a:pt x="217565" y="25347"/>
                    <a:pt x="217566" y="25349"/>
                    <a:pt x="217567" y="25349"/>
                  </a:cubicBezTo>
                  <a:cubicBezTo>
                    <a:pt x="217598" y="25349"/>
                    <a:pt x="217587" y="24146"/>
                    <a:pt x="217564" y="22700"/>
                  </a:cubicBezTo>
                  <a:cubicBezTo>
                    <a:pt x="217552" y="21962"/>
                    <a:pt x="217540" y="21152"/>
                    <a:pt x="217516" y="20414"/>
                  </a:cubicBezTo>
                  <a:cubicBezTo>
                    <a:pt x="217516" y="20224"/>
                    <a:pt x="217504" y="20045"/>
                    <a:pt x="217504" y="19878"/>
                  </a:cubicBezTo>
                  <a:cubicBezTo>
                    <a:pt x="217492" y="19700"/>
                    <a:pt x="217468" y="19533"/>
                    <a:pt x="217456" y="19378"/>
                  </a:cubicBezTo>
                  <a:cubicBezTo>
                    <a:pt x="217445" y="19057"/>
                    <a:pt x="217421" y="18783"/>
                    <a:pt x="217385" y="18557"/>
                  </a:cubicBezTo>
                  <a:lnTo>
                    <a:pt x="217385" y="18557"/>
                  </a:lnTo>
                  <a:cubicBezTo>
                    <a:pt x="217397" y="18631"/>
                    <a:pt x="217403" y="18663"/>
                    <a:pt x="217405" y="18663"/>
                  </a:cubicBezTo>
                  <a:cubicBezTo>
                    <a:pt x="217409" y="18663"/>
                    <a:pt x="217376" y="18378"/>
                    <a:pt x="217349" y="18092"/>
                  </a:cubicBezTo>
                  <a:cubicBezTo>
                    <a:pt x="217337" y="17997"/>
                    <a:pt x="217325" y="17902"/>
                    <a:pt x="217325" y="17819"/>
                  </a:cubicBezTo>
                  <a:cubicBezTo>
                    <a:pt x="217314" y="17735"/>
                    <a:pt x="217302" y="17664"/>
                    <a:pt x="217290" y="17616"/>
                  </a:cubicBezTo>
                  <a:cubicBezTo>
                    <a:pt x="217285" y="17576"/>
                    <a:pt x="217284" y="17553"/>
                    <a:pt x="217287" y="17553"/>
                  </a:cubicBezTo>
                  <a:lnTo>
                    <a:pt x="217287" y="17553"/>
                  </a:lnTo>
                  <a:cubicBezTo>
                    <a:pt x="217292" y="17553"/>
                    <a:pt x="217305" y="17596"/>
                    <a:pt x="217325" y="17700"/>
                  </a:cubicBezTo>
                  <a:cubicBezTo>
                    <a:pt x="217171" y="16676"/>
                    <a:pt x="216933" y="15711"/>
                    <a:pt x="216730" y="15044"/>
                  </a:cubicBezTo>
                  <a:cubicBezTo>
                    <a:pt x="216552" y="14500"/>
                    <a:pt x="216423" y="14169"/>
                    <a:pt x="216412" y="14169"/>
                  </a:cubicBezTo>
                  <a:lnTo>
                    <a:pt x="216412" y="14169"/>
                  </a:lnTo>
                  <a:cubicBezTo>
                    <a:pt x="216410" y="14169"/>
                    <a:pt x="216413" y="14183"/>
                    <a:pt x="216421" y="14211"/>
                  </a:cubicBezTo>
                  <a:cubicBezTo>
                    <a:pt x="215825" y="12401"/>
                    <a:pt x="214825" y="10723"/>
                    <a:pt x="213730" y="9413"/>
                  </a:cubicBezTo>
                  <a:cubicBezTo>
                    <a:pt x="212646" y="8091"/>
                    <a:pt x="211503" y="7115"/>
                    <a:pt x="210658" y="6448"/>
                  </a:cubicBezTo>
                  <a:cubicBezTo>
                    <a:pt x="210503" y="6341"/>
                    <a:pt x="210360" y="6222"/>
                    <a:pt x="210206" y="6103"/>
                  </a:cubicBezTo>
                  <a:cubicBezTo>
                    <a:pt x="210039" y="6008"/>
                    <a:pt x="209884" y="5901"/>
                    <a:pt x="209717" y="5793"/>
                  </a:cubicBezTo>
                  <a:cubicBezTo>
                    <a:pt x="209563" y="5686"/>
                    <a:pt x="209408" y="5591"/>
                    <a:pt x="209241" y="5484"/>
                  </a:cubicBezTo>
                  <a:cubicBezTo>
                    <a:pt x="209086" y="5377"/>
                    <a:pt x="208932" y="5281"/>
                    <a:pt x="208765" y="5186"/>
                  </a:cubicBezTo>
                  <a:cubicBezTo>
                    <a:pt x="208432" y="5008"/>
                    <a:pt x="208110" y="4829"/>
                    <a:pt x="207777" y="4638"/>
                  </a:cubicBezTo>
                  <a:cubicBezTo>
                    <a:pt x="207622" y="4543"/>
                    <a:pt x="207455" y="4472"/>
                    <a:pt x="207289" y="4388"/>
                  </a:cubicBezTo>
                  <a:cubicBezTo>
                    <a:pt x="207122" y="4305"/>
                    <a:pt x="206955" y="4234"/>
                    <a:pt x="206788" y="4150"/>
                  </a:cubicBezTo>
                  <a:cubicBezTo>
                    <a:pt x="206122" y="3817"/>
                    <a:pt x="205443" y="3555"/>
                    <a:pt x="204764" y="3269"/>
                  </a:cubicBezTo>
                  <a:cubicBezTo>
                    <a:pt x="204598" y="3198"/>
                    <a:pt x="204431" y="3138"/>
                    <a:pt x="204252" y="3079"/>
                  </a:cubicBezTo>
                  <a:cubicBezTo>
                    <a:pt x="204086" y="3019"/>
                    <a:pt x="203919" y="2960"/>
                    <a:pt x="203752" y="2900"/>
                  </a:cubicBezTo>
                  <a:cubicBezTo>
                    <a:pt x="203407" y="2793"/>
                    <a:pt x="203074" y="2662"/>
                    <a:pt x="202728" y="2555"/>
                  </a:cubicBezTo>
                  <a:cubicBezTo>
                    <a:pt x="199990" y="1698"/>
                    <a:pt x="197252" y="1162"/>
                    <a:pt x="194537" y="793"/>
                  </a:cubicBezTo>
                  <a:cubicBezTo>
                    <a:pt x="194542" y="792"/>
                    <a:pt x="194551" y="791"/>
                    <a:pt x="194563" y="791"/>
                  </a:cubicBezTo>
                  <a:cubicBezTo>
                    <a:pt x="194670" y="791"/>
                    <a:pt x="195048" y="836"/>
                    <a:pt x="195561" y="900"/>
                  </a:cubicBezTo>
                  <a:cubicBezTo>
                    <a:pt x="196132" y="995"/>
                    <a:pt x="196859" y="1114"/>
                    <a:pt x="197585" y="1245"/>
                  </a:cubicBezTo>
                  <a:cubicBezTo>
                    <a:pt x="197942" y="1329"/>
                    <a:pt x="198299" y="1400"/>
                    <a:pt x="198621" y="1471"/>
                  </a:cubicBezTo>
                  <a:cubicBezTo>
                    <a:pt x="198954" y="1531"/>
                    <a:pt x="199252" y="1590"/>
                    <a:pt x="199514" y="1650"/>
                  </a:cubicBezTo>
                  <a:cubicBezTo>
                    <a:pt x="199942" y="1762"/>
                    <a:pt x="200239" y="1822"/>
                    <a:pt x="200278" y="1822"/>
                  </a:cubicBezTo>
                  <a:cubicBezTo>
                    <a:pt x="200285" y="1822"/>
                    <a:pt x="200284" y="1820"/>
                    <a:pt x="200276" y="1817"/>
                  </a:cubicBezTo>
                  <a:cubicBezTo>
                    <a:pt x="199966" y="1733"/>
                    <a:pt x="199657" y="1662"/>
                    <a:pt x="199347" y="1590"/>
                  </a:cubicBezTo>
                  <a:cubicBezTo>
                    <a:pt x="199049" y="1519"/>
                    <a:pt x="198752" y="1459"/>
                    <a:pt x="198466" y="1400"/>
                  </a:cubicBezTo>
                  <a:cubicBezTo>
                    <a:pt x="198168" y="1352"/>
                    <a:pt x="197894" y="1293"/>
                    <a:pt x="197609" y="1233"/>
                  </a:cubicBezTo>
                  <a:cubicBezTo>
                    <a:pt x="197335" y="1174"/>
                    <a:pt x="197061" y="1138"/>
                    <a:pt x="196787" y="1090"/>
                  </a:cubicBezTo>
                  <a:cubicBezTo>
                    <a:pt x="196513" y="1055"/>
                    <a:pt x="196251" y="1007"/>
                    <a:pt x="195989" y="959"/>
                  </a:cubicBezTo>
                  <a:cubicBezTo>
                    <a:pt x="195859" y="948"/>
                    <a:pt x="195728" y="924"/>
                    <a:pt x="195597" y="900"/>
                  </a:cubicBezTo>
                  <a:cubicBezTo>
                    <a:pt x="195466" y="876"/>
                    <a:pt x="195335" y="864"/>
                    <a:pt x="195216" y="852"/>
                  </a:cubicBezTo>
                  <a:cubicBezTo>
                    <a:pt x="194692" y="781"/>
                    <a:pt x="194192" y="709"/>
                    <a:pt x="193680" y="650"/>
                  </a:cubicBezTo>
                  <a:cubicBezTo>
                    <a:pt x="191644" y="424"/>
                    <a:pt x="189620" y="245"/>
                    <a:pt x="187036" y="126"/>
                  </a:cubicBezTo>
                  <a:cubicBezTo>
                    <a:pt x="186548" y="109"/>
                    <a:pt x="186519" y="98"/>
                    <a:pt x="186702" y="98"/>
                  </a:cubicBezTo>
                  <a:cubicBezTo>
                    <a:pt x="186769" y="98"/>
                    <a:pt x="186865" y="99"/>
                    <a:pt x="186976" y="102"/>
                  </a:cubicBezTo>
                  <a:cubicBezTo>
                    <a:pt x="187366" y="113"/>
                    <a:pt x="187944" y="135"/>
                    <a:pt x="188202" y="147"/>
                  </a:cubicBezTo>
                  <a:lnTo>
                    <a:pt x="188202" y="147"/>
                  </a:lnTo>
                  <a:cubicBezTo>
                    <a:pt x="186283" y="51"/>
                    <a:pt x="184409" y="1"/>
                    <a:pt x="182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1789500" y="4600100"/>
              <a:ext cx="19675" cy="2100"/>
            </a:xfrm>
            <a:custGeom>
              <a:rect b="b" l="l" r="r" t="t"/>
              <a:pathLst>
                <a:path extrusionOk="0" h="84" w="787">
                  <a:moveTo>
                    <a:pt x="0" y="0"/>
                  </a:moveTo>
                  <a:lnTo>
                    <a:pt x="0" y="0"/>
                  </a:lnTo>
                  <a:cubicBezTo>
                    <a:pt x="167" y="24"/>
                    <a:pt x="334" y="48"/>
                    <a:pt x="489" y="60"/>
                  </a:cubicBezTo>
                  <a:cubicBezTo>
                    <a:pt x="559" y="68"/>
                    <a:pt x="624" y="71"/>
                    <a:pt x="687" y="75"/>
                  </a:cubicBezTo>
                  <a:lnTo>
                    <a:pt x="687" y="75"/>
                  </a:lnTo>
                  <a:cubicBezTo>
                    <a:pt x="566" y="62"/>
                    <a:pt x="449" y="46"/>
                    <a:pt x="346" y="36"/>
                  </a:cubicBezTo>
                  <a:cubicBezTo>
                    <a:pt x="227" y="24"/>
                    <a:pt x="155" y="12"/>
                    <a:pt x="0" y="0"/>
                  </a:cubicBezTo>
                  <a:close/>
                  <a:moveTo>
                    <a:pt x="687" y="75"/>
                  </a:moveTo>
                  <a:cubicBezTo>
                    <a:pt x="720" y="78"/>
                    <a:pt x="753" y="81"/>
                    <a:pt x="786" y="84"/>
                  </a:cubicBezTo>
                  <a:cubicBezTo>
                    <a:pt x="753" y="80"/>
                    <a:pt x="720" y="77"/>
                    <a:pt x="687" y="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2885175" y="1222000"/>
              <a:ext cx="5675" cy="325"/>
            </a:xfrm>
            <a:custGeom>
              <a:rect b="b" l="l" r="r" t="t"/>
              <a:pathLst>
                <a:path extrusionOk="0" h="13" w="227">
                  <a:moveTo>
                    <a:pt x="0" y="1"/>
                  </a:moveTo>
                  <a:cubicBezTo>
                    <a:pt x="8" y="2"/>
                    <a:pt x="17" y="4"/>
                    <a:pt x="25" y="5"/>
                  </a:cubicBezTo>
                  <a:lnTo>
                    <a:pt x="25" y="5"/>
                  </a:lnTo>
                  <a:cubicBezTo>
                    <a:pt x="18" y="4"/>
                    <a:pt x="10" y="2"/>
                    <a:pt x="0" y="1"/>
                  </a:cubicBezTo>
                  <a:close/>
                  <a:moveTo>
                    <a:pt x="25" y="5"/>
                  </a:moveTo>
                  <a:cubicBezTo>
                    <a:pt x="73" y="13"/>
                    <a:pt x="78" y="13"/>
                    <a:pt x="119" y="13"/>
                  </a:cubicBezTo>
                  <a:lnTo>
                    <a:pt x="227" y="13"/>
                  </a:lnTo>
                  <a:cubicBezTo>
                    <a:pt x="154" y="13"/>
                    <a:pt x="82" y="13"/>
                    <a:pt x="25" y="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3875775" y="4322375"/>
              <a:ext cx="11625" cy="1825"/>
            </a:xfrm>
            <a:custGeom>
              <a:rect b="b" l="l" r="r" t="t"/>
              <a:pathLst>
                <a:path extrusionOk="0" h="73" w="465">
                  <a:moveTo>
                    <a:pt x="453" y="1"/>
                  </a:moveTo>
                  <a:lnTo>
                    <a:pt x="0" y="72"/>
                  </a:lnTo>
                  <a:lnTo>
                    <a:pt x="0" y="72"/>
                  </a:lnTo>
                  <a:lnTo>
                    <a:pt x="465" y="13"/>
                  </a:lnTo>
                  <a:lnTo>
                    <a:pt x="4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2160375" y="1211300"/>
              <a:ext cx="9550" cy="600"/>
            </a:xfrm>
            <a:custGeom>
              <a:rect b="b" l="l" r="r" t="t"/>
              <a:pathLst>
                <a:path extrusionOk="0" h="24" w="382">
                  <a:moveTo>
                    <a:pt x="1" y="0"/>
                  </a:moveTo>
                  <a:cubicBezTo>
                    <a:pt x="12" y="12"/>
                    <a:pt x="179" y="12"/>
                    <a:pt x="382" y="24"/>
                  </a:cubicBezTo>
                  <a:cubicBezTo>
                    <a:pt x="322" y="12"/>
                    <a:pt x="215" y="1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1815400" y="1206825"/>
              <a:ext cx="44075" cy="625"/>
            </a:xfrm>
            <a:custGeom>
              <a:rect b="b" l="l" r="r" t="t"/>
              <a:pathLst>
                <a:path extrusionOk="0" h="25" w="1763">
                  <a:moveTo>
                    <a:pt x="0" y="1"/>
                  </a:moveTo>
                  <a:cubicBezTo>
                    <a:pt x="296" y="1"/>
                    <a:pt x="561" y="4"/>
                    <a:pt x="800" y="8"/>
                  </a:cubicBezTo>
                  <a:lnTo>
                    <a:pt x="800" y="8"/>
                  </a:lnTo>
                  <a:cubicBezTo>
                    <a:pt x="611" y="1"/>
                    <a:pt x="420" y="1"/>
                    <a:pt x="274" y="1"/>
                  </a:cubicBezTo>
                  <a:close/>
                  <a:moveTo>
                    <a:pt x="800" y="8"/>
                  </a:moveTo>
                  <a:lnTo>
                    <a:pt x="800" y="8"/>
                  </a:lnTo>
                  <a:cubicBezTo>
                    <a:pt x="827" y="10"/>
                    <a:pt x="854" y="11"/>
                    <a:pt x="881" y="12"/>
                  </a:cubicBezTo>
                  <a:cubicBezTo>
                    <a:pt x="928" y="12"/>
                    <a:pt x="974" y="13"/>
                    <a:pt x="1020" y="13"/>
                  </a:cubicBezTo>
                  <a:lnTo>
                    <a:pt x="1020" y="13"/>
                  </a:lnTo>
                  <a:cubicBezTo>
                    <a:pt x="949" y="11"/>
                    <a:pt x="876" y="10"/>
                    <a:pt x="800" y="8"/>
                  </a:cubicBezTo>
                  <a:close/>
                  <a:moveTo>
                    <a:pt x="1020" y="13"/>
                  </a:moveTo>
                  <a:cubicBezTo>
                    <a:pt x="1302" y="19"/>
                    <a:pt x="1547" y="24"/>
                    <a:pt x="1762" y="24"/>
                  </a:cubicBezTo>
                  <a:cubicBezTo>
                    <a:pt x="1762" y="24"/>
                    <a:pt x="1410" y="15"/>
                    <a:pt x="1020" y="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1615975" y="1212175"/>
              <a:ext cx="4775" cy="925"/>
            </a:xfrm>
            <a:custGeom>
              <a:rect b="b" l="l" r="r" t="t"/>
              <a:pathLst>
                <a:path extrusionOk="0" h="37" w="191">
                  <a:moveTo>
                    <a:pt x="191" y="1"/>
                  </a:moveTo>
                  <a:cubicBezTo>
                    <a:pt x="71" y="25"/>
                    <a:pt x="36" y="37"/>
                    <a:pt x="0" y="37"/>
                  </a:cubicBezTo>
                  <a:lnTo>
                    <a:pt x="24" y="37"/>
                  </a:lnTo>
                  <a:lnTo>
                    <a:pt x="1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5397400" y="952750"/>
              <a:ext cx="20225" cy="1400"/>
            </a:xfrm>
            <a:custGeom>
              <a:rect b="b" l="l" r="r" t="t"/>
              <a:pathLst>
                <a:path extrusionOk="0" h="56" w="809">
                  <a:moveTo>
                    <a:pt x="799" y="0"/>
                  </a:moveTo>
                  <a:cubicBezTo>
                    <a:pt x="784" y="0"/>
                    <a:pt x="472" y="21"/>
                    <a:pt x="115" y="47"/>
                  </a:cubicBezTo>
                  <a:lnTo>
                    <a:pt x="115" y="47"/>
                  </a:lnTo>
                  <a:cubicBezTo>
                    <a:pt x="200" y="42"/>
                    <a:pt x="287" y="40"/>
                    <a:pt x="369" y="31"/>
                  </a:cubicBezTo>
                  <a:cubicBezTo>
                    <a:pt x="689" y="9"/>
                    <a:pt x="809" y="0"/>
                    <a:pt x="799" y="0"/>
                  </a:cubicBezTo>
                  <a:close/>
                  <a:moveTo>
                    <a:pt x="115" y="47"/>
                  </a:moveTo>
                  <a:lnTo>
                    <a:pt x="115" y="47"/>
                  </a:lnTo>
                  <a:cubicBezTo>
                    <a:pt x="76" y="49"/>
                    <a:pt x="37" y="51"/>
                    <a:pt x="0" y="55"/>
                  </a:cubicBezTo>
                  <a:cubicBezTo>
                    <a:pt x="39" y="52"/>
                    <a:pt x="77" y="49"/>
                    <a:pt x="115" y="4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4279700" y="1104725"/>
              <a:ext cx="35725" cy="6875"/>
            </a:xfrm>
            <a:custGeom>
              <a:rect b="b" l="l" r="r" t="t"/>
              <a:pathLst>
                <a:path extrusionOk="0" h="275" w="1429">
                  <a:moveTo>
                    <a:pt x="1429" y="1"/>
                  </a:moveTo>
                  <a:cubicBezTo>
                    <a:pt x="631" y="144"/>
                    <a:pt x="12" y="251"/>
                    <a:pt x="0" y="275"/>
                  </a:cubicBezTo>
                  <a:cubicBezTo>
                    <a:pt x="464" y="191"/>
                    <a:pt x="929" y="96"/>
                    <a:pt x="1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6465975" y="1390775"/>
              <a:ext cx="925" cy="7775"/>
            </a:xfrm>
            <a:custGeom>
              <a:rect b="b" l="l" r="r" t="t"/>
              <a:pathLst>
                <a:path extrusionOk="0" h="311" w="37">
                  <a:moveTo>
                    <a:pt x="0" y="1"/>
                  </a:moveTo>
                  <a:cubicBezTo>
                    <a:pt x="1" y="1"/>
                    <a:pt x="10" y="69"/>
                    <a:pt x="21" y="135"/>
                  </a:cubicBezTo>
                  <a:lnTo>
                    <a:pt x="21" y="135"/>
                  </a:lnTo>
                  <a:cubicBezTo>
                    <a:pt x="17" y="91"/>
                    <a:pt x="11" y="47"/>
                    <a:pt x="0" y="1"/>
                  </a:cubicBezTo>
                  <a:close/>
                  <a:moveTo>
                    <a:pt x="21" y="135"/>
                  </a:moveTo>
                  <a:cubicBezTo>
                    <a:pt x="27" y="192"/>
                    <a:pt x="29" y="249"/>
                    <a:pt x="36" y="310"/>
                  </a:cubicBezTo>
                  <a:lnTo>
                    <a:pt x="24" y="155"/>
                  </a:lnTo>
                  <a:cubicBezTo>
                    <a:pt x="23" y="148"/>
                    <a:pt x="22" y="142"/>
                    <a:pt x="21" y="1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4315400" y="1095200"/>
              <a:ext cx="51525" cy="9550"/>
            </a:xfrm>
            <a:custGeom>
              <a:rect b="b" l="l" r="r" t="t"/>
              <a:pathLst>
                <a:path extrusionOk="0" h="382" w="2061">
                  <a:moveTo>
                    <a:pt x="2061" y="1"/>
                  </a:moveTo>
                  <a:cubicBezTo>
                    <a:pt x="1275" y="144"/>
                    <a:pt x="608" y="275"/>
                    <a:pt x="1" y="382"/>
                  </a:cubicBezTo>
                  <a:cubicBezTo>
                    <a:pt x="644" y="275"/>
                    <a:pt x="1406" y="132"/>
                    <a:pt x="20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1042375" y="1892625"/>
              <a:ext cx="25" cy="13125"/>
            </a:xfrm>
            <a:custGeom>
              <a:rect b="b" l="l" r="r" t="t"/>
              <a:pathLst>
                <a:path extrusionOk="0" h="525" w="1">
                  <a:moveTo>
                    <a:pt x="1" y="0"/>
                  </a:moveTo>
                  <a:lnTo>
                    <a:pt x="1" y="465"/>
                  </a:lnTo>
                  <a:cubicBezTo>
                    <a:pt x="1" y="453"/>
                    <a:pt x="1" y="489"/>
                    <a:pt x="1" y="5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1042375" y="1905725"/>
              <a:ext cx="25" cy="12525"/>
            </a:xfrm>
            <a:custGeom>
              <a:rect b="b" l="l" r="r" t="t"/>
              <a:pathLst>
                <a:path extrusionOk="0" h="501" w="1">
                  <a:moveTo>
                    <a:pt x="1" y="0"/>
                  </a:moveTo>
                  <a:lnTo>
                    <a:pt x="1" y="500"/>
                  </a:lnTo>
                  <a:cubicBezTo>
                    <a:pt x="1" y="274"/>
                    <a:pt x="1" y="7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1042375" y="1918225"/>
              <a:ext cx="325" cy="27100"/>
            </a:xfrm>
            <a:custGeom>
              <a:rect b="b" l="l" r="r" t="t"/>
              <a:pathLst>
                <a:path extrusionOk="0" h="1084" w="13">
                  <a:moveTo>
                    <a:pt x="1" y="0"/>
                  </a:moveTo>
                  <a:cubicBezTo>
                    <a:pt x="1" y="381"/>
                    <a:pt x="1" y="834"/>
                    <a:pt x="13" y="10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1067675" y="1574425"/>
              <a:ext cx="325" cy="3600"/>
            </a:xfrm>
            <a:custGeom>
              <a:rect b="b" l="l" r="r" t="t"/>
              <a:pathLst>
                <a:path extrusionOk="0" h="144" w="13">
                  <a:moveTo>
                    <a:pt x="13" y="1"/>
                  </a:moveTo>
                  <a:cubicBezTo>
                    <a:pt x="1" y="72"/>
                    <a:pt x="1" y="120"/>
                    <a:pt x="1" y="144"/>
                  </a:cubicBezTo>
                  <a:lnTo>
                    <a:pt x="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1067975" y="1486025"/>
              <a:ext cx="28900" cy="88425"/>
            </a:xfrm>
            <a:custGeom>
              <a:rect b="b" l="l" r="r" t="t"/>
              <a:pathLst>
                <a:path extrusionOk="0" h="3537" w="1156">
                  <a:moveTo>
                    <a:pt x="1156" y="1"/>
                  </a:moveTo>
                  <a:cubicBezTo>
                    <a:pt x="1060" y="215"/>
                    <a:pt x="977" y="465"/>
                    <a:pt x="870" y="715"/>
                  </a:cubicBezTo>
                  <a:cubicBezTo>
                    <a:pt x="822" y="846"/>
                    <a:pt x="763" y="989"/>
                    <a:pt x="715" y="1120"/>
                  </a:cubicBezTo>
                  <a:cubicBezTo>
                    <a:pt x="655" y="1263"/>
                    <a:pt x="608" y="1406"/>
                    <a:pt x="560" y="1560"/>
                  </a:cubicBezTo>
                  <a:cubicBezTo>
                    <a:pt x="374" y="2096"/>
                    <a:pt x="209" y="2681"/>
                    <a:pt x="63" y="3262"/>
                  </a:cubicBezTo>
                  <a:lnTo>
                    <a:pt x="63" y="3262"/>
                  </a:lnTo>
                  <a:cubicBezTo>
                    <a:pt x="95" y="3142"/>
                    <a:pt x="136" y="3002"/>
                    <a:pt x="179" y="2846"/>
                  </a:cubicBezTo>
                  <a:cubicBezTo>
                    <a:pt x="263" y="2549"/>
                    <a:pt x="358" y="2191"/>
                    <a:pt x="477" y="1846"/>
                  </a:cubicBezTo>
                  <a:cubicBezTo>
                    <a:pt x="608" y="1489"/>
                    <a:pt x="715" y="1132"/>
                    <a:pt x="846" y="810"/>
                  </a:cubicBezTo>
                  <a:cubicBezTo>
                    <a:pt x="977" y="489"/>
                    <a:pt x="1072" y="203"/>
                    <a:pt x="1156" y="1"/>
                  </a:cubicBezTo>
                  <a:close/>
                  <a:moveTo>
                    <a:pt x="63" y="3262"/>
                  </a:moveTo>
                  <a:cubicBezTo>
                    <a:pt x="34" y="3371"/>
                    <a:pt x="12" y="3463"/>
                    <a:pt x="1" y="3537"/>
                  </a:cubicBezTo>
                  <a:lnTo>
                    <a:pt x="24" y="3418"/>
                  </a:lnTo>
                  <a:cubicBezTo>
                    <a:pt x="37" y="3366"/>
                    <a:pt x="50" y="3314"/>
                    <a:pt x="63" y="32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1322775" y="1250575"/>
              <a:ext cx="79800" cy="26825"/>
            </a:xfrm>
            <a:custGeom>
              <a:rect b="b" l="l" r="r" t="t"/>
              <a:pathLst>
                <a:path extrusionOk="0" h="1073" w="3192">
                  <a:moveTo>
                    <a:pt x="3191" y="1"/>
                  </a:moveTo>
                  <a:cubicBezTo>
                    <a:pt x="3191" y="1"/>
                    <a:pt x="3001" y="48"/>
                    <a:pt x="2703" y="132"/>
                  </a:cubicBezTo>
                  <a:cubicBezTo>
                    <a:pt x="2685" y="138"/>
                    <a:pt x="2668" y="143"/>
                    <a:pt x="2650" y="148"/>
                  </a:cubicBezTo>
                  <a:lnTo>
                    <a:pt x="2650" y="148"/>
                  </a:lnTo>
                  <a:cubicBezTo>
                    <a:pt x="2811" y="106"/>
                    <a:pt x="2994" y="57"/>
                    <a:pt x="3191" y="1"/>
                  </a:cubicBezTo>
                  <a:close/>
                  <a:moveTo>
                    <a:pt x="2650" y="148"/>
                  </a:moveTo>
                  <a:cubicBezTo>
                    <a:pt x="2638" y="151"/>
                    <a:pt x="2626" y="154"/>
                    <a:pt x="2615" y="157"/>
                  </a:cubicBezTo>
                  <a:lnTo>
                    <a:pt x="2615" y="157"/>
                  </a:lnTo>
                  <a:cubicBezTo>
                    <a:pt x="2626" y="154"/>
                    <a:pt x="2638" y="151"/>
                    <a:pt x="2650" y="148"/>
                  </a:cubicBezTo>
                  <a:close/>
                  <a:moveTo>
                    <a:pt x="2615" y="157"/>
                  </a:moveTo>
                  <a:cubicBezTo>
                    <a:pt x="2571" y="167"/>
                    <a:pt x="2526" y="177"/>
                    <a:pt x="2477" y="191"/>
                  </a:cubicBezTo>
                  <a:cubicBezTo>
                    <a:pt x="2394" y="215"/>
                    <a:pt x="2298" y="239"/>
                    <a:pt x="2215" y="275"/>
                  </a:cubicBezTo>
                  <a:cubicBezTo>
                    <a:pt x="2036" y="322"/>
                    <a:pt x="1846" y="382"/>
                    <a:pt x="1655" y="441"/>
                  </a:cubicBezTo>
                  <a:cubicBezTo>
                    <a:pt x="1262" y="548"/>
                    <a:pt x="893" y="703"/>
                    <a:pt x="608" y="798"/>
                  </a:cubicBezTo>
                  <a:cubicBezTo>
                    <a:pt x="465" y="846"/>
                    <a:pt x="346" y="894"/>
                    <a:pt x="262" y="918"/>
                  </a:cubicBezTo>
                  <a:cubicBezTo>
                    <a:pt x="179" y="953"/>
                    <a:pt x="131" y="977"/>
                    <a:pt x="131" y="977"/>
                  </a:cubicBezTo>
                  <a:cubicBezTo>
                    <a:pt x="393" y="882"/>
                    <a:pt x="715" y="787"/>
                    <a:pt x="774" y="763"/>
                  </a:cubicBezTo>
                  <a:cubicBezTo>
                    <a:pt x="783" y="760"/>
                    <a:pt x="788" y="758"/>
                    <a:pt x="789" y="758"/>
                  </a:cubicBezTo>
                  <a:cubicBezTo>
                    <a:pt x="793" y="758"/>
                    <a:pt x="758" y="774"/>
                    <a:pt x="667" y="810"/>
                  </a:cubicBezTo>
                  <a:cubicBezTo>
                    <a:pt x="608" y="834"/>
                    <a:pt x="524" y="870"/>
                    <a:pt x="417" y="906"/>
                  </a:cubicBezTo>
                  <a:cubicBezTo>
                    <a:pt x="310" y="941"/>
                    <a:pt x="167" y="1001"/>
                    <a:pt x="0" y="1072"/>
                  </a:cubicBezTo>
                  <a:cubicBezTo>
                    <a:pt x="239" y="977"/>
                    <a:pt x="441" y="906"/>
                    <a:pt x="620" y="846"/>
                  </a:cubicBezTo>
                  <a:cubicBezTo>
                    <a:pt x="798" y="787"/>
                    <a:pt x="941" y="727"/>
                    <a:pt x="1072" y="691"/>
                  </a:cubicBezTo>
                  <a:cubicBezTo>
                    <a:pt x="1310" y="596"/>
                    <a:pt x="1465" y="560"/>
                    <a:pt x="1548" y="525"/>
                  </a:cubicBezTo>
                  <a:cubicBezTo>
                    <a:pt x="1619" y="504"/>
                    <a:pt x="1642" y="497"/>
                    <a:pt x="1639" y="497"/>
                  </a:cubicBezTo>
                  <a:cubicBezTo>
                    <a:pt x="1634" y="497"/>
                    <a:pt x="1579" y="511"/>
                    <a:pt x="1524" y="525"/>
                  </a:cubicBezTo>
                  <a:cubicBezTo>
                    <a:pt x="1483" y="531"/>
                    <a:pt x="1438" y="540"/>
                    <a:pt x="1428" y="540"/>
                  </a:cubicBezTo>
                  <a:cubicBezTo>
                    <a:pt x="1417" y="540"/>
                    <a:pt x="1441" y="531"/>
                    <a:pt x="1536" y="501"/>
                  </a:cubicBezTo>
                  <a:cubicBezTo>
                    <a:pt x="1632" y="465"/>
                    <a:pt x="1786" y="406"/>
                    <a:pt x="2048" y="322"/>
                  </a:cubicBezTo>
                  <a:cubicBezTo>
                    <a:pt x="2179" y="286"/>
                    <a:pt x="2346" y="239"/>
                    <a:pt x="2525" y="179"/>
                  </a:cubicBezTo>
                  <a:cubicBezTo>
                    <a:pt x="2554" y="172"/>
                    <a:pt x="2584" y="164"/>
                    <a:pt x="2615" y="15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1629350" y="1215125"/>
              <a:ext cx="43925" cy="2075"/>
            </a:xfrm>
            <a:custGeom>
              <a:rect b="b" l="l" r="r" t="t"/>
              <a:pathLst>
                <a:path extrusionOk="0" h="83" w="1757">
                  <a:moveTo>
                    <a:pt x="1600" y="0"/>
                  </a:moveTo>
                  <a:cubicBezTo>
                    <a:pt x="1510" y="0"/>
                    <a:pt x="1247" y="8"/>
                    <a:pt x="775" y="26"/>
                  </a:cubicBezTo>
                  <a:cubicBezTo>
                    <a:pt x="346" y="38"/>
                    <a:pt x="132" y="73"/>
                    <a:pt x="48" y="73"/>
                  </a:cubicBezTo>
                  <a:cubicBezTo>
                    <a:pt x="7" y="79"/>
                    <a:pt x="1" y="82"/>
                    <a:pt x="19" y="82"/>
                  </a:cubicBezTo>
                  <a:cubicBezTo>
                    <a:pt x="37" y="82"/>
                    <a:pt x="78" y="79"/>
                    <a:pt x="132" y="73"/>
                  </a:cubicBezTo>
                  <a:cubicBezTo>
                    <a:pt x="275" y="65"/>
                    <a:pt x="525" y="57"/>
                    <a:pt x="643" y="57"/>
                  </a:cubicBezTo>
                  <a:cubicBezTo>
                    <a:pt x="691" y="57"/>
                    <a:pt x="717" y="58"/>
                    <a:pt x="703" y="61"/>
                  </a:cubicBezTo>
                  <a:cubicBezTo>
                    <a:pt x="1397" y="24"/>
                    <a:pt x="1756" y="0"/>
                    <a:pt x="16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3446550" y="1206825"/>
              <a:ext cx="16250" cy="1225"/>
            </a:xfrm>
            <a:custGeom>
              <a:rect b="b" l="l" r="r" t="t"/>
              <a:pathLst>
                <a:path extrusionOk="0" h="49" w="650">
                  <a:moveTo>
                    <a:pt x="167" y="1"/>
                  </a:moveTo>
                  <a:cubicBezTo>
                    <a:pt x="163" y="2"/>
                    <a:pt x="160" y="2"/>
                    <a:pt x="158" y="3"/>
                  </a:cubicBezTo>
                  <a:lnTo>
                    <a:pt x="158" y="3"/>
                  </a:lnTo>
                  <a:lnTo>
                    <a:pt x="167" y="1"/>
                  </a:lnTo>
                  <a:close/>
                  <a:moveTo>
                    <a:pt x="158" y="3"/>
                  </a:moveTo>
                  <a:lnTo>
                    <a:pt x="0" y="48"/>
                  </a:lnTo>
                  <a:cubicBezTo>
                    <a:pt x="554" y="14"/>
                    <a:pt x="650" y="6"/>
                    <a:pt x="584" y="6"/>
                  </a:cubicBezTo>
                  <a:cubicBezTo>
                    <a:pt x="528" y="6"/>
                    <a:pt x="356" y="11"/>
                    <a:pt x="247" y="11"/>
                  </a:cubicBezTo>
                  <a:cubicBezTo>
                    <a:pt x="184" y="11"/>
                    <a:pt x="142" y="9"/>
                    <a:pt x="158" y="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3746300" y="1176175"/>
              <a:ext cx="47650" cy="4775"/>
            </a:xfrm>
            <a:custGeom>
              <a:rect b="b" l="l" r="r" t="t"/>
              <a:pathLst>
                <a:path extrusionOk="0" h="191" w="1906">
                  <a:moveTo>
                    <a:pt x="1905" y="0"/>
                  </a:moveTo>
                  <a:lnTo>
                    <a:pt x="619" y="95"/>
                  </a:lnTo>
                  <a:lnTo>
                    <a:pt x="0" y="19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982625" y="1155025"/>
              <a:ext cx="55100" cy="7475"/>
            </a:xfrm>
            <a:custGeom>
              <a:rect b="b" l="l" r="r" t="t"/>
              <a:pathLst>
                <a:path extrusionOk="0" h="299" w="2204">
                  <a:moveTo>
                    <a:pt x="2203" y="1"/>
                  </a:moveTo>
                  <a:cubicBezTo>
                    <a:pt x="2203" y="1"/>
                    <a:pt x="2171" y="5"/>
                    <a:pt x="2114" y="13"/>
                  </a:cubicBezTo>
                  <a:lnTo>
                    <a:pt x="2114" y="13"/>
                  </a:lnTo>
                  <a:lnTo>
                    <a:pt x="2203" y="1"/>
                  </a:lnTo>
                  <a:close/>
                  <a:moveTo>
                    <a:pt x="2114" y="13"/>
                  </a:moveTo>
                  <a:lnTo>
                    <a:pt x="1394" y="108"/>
                  </a:lnTo>
                  <a:cubicBezTo>
                    <a:pt x="1198" y="142"/>
                    <a:pt x="1003" y="166"/>
                    <a:pt x="851" y="189"/>
                  </a:cubicBezTo>
                  <a:lnTo>
                    <a:pt x="851" y="189"/>
                  </a:lnTo>
                  <a:lnTo>
                    <a:pt x="1108" y="156"/>
                  </a:lnTo>
                  <a:cubicBezTo>
                    <a:pt x="1522" y="93"/>
                    <a:pt x="1937" y="36"/>
                    <a:pt x="2114" y="13"/>
                  </a:cubicBezTo>
                  <a:close/>
                  <a:moveTo>
                    <a:pt x="851" y="189"/>
                  </a:moveTo>
                  <a:lnTo>
                    <a:pt x="823" y="192"/>
                  </a:lnTo>
                  <a:lnTo>
                    <a:pt x="823" y="192"/>
                  </a:lnTo>
                  <a:lnTo>
                    <a:pt x="834" y="191"/>
                  </a:lnTo>
                  <a:cubicBezTo>
                    <a:pt x="840" y="191"/>
                    <a:pt x="845" y="190"/>
                    <a:pt x="851" y="189"/>
                  </a:cubicBezTo>
                  <a:close/>
                  <a:moveTo>
                    <a:pt x="823" y="192"/>
                  </a:moveTo>
                  <a:lnTo>
                    <a:pt x="584" y="215"/>
                  </a:lnTo>
                  <a:lnTo>
                    <a:pt x="1" y="299"/>
                  </a:lnTo>
                  <a:lnTo>
                    <a:pt x="823" y="19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6467675" y="1714575"/>
              <a:ext cx="1600" cy="27450"/>
            </a:xfrm>
            <a:custGeom>
              <a:rect b="b" l="l" r="r" t="t"/>
              <a:pathLst>
                <a:path extrusionOk="0" h="1098" w="64">
                  <a:moveTo>
                    <a:pt x="13" y="1"/>
                  </a:moveTo>
                  <a:lnTo>
                    <a:pt x="13" y="1"/>
                  </a:lnTo>
                  <a:cubicBezTo>
                    <a:pt x="1" y="1"/>
                    <a:pt x="2" y="320"/>
                    <a:pt x="40" y="1098"/>
                  </a:cubicBezTo>
                  <a:lnTo>
                    <a:pt x="63" y="693"/>
                  </a:lnTo>
                  <a:cubicBezTo>
                    <a:pt x="46" y="267"/>
                    <a:pt x="24"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6531750" y="3047525"/>
              <a:ext cx="3900" cy="73550"/>
            </a:xfrm>
            <a:custGeom>
              <a:rect b="b" l="l" r="r" t="t"/>
              <a:pathLst>
                <a:path extrusionOk="0" h="2942" w="156">
                  <a:moveTo>
                    <a:pt x="1" y="1"/>
                  </a:moveTo>
                  <a:cubicBezTo>
                    <a:pt x="13" y="572"/>
                    <a:pt x="84" y="2037"/>
                    <a:pt x="156" y="2941"/>
                  </a:cubicBezTo>
                  <a:cubicBezTo>
                    <a:pt x="96" y="1763"/>
                    <a:pt x="36" y="596"/>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4207350" y="4270900"/>
              <a:ext cx="49450" cy="4775"/>
            </a:xfrm>
            <a:custGeom>
              <a:rect b="b" l="l" r="r" t="t"/>
              <a:pathLst>
                <a:path extrusionOk="0" h="191" w="1978">
                  <a:moveTo>
                    <a:pt x="1977" y="0"/>
                  </a:moveTo>
                  <a:lnTo>
                    <a:pt x="1" y="191"/>
                  </a:lnTo>
                  <a:lnTo>
                    <a:pt x="930" y="119"/>
                  </a:lnTo>
                  <a:lnTo>
                    <a:pt x="1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2194600" y="1264275"/>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426000" y="1613500"/>
            <a:ext cx="8292000" cy="1816200"/>
          </a:xfrm>
          <a:prstGeom prst="rect">
            <a:avLst/>
          </a:prstGeom>
        </p:spPr>
        <p:txBody>
          <a:bodyPr anchorCtr="0" anchor="ctr" bIns="91425" lIns="91425" spcFirstLastPara="1" rIns="91425" wrap="square" tIns="91425">
            <a:noAutofit/>
          </a:bodyPr>
          <a:lstStyle/>
          <a:p>
            <a:pPr indent="0" lvl="0" marL="0" rtl="0" algn="ctr">
              <a:lnSpc>
                <a:spcPct val="50000"/>
              </a:lnSpc>
              <a:spcBef>
                <a:spcPts val="0"/>
              </a:spcBef>
              <a:spcAft>
                <a:spcPts val="0"/>
              </a:spcAft>
              <a:buNone/>
            </a:pPr>
            <a:r>
              <a:rPr b="0" lang="en"/>
              <a:t>Cooool, so how do debuggers work?</a:t>
            </a:r>
            <a:endParaRPr/>
          </a:p>
        </p:txBody>
      </p:sp>
      <p:pic>
        <p:nvPicPr>
          <p:cNvPr id="304" name="Google Shape;304;p27"/>
          <p:cNvPicPr preferRelativeResize="0"/>
          <p:nvPr/>
        </p:nvPicPr>
        <p:blipFill>
          <a:blip r:embed="rId3">
            <a:alphaModFix/>
          </a:blip>
          <a:stretch>
            <a:fillRect/>
          </a:stretch>
        </p:blipFill>
        <p:spPr>
          <a:xfrm rot="-598110">
            <a:off x="280525" y="-118900"/>
            <a:ext cx="826828" cy="1609152"/>
          </a:xfrm>
          <a:prstGeom prst="rect">
            <a:avLst/>
          </a:prstGeom>
          <a:noFill/>
          <a:ln>
            <a:noFill/>
          </a:ln>
        </p:spPr>
      </p:pic>
      <p:pic>
        <p:nvPicPr>
          <p:cNvPr id="305" name="Google Shape;305;p27"/>
          <p:cNvPicPr preferRelativeResize="0"/>
          <p:nvPr/>
        </p:nvPicPr>
        <p:blipFill>
          <a:blip r:embed="rId4">
            <a:alphaModFix/>
          </a:blip>
          <a:stretch>
            <a:fillRect/>
          </a:stretch>
        </p:blipFill>
        <p:spPr>
          <a:xfrm>
            <a:off x="6881200" y="3429700"/>
            <a:ext cx="1783751" cy="153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title"/>
          </p:nvPr>
        </p:nvSpPr>
        <p:spPr>
          <a:xfrm>
            <a:off x="710700" y="83575"/>
            <a:ext cx="7722600" cy="47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 Calls</a:t>
            </a:r>
            <a:endParaRPr/>
          </a:p>
        </p:txBody>
      </p:sp>
      <p:grpSp>
        <p:nvGrpSpPr>
          <p:cNvPr id="311" name="Google Shape;311;p28"/>
          <p:cNvGrpSpPr/>
          <p:nvPr/>
        </p:nvGrpSpPr>
        <p:grpSpPr>
          <a:xfrm>
            <a:off x="80161" y="3418150"/>
            <a:ext cx="8890784" cy="36648"/>
            <a:chOff x="2887250" y="2929050"/>
            <a:chExt cx="2280975" cy="58675"/>
          </a:xfrm>
        </p:grpSpPr>
        <p:sp>
          <p:nvSpPr>
            <p:cNvPr id="312" name="Google Shape;312;p28"/>
            <p:cNvSpPr/>
            <p:nvPr/>
          </p:nvSpPr>
          <p:spPr>
            <a:xfrm>
              <a:off x="2887250" y="2933525"/>
              <a:ext cx="11350" cy="8075"/>
            </a:xfrm>
            <a:custGeom>
              <a:rect b="b" l="l" r="r" t="t"/>
              <a:pathLst>
                <a:path extrusionOk="0" h="323" w="454">
                  <a:moveTo>
                    <a:pt x="429" y="251"/>
                  </a:moveTo>
                  <a:cubicBezTo>
                    <a:pt x="382" y="251"/>
                    <a:pt x="334" y="322"/>
                    <a:pt x="274" y="322"/>
                  </a:cubicBezTo>
                  <a:cubicBezTo>
                    <a:pt x="251" y="322"/>
                    <a:pt x="155" y="251"/>
                    <a:pt x="144" y="239"/>
                  </a:cubicBezTo>
                  <a:cubicBezTo>
                    <a:pt x="120" y="227"/>
                    <a:pt x="1" y="167"/>
                    <a:pt x="1" y="155"/>
                  </a:cubicBezTo>
                  <a:cubicBezTo>
                    <a:pt x="1" y="132"/>
                    <a:pt x="144" y="108"/>
                    <a:pt x="155" y="72"/>
                  </a:cubicBezTo>
                  <a:cubicBezTo>
                    <a:pt x="203" y="72"/>
                    <a:pt x="263" y="1"/>
                    <a:pt x="310" y="1"/>
                  </a:cubicBezTo>
                  <a:cubicBezTo>
                    <a:pt x="322" y="1"/>
                    <a:pt x="429" y="72"/>
                    <a:pt x="441" y="84"/>
                  </a:cubicBezTo>
                  <a:cubicBezTo>
                    <a:pt x="453" y="96"/>
                    <a:pt x="298" y="155"/>
                    <a:pt x="298" y="167"/>
                  </a:cubicBezTo>
                  <a:cubicBezTo>
                    <a:pt x="286" y="191"/>
                    <a:pt x="429" y="215"/>
                    <a:pt x="429" y="2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2951850" y="2947225"/>
              <a:ext cx="14600" cy="6575"/>
            </a:xfrm>
            <a:custGeom>
              <a:rect b="b" l="l" r="r" t="t"/>
              <a:pathLst>
                <a:path extrusionOk="0" h="263" w="584">
                  <a:moveTo>
                    <a:pt x="143" y="250"/>
                  </a:moveTo>
                  <a:cubicBezTo>
                    <a:pt x="131" y="215"/>
                    <a:pt x="0" y="191"/>
                    <a:pt x="0" y="155"/>
                  </a:cubicBezTo>
                  <a:cubicBezTo>
                    <a:pt x="0" y="143"/>
                    <a:pt x="131" y="95"/>
                    <a:pt x="155" y="84"/>
                  </a:cubicBezTo>
                  <a:cubicBezTo>
                    <a:pt x="179" y="72"/>
                    <a:pt x="286" y="0"/>
                    <a:pt x="310" y="12"/>
                  </a:cubicBezTo>
                  <a:cubicBezTo>
                    <a:pt x="346" y="12"/>
                    <a:pt x="417" y="84"/>
                    <a:pt x="453" y="95"/>
                  </a:cubicBezTo>
                  <a:cubicBezTo>
                    <a:pt x="465" y="95"/>
                    <a:pt x="584" y="167"/>
                    <a:pt x="584" y="179"/>
                  </a:cubicBezTo>
                  <a:cubicBezTo>
                    <a:pt x="584" y="191"/>
                    <a:pt x="453" y="250"/>
                    <a:pt x="429" y="250"/>
                  </a:cubicBezTo>
                  <a:cubicBezTo>
                    <a:pt x="417" y="262"/>
                    <a:pt x="310" y="167"/>
                    <a:pt x="298" y="167"/>
                  </a:cubicBezTo>
                  <a:cubicBezTo>
                    <a:pt x="250" y="167"/>
                    <a:pt x="191" y="238"/>
                    <a:pt x="143" y="2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3072400" y="2950500"/>
              <a:ext cx="14600" cy="6275"/>
            </a:xfrm>
            <a:custGeom>
              <a:rect b="b" l="l" r="r" t="t"/>
              <a:pathLst>
                <a:path extrusionOk="0" h="251" w="584">
                  <a:moveTo>
                    <a:pt x="429" y="167"/>
                  </a:moveTo>
                  <a:cubicBezTo>
                    <a:pt x="381" y="167"/>
                    <a:pt x="334" y="250"/>
                    <a:pt x="286" y="250"/>
                  </a:cubicBezTo>
                  <a:cubicBezTo>
                    <a:pt x="250" y="250"/>
                    <a:pt x="155" y="167"/>
                    <a:pt x="143" y="155"/>
                  </a:cubicBezTo>
                  <a:cubicBezTo>
                    <a:pt x="119" y="143"/>
                    <a:pt x="0" y="95"/>
                    <a:pt x="0" y="72"/>
                  </a:cubicBezTo>
                  <a:cubicBezTo>
                    <a:pt x="0" y="48"/>
                    <a:pt x="143" y="24"/>
                    <a:pt x="155" y="0"/>
                  </a:cubicBezTo>
                  <a:cubicBezTo>
                    <a:pt x="203" y="0"/>
                    <a:pt x="250" y="84"/>
                    <a:pt x="298" y="84"/>
                  </a:cubicBezTo>
                  <a:cubicBezTo>
                    <a:pt x="310" y="84"/>
                    <a:pt x="429" y="0"/>
                    <a:pt x="453" y="12"/>
                  </a:cubicBezTo>
                  <a:cubicBezTo>
                    <a:pt x="465" y="12"/>
                    <a:pt x="584" y="84"/>
                    <a:pt x="584" y="95"/>
                  </a:cubicBezTo>
                  <a:cubicBezTo>
                    <a:pt x="584" y="119"/>
                    <a:pt x="441" y="143"/>
                    <a:pt x="429"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3162875" y="2960900"/>
              <a:ext cx="17900" cy="8375"/>
            </a:xfrm>
            <a:custGeom>
              <a:rect b="b" l="l" r="r" t="t"/>
              <a:pathLst>
                <a:path extrusionOk="0" h="335" w="716">
                  <a:moveTo>
                    <a:pt x="1" y="156"/>
                  </a:moveTo>
                  <a:lnTo>
                    <a:pt x="298" y="1"/>
                  </a:lnTo>
                  <a:lnTo>
                    <a:pt x="441" y="96"/>
                  </a:lnTo>
                  <a:lnTo>
                    <a:pt x="715" y="263"/>
                  </a:lnTo>
                  <a:cubicBezTo>
                    <a:pt x="668" y="263"/>
                    <a:pt x="620" y="334"/>
                    <a:pt x="572" y="334"/>
                  </a:cubicBezTo>
                  <a:cubicBezTo>
                    <a:pt x="513" y="334"/>
                    <a:pt x="477" y="263"/>
                    <a:pt x="429" y="251"/>
                  </a:cubicBezTo>
                  <a:cubicBezTo>
                    <a:pt x="382" y="251"/>
                    <a:pt x="334" y="168"/>
                    <a:pt x="287" y="168"/>
                  </a:cubicBezTo>
                  <a:cubicBezTo>
                    <a:pt x="251" y="168"/>
                    <a:pt x="168" y="251"/>
                    <a:pt x="132" y="239"/>
                  </a:cubicBezTo>
                  <a:cubicBezTo>
                    <a:pt x="84" y="227"/>
                    <a:pt x="48" y="180"/>
                    <a:pt x="1"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3146225" y="2944250"/>
              <a:ext cx="14600" cy="6275"/>
            </a:xfrm>
            <a:custGeom>
              <a:rect b="b" l="l" r="r" t="t"/>
              <a:pathLst>
                <a:path extrusionOk="0" h="251" w="584">
                  <a:moveTo>
                    <a:pt x="429" y="167"/>
                  </a:moveTo>
                  <a:cubicBezTo>
                    <a:pt x="381" y="179"/>
                    <a:pt x="322" y="250"/>
                    <a:pt x="274" y="250"/>
                  </a:cubicBezTo>
                  <a:cubicBezTo>
                    <a:pt x="250" y="250"/>
                    <a:pt x="155" y="179"/>
                    <a:pt x="131" y="167"/>
                  </a:cubicBezTo>
                  <a:cubicBezTo>
                    <a:pt x="119" y="155"/>
                    <a:pt x="0" y="95"/>
                    <a:pt x="0" y="84"/>
                  </a:cubicBezTo>
                  <a:cubicBezTo>
                    <a:pt x="0" y="48"/>
                    <a:pt x="131" y="24"/>
                    <a:pt x="143" y="0"/>
                  </a:cubicBezTo>
                  <a:cubicBezTo>
                    <a:pt x="202" y="12"/>
                    <a:pt x="238" y="84"/>
                    <a:pt x="286" y="84"/>
                  </a:cubicBezTo>
                  <a:cubicBezTo>
                    <a:pt x="310" y="84"/>
                    <a:pt x="429" y="0"/>
                    <a:pt x="441" y="12"/>
                  </a:cubicBezTo>
                  <a:cubicBezTo>
                    <a:pt x="464" y="12"/>
                    <a:pt x="583" y="84"/>
                    <a:pt x="583" y="95"/>
                  </a:cubicBezTo>
                  <a:cubicBezTo>
                    <a:pt x="572" y="119"/>
                    <a:pt x="441" y="143"/>
                    <a:pt x="429"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3345950" y="2957625"/>
              <a:ext cx="11325" cy="8375"/>
            </a:xfrm>
            <a:custGeom>
              <a:rect b="b" l="l" r="r" t="t"/>
              <a:pathLst>
                <a:path extrusionOk="0" h="335" w="453">
                  <a:moveTo>
                    <a:pt x="429" y="251"/>
                  </a:moveTo>
                  <a:cubicBezTo>
                    <a:pt x="381" y="251"/>
                    <a:pt x="322" y="334"/>
                    <a:pt x="274" y="334"/>
                  </a:cubicBezTo>
                  <a:cubicBezTo>
                    <a:pt x="250" y="334"/>
                    <a:pt x="155" y="251"/>
                    <a:pt x="131" y="251"/>
                  </a:cubicBezTo>
                  <a:cubicBezTo>
                    <a:pt x="119" y="239"/>
                    <a:pt x="0" y="180"/>
                    <a:pt x="0" y="156"/>
                  </a:cubicBezTo>
                  <a:cubicBezTo>
                    <a:pt x="0" y="132"/>
                    <a:pt x="143" y="108"/>
                    <a:pt x="155" y="84"/>
                  </a:cubicBezTo>
                  <a:cubicBezTo>
                    <a:pt x="203" y="84"/>
                    <a:pt x="250" y="1"/>
                    <a:pt x="298" y="1"/>
                  </a:cubicBezTo>
                  <a:cubicBezTo>
                    <a:pt x="322" y="13"/>
                    <a:pt x="429" y="84"/>
                    <a:pt x="441" y="96"/>
                  </a:cubicBezTo>
                  <a:cubicBezTo>
                    <a:pt x="453" y="96"/>
                    <a:pt x="286" y="156"/>
                    <a:pt x="286" y="168"/>
                  </a:cubicBezTo>
                  <a:cubicBezTo>
                    <a:pt x="286" y="191"/>
                    <a:pt x="417" y="227"/>
                    <a:pt x="429" y="2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3488525" y="2957350"/>
              <a:ext cx="17875" cy="10425"/>
            </a:xfrm>
            <a:custGeom>
              <a:rect b="b" l="l" r="r" t="t"/>
              <a:pathLst>
                <a:path extrusionOk="0" h="417" w="715">
                  <a:moveTo>
                    <a:pt x="143" y="167"/>
                  </a:moveTo>
                  <a:cubicBezTo>
                    <a:pt x="143" y="131"/>
                    <a:pt x="0" y="107"/>
                    <a:pt x="0" y="83"/>
                  </a:cubicBezTo>
                  <a:cubicBezTo>
                    <a:pt x="12" y="71"/>
                    <a:pt x="155" y="0"/>
                    <a:pt x="155" y="0"/>
                  </a:cubicBezTo>
                  <a:cubicBezTo>
                    <a:pt x="203" y="0"/>
                    <a:pt x="262" y="71"/>
                    <a:pt x="298" y="83"/>
                  </a:cubicBezTo>
                  <a:cubicBezTo>
                    <a:pt x="346" y="107"/>
                    <a:pt x="393" y="143"/>
                    <a:pt x="441" y="167"/>
                  </a:cubicBezTo>
                  <a:lnTo>
                    <a:pt x="572" y="250"/>
                  </a:lnTo>
                  <a:cubicBezTo>
                    <a:pt x="584" y="286"/>
                    <a:pt x="715" y="310"/>
                    <a:pt x="715" y="345"/>
                  </a:cubicBezTo>
                  <a:cubicBezTo>
                    <a:pt x="715" y="345"/>
                    <a:pt x="572" y="417"/>
                    <a:pt x="560" y="417"/>
                  </a:cubicBezTo>
                  <a:cubicBezTo>
                    <a:pt x="524" y="417"/>
                    <a:pt x="453" y="345"/>
                    <a:pt x="429" y="333"/>
                  </a:cubicBezTo>
                  <a:cubicBezTo>
                    <a:pt x="369" y="310"/>
                    <a:pt x="322" y="274"/>
                    <a:pt x="286" y="2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3533475" y="2944250"/>
              <a:ext cx="18475" cy="6575"/>
            </a:xfrm>
            <a:custGeom>
              <a:rect b="b" l="l" r="r" t="t"/>
              <a:pathLst>
                <a:path extrusionOk="0" h="263" w="739">
                  <a:moveTo>
                    <a:pt x="0" y="167"/>
                  </a:moveTo>
                  <a:lnTo>
                    <a:pt x="155" y="84"/>
                  </a:lnTo>
                  <a:cubicBezTo>
                    <a:pt x="191" y="72"/>
                    <a:pt x="262" y="24"/>
                    <a:pt x="310" y="12"/>
                  </a:cubicBezTo>
                  <a:cubicBezTo>
                    <a:pt x="333" y="0"/>
                    <a:pt x="417" y="95"/>
                    <a:pt x="441" y="95"/>
                  </a:cubicBezTo>
                  <a:cubicBezTo>
                    <a:pt x="476" y="95"/>
                    <a:pt x="572" y="12"/>
                    <a:pt x="595" y="12"/>
                  </a:cubicBezTo>
                  <a:cubicBezTo>
                    <a:pt x="655" y="36"/>
                    <a:pt x="679" y="84"/>
                    <a:pt x="738" y="107"/>
                  </a:cubicBezTo>
                  <a:lnTo>
                    <a:pt x="584" y="179"/>
                  </a:lnTo>
                  <a:cubicBezTo>
                    <a:pt x="548" y="203"/>
                    <a:pt x="476" y="250"/>
                    <a:pt x="429" y="262"/>
                  </a:cubicBezTo>
                  <a:cubicBezTo>
                    <a:pt x="405" y="262"/>
                    <a:pt x="322" y="167"/>
                    <a:pt x="298" y="167"/>
                  </a:cubicBezTo>
                  <a:cubicBezTo>
                    <a:pt x="262" y="167"/>
                    <a:pt x="167" y="250"/>
                    <a:pt x="143" y="250"/>
                  </a:cubicBezTo>
                  <a:cubicBezTo>
                    <a:pt x="83" y="238"/>
                    <a:pt x="60" y="179"/>
                    <a:pt x="0"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3675750" y="2944250"/>
              <a:ext cx="15200" cy="8050"/>
            </a:xfrm>
            <a:custGeom>
              <a:rect b="b" l="l" r="r" t="t"/>
              <a:pathLst>
                <a:path extrusionOk="0" h="322" w="608">
                  <a:moveTo>
                    <a:pt x="143" y="322"/>
                  </a:moveTo>
                  <a:cubicBezTo>
                    <a:pt x="143" y="286"/>
                    <a:pt x="0" y="262"/>
                    <a:pt x="12" y="238"/>
                  </a:cubicBezTo>
                  <a:cubicBezTo>
                    <a:pt x="12" y="214"/>
                    <a:pt x="167" y="179"/>
                    <a:pt x="155" y="155"/>
                  </a:cubicBezTo>
                  <a:cubicBezTo>
                    <a:pt x="155" y="143"/>
                    <a:pt x="12" y="84"/>
                    <a:pt x="24" y="72"/>
                  </a:cubicBezTo>
                  <a:cubicBezTo>
                    <a:pt x="36" y="60"/>
                    <a:pt x="155" y="0"/>
                    <a:pt x="179" y="0"/>
                  </a:cubicBezTo>
                  <a:cubicBezTo>
                    <a:pt x="215" y="0"/>
                    <a:pt x="274" y="84"/>
                    <a:pt x="310" y="84"/>
                  </a:cubicBezTo>
                  <a:cubicBezTo>
                    <a:pt x="322" y="84"/>
                    <a:pt x="465" y="0"/>
                    <a:pt x="465" y="0"/>
                  </a:cubicBezTo>
                  <a:cubicBezTo>
                    <a:pt x="488" y="24"/>
                    <a:pt x="608" y="72"/>
                    <a:pt x="608" y="84"/>
                  </a:cubicBezTo>
                  <a:cubicBezTo>
                    <a:pt x="608" y="107"/>
                    <a:pt x="477" y="143"/>
                    <a:pt x="453" y="167"/>
                  </a:cubicBezTo>
                  <a:cubicBezTo>
                    <a:pt x="417" y="191"/>
                    <a:pt x="346" y="214"/>
                    <a:pt x="298" y="2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3938575" y="2954950"/>
              <a:ext cx="14600" cy="6275"/>
            </a:xfrm>
            <a:custGeom>
              <a:rect b="b" l="l" r="r" t="t"/>
              <a:pathLst>
                <a:path extrusionOk="0" h="251" w="584">
                  <a:moveTo>
                    <a:pt x="429" y="179"/>
                  </a:moveTo>
                  <a:cubicBezTo>
                    <a:pt x="382" y="179"/>
                    <a:pt x="322" y="251"/>
                    <a:pt x="274" y="251"/>
                  </a:cubicBezTo>
                  <a:cubicBezTo>
                    <a:pt x="251" y="251"/>
                    <a:pt x="155" y="179"/>
                    <a:pt x="143" y="167"/>
                  </a:cubicBezTo>
                  <a:cubicBezTo>
                    <a:pt x="120" y="156"/>
                    <a:pt x="1" y="96"/>
                    <a:pt x="1" y="84"/>
                  </a:cubicBezTo>
                  <a:cubicBezTo>
                    <a:pt x="1" y="60"/>
                    <a:pt x="143" y="37"/>
                    <a:pt x="155" y="1"/>
                  </a:cubicBezTo>
                  <a:cubicBezTo>
                    <a:pt x="203" y="13"/>
                    <a:pt x="239" y="84"/>
                    <a:pt x="298" y="96"/>
                  </a:cubicBezTo>
                  <a:cubicBezTo>
                    <a:pt x="310" y="96"/>
                    <a:pt x="429" y="13"/>
                    <a:pt x="441" y="13"/>
                  </a:cubicBezTo>
                  <a:cubicBezTo>
                    <a:pt x="465" y="25"/>
                    <a:pt x="584" y="84"/>
                    <a:pt x="584" y="96"/>
                  </a:cubicBezTo>
                  <a:cubicBezTo>
                    <a:pt x="584" y="120"/>
                    <a:pt x="441" y="144"/>
                    <a:pt x="429" y="17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3985000" y="2964475"/>
              <a:ext cx="14925" cy="10150"/>
            </a:xfrm>
            <a:custGeom>
              <a:rect b="b" l="l" r="r" t="t"/>
              <a:pathLst>
                <a:path extrusionOk="0" h="406" w="597">
                  <a:moveTo>
                    <a:pt x="310" y="1"/>
                  </a:moveTo>
                  <a:lnTo>
                    <a:pt x="453" y="84"/>
                  </a:lnTo>
                  <a:cubicBezTo>
                    <a:pt x="489" y="108"/>
                    <a:pt x="572" y="144"/>
                    <a:pt x="584" y="167"/>
                  </a:cubicBezTo>
                  <a:cubicBezTo>
                    <a:pt x="596" y="191"/>
                    <a:pt x="441" y="227"/>
                    <a:pt x="441" y="251"/>
                  </a:cubicBezTo>
                  <a:cubicBezTo>
                    <a:pt x="430" y="275"/>
                    <a:pt x="572" y="310"/>
                    <a:pt x="572" y="334"/>
                  </a:cubicBezTo>
                  <a:lnTo>
                    <a:pt x="418" y="406"/>
                  </a:lnTo>
                  <a:lnTo>
                    <a:pt x="287" y="322"/>
                  </a:lnTo>
                  <a:lnTo>
                    <a:pt x="1" y="15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4068950" y="2962700"/>
              <a:ext cx="11325" cy="8050"/>
            </a:xfrm>
            <a:custGeom>
              <a:rect b="b" l="l" r="r" t="t"/>
              <a:pathLst>
                <a:path extrusionOk="0" h="322" w="453">
                  <a:moveTo>
                    <a:pt x="298" y="238"/>
                  </a:moveTo>
                  <a:cubicBezTo>
                    <a:pt x="250" y="250"/>
                    <a:pt x="203" y="322"/>
                    <a:pt x="155" y="322"/>
                  </a:cubicBezTo>
                  <a:cubicBezTo>
                    <a:pt x="131" y="322"/>
                    <a:pt x="24" y="250"/>
                    <a:pt x="12" y="238"/>
                  </a:cubicBezTo>
                  <a:cubicBezTo>
                    <a:pt x="0" y="227"/>
                    <a:pt x="167" y="167"/>
                    <a:pt x="167" y="155"/>
                  </a:cubicBezTo>
                  <a:cubicBezTo>
                    <a:pt x="167" y="131"/>
                    <a:pt x="36" y="96"/>
                    <a:pt x="24" y="72"/>
                  </a:cubicBezTo>
                  <a:cubicBezTo>
                    <a:pt x="72" y="72"/>
                    <a:pt x="131" y="0"/>
                    <a:pt x="179" y="0"/>
                  </a:cubicBezTo>
                  <a:cubicBezTo>
                    <a:pt x="203" y="0"/>
                    <a:pt x="298" y="72"/>
                    <a:pt x="322" y="84"/>
                  </a:cubicBezTo>
                  <a:cubicBezTo>
                    <a:pt x="334" y="96"/>
                    <a:pt x="453" y="155"/>
                    <a:pt x="453" y="167"/>
                  </a:cubicBezTo>
                  <a:cubicBezTo>
                    <a:pt x="453" y="191"/>
                    <a:pt x="310" y="215"/>
                    <a:pt x="298" y="2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4888100" y="2968050"/>
              <a:ext cx="14300" cy="8375"/>
            </a:xfrm>
            <a:custGeom>
              <a:rect b="b" l="l" r="r" t="t"/>
              <a:pathLst>
                <a:path extrusionOk="0" h="335" w="572">
                  <a:moveTo>
                    <a:pt x="572" y="251"/>
                  </a:moveTo>
                  <a:cubicBezTo>
                    <a:pt x="524" y="263"/>
                    <a:pt x="465" y="334"/>
                    <a:pt x="417" y="334"/>
                  </a:cubicBezTo>
                  <a:cubicBezTo>
                    <a:pt x="393" y="334"/>
                    <a:pt x="298" y="251"/>
                    <a:pt x="274" y="251"/>
                  </a:cubicBezTo>
                  <a:cubicBezTo>
                    <a:pt x="239" y="227"/>
                    <a:pt x="167" y="191"/>
                    <a:pt x="143" y="155"/>
                  </a:cubicBezTo>
                  <a:cubicBezTo>
                    <a:pt x="120" y="144"/>
                    <a:pt x="0" y="96"/>
                    <a:pt x="0" y="72"/>
                  </a:cubicBezTo>
                  <a:cubicBezTo>
                    <a:pt x="0" y="48"/>
                    <a:pt x="143" y="24"/>
                    <a:pt x="155" y="1"/>
                  </a:cubicBezTo>
                  <a:lnTo>
                    <a:pt x="429" y="16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4874100" y="2957625"/>
              <a:ext cx="14625" cy="6275"/>
            </a:xfrm>
            <a:custGeom>
              <a:rect b="b" l="l" r="r" t="t"/>
              <a:pathLst>
                <a:path extrusionOk="0" h="251" w="585">
                  <a:moveTo>
                    <a:pt x="144" y="239"/>
                  </a:moveTo>
                  <a:cubicBezTo>
                    <a:pt x="132" y="215"/>
                    <a:pt x="1" y="180"/>
                    <a:pt x="1" y="156"/>
                  </a:cubicBezTo>
                  <a:cubicBezTo>
                    <a:pt x="1" y="144"/>
                    <a:pt x="132" y="84"/>
                    <a:pt x="156" y="72"/>
                  </a:cubicBezTo>
                  <a:cubicBezTo>
                    <a:pt x="179" y="60"/>
                    <a:pt x="287" y="1"/>
                    <a:pt x="310" y="1"/>
                  </a:cubicBezTo>
                  <a:cubicBezTo>
                    <a:pt x="346" y="1"/>
                    <a:pt x="418" y="72"/>
                    <a:pt x="453" y="84"/>
                  </a:cubicBezTo>
                  <a:cubicBezTo>
                    <a:pt x="465" y="84"/>
                    <a:pt x="584" y="156"/>
                    <a:pt x="584" y="168"/>
                  </a:cubicBezTo>
                  <a:cubicBezTo>
                    <a:pt x="584" y="180"/>
                    <a:pt x="453" y="239"/>
                    <a:pt x="429" y="251"/>
                  </a:cubicBezTo>
                  <a:cubicBezTo>
                    <a:pt x="418" y="251"/>
                    <a:pt x="322" y="168"/>
                    <a:pt x="299" y="156"/>
                  </a:cubicBezTo>
                  <a:cubicBezTo>
                    <a:pt x="251" y="156"/>
                    <a:pt x="191" y="239"/>
                    <a:pt x="144" y="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4912800" y="2973125"/>
              <a:ext cx="18775" cy="9825"/>
            </a:xfrm>
            <a:custGeom>
              <a:rect b="b" l="l" r="r" t="t"/>
              <a:pathLst>
                <a:path extrusionOk="0" h="393" w="751">
                  <a:moveTo>
                    <a:pt x="1" y="298"/>
                  </a:moveTo>
                  <a:cubicBezTo>
                    <a:pt x="96" y="250"/>
                    <a:pt x="203" y="202"/>
                    <a:pt x="310" y="155"/>
                  </a:cubicBezTo>
                  <a:cubicBezTo>
                    <a:pt x="405" y="95"/>
                    <a:pt x="513" y="48"/>
                    <a:pt x="608" y="0"/>
                  </a:cubicBezTo>
                  <a:cubicBezTo>
                    <a:pt x="620" y="24"/>
                    <a:pt x="751" y="48"/>
                    <a:pt x="751" y="83"/>
                  </a:cubicBezTo>
                  <a:cubicBezTo>
                    <a:pt x="751" y="95"/>
                    <a:pt x="620" y="143"/>
                    <a:pt x="596" y="155"/>
                  </a:cubicBezTo>
                  <a:cubicBezTo>
                    <a:pt x="548" y="179"/>
                    <a:pt x="489" y="214"/>
                    <a:pt x="441" y="238"/>
                  </a:cubicBezTo>
                  <a:lnTo>
                    <a:pt x="286" y="310"/>
                  </a:lnTo>
                  <a:cubicBezTo>
                    <a:pt x="275" y="322"/>
                    <a:pt x="155" y="393"/>
                    <a:pt x="144" y="393"/>
                  </a:cubicBezTo>
                  <a:cubicBezTo>
                    <a:pt x="84" y="381"/>
                    <a:pt x="48" y="310"/>
                    <a:pt x="1" y="2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4924700" y="2963300"/>
              <a:ext cx="18775" cy="7750"/>
            </a:xfrm>
            <a:custGeom>
              <a:rect b="b" l="l" r="r" t="t"/>
              <a:pathLst>
                <a:path extrusionOk="0" h="310" w="751">
                  <a:moveTo>
                    <a:pt x="299" y="155"/>
                  </a:moveTo>
                  <a:lnTo>
                    <a:pt x="453" y="72"/>
                  </a:lnTo>
                  <a:cubicBezTo>
                    <a:pt x="465" y="72"/>
                    <a:pt x="608" y="0"/>
                    <a:pt x="608" y="0"/>
                  </a:cubicBezTo>
                  <a:cubicBezTo>
                    <a:pt x="620" y="0"/>
                    <a:pt x="751" y="72"/>
                    <a:pt x="751" y="84"/>
                  </a:cubicBezTo>
                  <a:cubicBezTo>
                    <a:pt x="739" y="95"/>
                    <a:pt x="608" y="143"/>
                    <a:pt x="596" y="155"/>
                  </a:cubicBezTo>
                  <a:cubicBezTo>
                    <a:pt x="561" y="191"/>
                    <a:pt x="489" y="214"/>
                    <a:pt x="441" y="238"/>
                  </a:cubicBezTo>
                  <a:cubicBezTo>
                    <a:pt x="418" y="250"/>
                    <a:pt x="310" y="310"/>
                    <a:pt x="287" y="310"/>
                  </a:cubicBezTo>
                  <a:cubicBezTo>
                    <a:pt x="263" y="310"/>
                    <a:pt x="168" y="238"/>
                    <a:pt x="144" y="226"/>
                  </a:cubicBezTo>
                  <a:cubicBezTo>
                    <a:pt x="132" y="214"/>
                    <a:pt x="1" y="155"/>
                    <a:pt x="13" y="143"/>
                  </a:cubicBezTo>
                  <a:cubicBezTo>
                    <a:pt x="13" y="131"/>
                    <a:pt x="156" y="60"/>
                    <a:pt x="168" y="60"/>
                  </a:cubicBezTo>
                  <a:cubicBezTo>
                    <a:pt x="215" y="72"/>
                    <a:pt x="251" y="143"/>
                    <a:pt x="299" y="15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4943750" y="2953475"/>
              <a:ext cx="47950" cy="12525"/>
            </a:xfrm>
            <a:custGeom>
              <a:rect b="b" l="l" r="r" t="t"/>
              <a:pathLst>
                <a:path extrusionOk="0" h="501" w="1918">
                  <a:moveTo>
                    <a:pt x="156" y="238"/>
                  </a:moveTo>
                  <a:lnTo>
                    <a:pt x="453" y="84"/>
                  </a:lnTo>
                  <a:lnTo>
                    <a:pt x="608" y="0"/>
                  </a:lnTo>
                  <a:lnTo>
                    <a:pt x="751" y="84"/>
                  </a:lnTo>
                  <a:cubicBezTo>
                    <a:pt x="787" y="119"/>
                    <a:pt x="834" y="155"/>
                    <a:pt x="882" y="179"/>
                  </a:cubicBezTo>
                  <a:cubicBezTo>
                    <a:pt x="930" y="191"/>
                    <a:pt x="977" y="250"/>
                    <a:pt x="1025" y="262"/>
                  </a:cubicBezTo>
                  <a:cubicBezTo>
                    <a:pt x="1061" y="262"/>
                    <a:pt x="1144" y="179"/>
                    <a:pt x="1180" y="179"/>
                  </a:cubicBezTo>
                  <a:cubicBezTo>
                    <a:pt x="1227" y="179"/>
                    <a:pt x="1275" y="262"/>
                    <a:pt x="1323" y="262"/>
                  </a:cubicBezTo>
                  <a:lnTo>
                    <a:pt x="1620" y="107"/>
                  </a:lnTo>
                  <a:cubicBezTo>
                    <a:pt x="1644" y="107"/>
                    <a:pt x="1751" y="36"/>
                    <a:pt x="1775" y="36"/>
                  </a:cubicBezTo>
                  <a:cubicBezTo>
                    <a:pt x="1787" y="36"/>
                    <a:pt x="1918" y="107"/>
                    <a:pt x="1918" y="119"/>
                  </a:cubicBezTo>
                  <a:cubicBezTo>
                    <a:pt x="1918" y="143"/>
                    <a:pt x="1775" y="167"/>
                    <a:pt x="1763" y="191"/>
                  </a:cubicBezTo>
                  <a:lnTo>
                    <a:pt x="1453" y="346"/>
                  </a:lnTo>
                  <a:cubicBezTo>
                    <a:pt x="1406" y="381"/>
                    <a:pt x="1358" y="405"/>
                    <a:pt x="1299" y="429"/>
                  </a:cubicBezTo>
                  <a:cubicBezTo>
                    <a:pt x="1287" y="441"/>
                    <a:pt x="1168" y="500"/>
                    <a:pt x="1156" y="500"/>
                  </a:cubicBezTo>
                  <a:cubicBezTo>
                    <a:pt x="1120" y="500"/>
                    <a:pt x="1037" y="429"/>
                    <a:pt x="1013" y="417"/>
                  </a:cubicBezTo>
                  <a:cubicBezTo>
                    <a:pt x="965" y="393"/>
                    <a:pt x="918" y="357"/>
                    <a:pt x="870" y="334"/>
                  </a:cubicBezTo>
                  <a:cubicBezTo>
                    <a:pt x="858" y="322"/>
                    <a:pt x="763" y="250"/>
                    <a:pt x="739" y="250"/>
                  </a:cubicBezTo>
                  <a:cubicBezTo>
                    <a:pt x="703" y="250"/>
                    <a:pt x="608" y="310"/>
                    <a:pt x="584" y="322"/>
                  </a:cubicBezTo>
                  <a:lnTo>
                    <a:pt x="430" y="405"/>
                  </a:lnTo>
                  <a:lnTo>
                    <a:pt x="287" y="322"/>
                  </a:lnTo>
                  <a:cubicBezTo>
                    <a:pt x="239" y="322"/>
                    <a:pt x="191" y="393"/>
                    <a:pt x="132" y="393"/>
                  </a:cubicBezTo>
                  <a:cubicBezTo>
                    <a:pt x="132" y="393"/>
                    <a:pt x="1" y="322"/>
                    <a:pt x="1" y="310"/>
                  </a:cubicBezTo>
                  <a:cubicBezTo>
                    <a:pt x="1" y="286"/>
                    <a:pt x="144" y="262"/>
                    <a:pt x="156" y="2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5039600" y="2945725"/>
              <a:ext cx="14925" cy="10150"/>
            </a:xfrm>
            <a:custGeom>
              <a:rect b="b" l="l" r="r" t="t"/>
              <a:pathLst>
                <a:path extrusionOk="0" h="406" w="597">
                  <a:moveTo>
                    <a:pt x="275" y="406"/>
                  </a:moveTo>
                  <a:lnTo>
                    <a:pt x="144" y="322"/>
                  </a:lnTo>
                  <a:cubicBezTo>
                    <a:pt x="120" y="310"/>
                    <a:pt x="1" y="251"/>
                    <a:pt x="1" y="239"/>
                  </a:cubicBezTo>
                  <a:cubicBezTo>
                    <a:pt x="13" y="203"/>
                    <a:pt x="132" y="191"/>
                    <a:pt x="156" y="155"/>
                  </a:cubicBezTo>
                  <a:lnTo>
                    <a:pt x="310" y="84"/>
                  </a:lnTo>
                  <a:cubicBezTo>
                    <a:pt x="322" y="72"/>
                    <a:pt x="441" y="1"/>
                    <a:pt x="453" y="1"/>
                  </a:cubicBezTo>
                  <a:cubicBezTo>
                    <a:pt x="513" y="13"/>
                    <a:pt x="548" y="84"/>
                    <a:pt x="596" y="96"/>
                  </a:cubicBezTo>
                  <a:cubicBezTo>
                    <a:pt x="584" y="120"/>
                    <a:pt x="441" y="144"/>
                    <a:pt x="441" y="167"/>
                  </a:cubicBezTo>
                  <a:cubicBezTo>
                    <a:pt x="441" y="179"/>
                    <a:pt x="596" y="239"/>
                    <a:pt x="584" y="251"/>
                  </a:cubicBezTo>
                  <a:cubicBezTo>
                    <a:pt x="560" y="275"/>
                    <a:pt x="465" y="310"/>
                    <a:pt x="429" y="334"/>
                  </a:cubicBezTo>
                  <a:cubicBezTo>
                    <a:pt x="382" y="358"/>
                    <a:pt x="334" y="382"/>
                    <a:pt x="275" y="4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5079200" y="2950800"/>
              <a:ext cx="25925" cy="10425"/>
            </a:xfrm>
            <a:custGeom>
              <a:rect b="b" l="l" r="r" t="t"/>
              <a:pathLst>
                <a:path extrusionOk="0" h="417" w="1037">
                  <a:moveTo>
                    <a:pt x="0" y="322"/>
                  </a:moveTo>
                  <a:lnTo>
                    <a:pt x="155" y="238"/>
                  </a:lnTo>
                  <a:cubicBezTo>
                    <a:pt x="203" y="214"/>
                    <a:pt x="250" y="191"/>
                    <a:pt x="310" y="167"/>
                  </a:cubicBezTo>
                  <a:cubicBezTo>
                    <a:pt x="357" y="143"/>
                    <a:pt x="405" y="119"/>
                    <a:pt x="453" y="83"/>
                  </a:cubicBezTo>
                  <a:cubicBezTo>
                    <a:pt x="500" y="72"/>
                    <a:pt x="560" y="24"/>
                    <a:pt x="607" y="12"/>
                  </a:cubicBezTo>
                  <a:cubicBezTo>
                    <a:pt x="643" y="0"/>
                    <a:pt x="715" y="95"/>
                    <a:pt x="750" y="95"/>
                  </a:cubicBezTo>
                  <a:cubicBezTo>
                    <a:pt x="786" y="95"/>
                    <a:pt x="869" y="12"/>
                    <a:pt x="905" y="24"/>
                  </a:cubicBezTo>
                  <a:cubicBezTo>
                    <a:pt x="965" y="24"/>
                    <a:pt x="988" y="95"/>
                    <a:pt x="1036" y="107"/>
                  </a:cubicBezTo>
                  <a:cubicBezTo>
                    <a:pt x="988" y="131"/>
                    <a:pt x="941" y="155"/>
                    <a:pt x="893" y="179"/>
                  </a:cubicBezTo>
                  <a:cubicBezTo>
                    <a:pt x="834" y="203"/>
                    <a:pt x="786" y="238"/>
                    <a:pt x="738" y="262"/>
                  </a:cubicBezTo>
                  <a:cubicBezTo>
                    <a:pt x="679" y="286"/>
                    <a:pt x="631" y="310"/>
                    <a:pt x="584" y="333"/>
                  </a:cubicBezTo>
                  <a:cubicBezTo>
                    <a:pt x="548" y="357"/>
                    <a:pt x="477" y="405"/>
                    <a:pt x="429" y="417"/>
                  </a:cubicBezTo>
                  <a:cubicBezTo>
                    <a:pt x="405" y="417"/>
                    <a:pt x="322" y="322"/>
                    <a:pt x="286" y="322"/>
                  </a:cubicBezTo>
                  <a:cubicBezTo>
                    <a:pt x="250" y="322"/>
                    <a:pt x="179" y="405"/>
                    <a:pt x="143" y="405"/>
                  </a:cubicBezTo>
                  <a:cubicBezTo>
                    <a:pt x="84" y="393"/>
                    <a:pt x="60" y="333"/>
                    <a:pt x="0" y="3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5100325" y="2957625"/>
              <a:ext cx="18475" cy="11950"/>
            </a:xfrm>
            <a:custGeom>
              <a:rect b="b" l="l" r="r" t="t"/>
              <a:pathLst>
                <a:path extrusionOk="0" h="478" w="739">
                  <a:moveTo>
                    <a:pt x="143" y="477"/>
                  </a:moveTo>
                  <a:cubicBezTo>
                    <a:pt x="132" y="453"/>
                    <a:pt x="1" y="418"/>
                    <a:pt x="1" y="394"/>
                  </a:cubicBezTo>
                  <a:cubicBezTo>
                    <a:pt x="1" y="370"/>
                    <a:pt x="143" y="346"/>
                    <a:pt x="155" y="311"/>
                  </a:cubicBezTo>
                  <a:cubicBezTo>
                    <a:pt x="167" y="287"/>
                    <a:pt x="310" y="263"/>
                    <a:pt x="310" y="239"/>
                  </a:cubicBezTo>
                  <a:cubicBezTo>
                    <a:pt x="310" y="227"/>
                    <a:pt x="155" y="168"/>
                    <a:pt x="167" y="156"/>
                  </a:cubicBezTo>
                  <a:cubicBezTo>
                    <a:pt x="191" y="132"/>
                    <a:pt x="286" y="96"/>
                    <a:pt x="322" y="72"/>
                  </a:cubicBezTo>
                  <a:lnTo>
                    <a:pt x="477" y="1"/>
                  </a:lnTo>
                  <a:cubicBezTo>
                    <a:pt x="477" y="25"/>
                    <a:pt x="620" y="60"/>
                    <a:pt x="608" y="84"/>
                  </a:cubicBezTo>
                  <a:cubicBezTo>
                    <a:pt x="608" y="96"/>
                    <a:pt x="453" y="144"/>
                    <a:pt x="465" y="156"/>
                  </a:cubicBezTo>
                  <a:cubicBezTo>
                    <a:pt x="477" y="191"/>
                    <a:pt x="560" y="227"/>
                    <a:pt x="596" y="251"/>
                  </a:cubicBezTo>
                  <a:cubicBezTo>
                    <a:pt x="608" y="251"/>
                    <a:pt x="739" y="322"/>
                    <a:pt x="739" y="334"/>
                  </a:cubicBezTo>
                  <a:cubicBezTo>
                    <a:pt x="739" y="334"/>
                    <a:pt x="596" y="406"/>
                    <a:pt x="584" y="406"/>
                  </a:cubicBezTo>
                  <a:cubicBezTo>
                    <a:pt x="560" y="406"/>
                    <a:pt x="477" y="322"/>
                    <a:pt x="441" y="322"/>
                  </a:cubicBezTo>
                  <a:cubicBezTo>
                    <a:pt x="405" y="334"/>
                    <a:pt x="334" y="382"/>
                    <a:pt x="298" y="4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5156875" y="2938000"/>
              <a:ext cx="11350" cy="8050"/>
            </a:xfrm>
            <a:custGeom>
              <a:rect b="b" l="l" r="r" t="t"/>
              <a:pathLst>
                <a:path extrusionOk="0" h="322" w="454">
                  <a:moveTo>
                    <a:pt x="156" y="72"/>
                  </a:moveTo>
                  <a:cubicBezTo>
                    <a:pt x="203" y="72"/>
                    <a:pt x="263" y="0"/>
                    <a:pt x="310" y="0"/>
                  </a:cubicBezTo>
                  <a:cubicBezTo>
                    <a:pt x="322" y="0"/>
                    <a:pt x="429" y="72"/>
                    <a:pt x="441" y="83"/>
                  </a:cubicBezTo>
                  <a:cubicBezTo>
                    <a:pt x="453" y="95"/>
                    <a:pt x="298" y="143"/>
                    <a:pt x="298" y="155"/>
                  </a:cubicBezTo>
                  <a:cubicBezTo>
                    <a:pt x="287" y="191"/>
                    <a:pt x="429" y="214"/>
                    <a:pt x="429" y="238"/>
                  </a:cubicBezTo>
                  <a:cubicBezTo>
                    <a:pt x="382" y="250"/>
                    <a:pt x="322" y="322"/>
                    <a:pt x="275" y="322"/>
                  </a:cubicBezTo>
                  <a:cubicBezTo>
                    <a:pt x="251" y="322"/>
                    <a:pt x="156" y="250"/>
                    <a:pt x="144" y="238"/>
                  </a:cubicBezTo>
                  <a:cubicBezTo>
                    <a:pt x="120" y="226"/>
                    <a:pt x="1" y="167"/>
                    <a:pt x="1" y="155"/>
                  </a:cubicBezTo>
                  <a:cubicBezTo>
                    <a:pt x="1" y="119"/>
                    <a:pt x="144" y="107"/>
                    <a:pt x="156" y="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2888450" y="2929050"/>
              <a:ext cx="2211900" cy="58675"/>
            </a:xfrm>
            <a:custGeom>
              <a:rect b="b" l="l" r="r" t="t"/>
              <a:pathLst>
                <a:path extrusionOk="0" h="2347" w="88476">
                  <a:moveTo>
                    <a:pt x="1631" y="1192"/>
                  </a:moveTo>
                  <a:cubicBezTo>
                    <a:pt x="1643" y="1156"/>
                    <a:pt x="1786" y="1132"/>
                    <a:pt x="1786" y="1108"/>
                  </a:cubicBezTo>
                  <a:cubicBezTo>
                    <a:pt x="1786" y="1084"/>
                    <a:pt x="1643" y="1049"/>
                    <a:pt x="1643" y="1025"/>
                  </a:cubicBezTo>
                  <a:cubicBezTo>
                    <a:pt x="1655" y="1013"/>
                    <a:pt x="1810" y="965"/>
                    <a:pt x="1798" y="953"/>
                  </a:cubicBezTo>
                  <a:cubicBezTo>
                    <a:pt x="1786" y="918"/>
                    <a:pt x="1691" y="882"/>
                    <a:pt x="1667" y="870"/>
                  </a:cubicBezTo>
                  <a:cubicBezTo>
                    <a:pt x="1655" y="858"/>
                    <a:pt x="1524" y="787"/>
                    <a:pt x="1524" y="775"/>
                  </a:cubicBezTo>
                  <a:cubicBezTo>
                    <a:pt x="1524" y="775"/>
                    <a:pt x="1667" y="703"/>
                    <a:pt x="1679" y="703"/>
                  </a:cubicBezTo>
                  <a:cubicBezTo>
                    <a:pt x="1727" y="703"/>
                    <a:pt x="1762" y="787"/>
                    <a:pt x="1810" y="787"/>
                  </a:cubicBezTo>
                  <a:cubicBezTo>
                    <a:pt x="1870" y="787"/>
                    <a:pt x="1917" y="703"/>
                    <a:pt x="1965" y="715"/>
                  </a:cubicBezTo>
                  <a:cubicBezTo>
                    <a:pt x="1989" y="715"/>
                    <a:pt x="2096" y="799"/>
                    <a:pt x="2108" y="799"/>
                  </a:cubicBezTo>
                  <a:cubicBezTo>
                    <a:pt x="2131" y="787"/>
                    <a:pt x="2262" y="727"/>
                    <a:pt x="2262" y="715"/>
                  </a:cubicBezTo>
                  <a:cubicBezTo>
                    <a:pt x="2262" y="692"/>
                    <a:pt x="2131" y="656"/>
                    <a:pt x="2120" y="632"/>
                  </a:cubicBezTo>
                  <a:cubicBezTo>
                    <a:pt x="2120" y="608"/>
                    <a:pt x="1977" y="572"/>
                    <a:pt x="1977" y="549"/>
                  </a:cubicBezTo>
                  <a:cubicBezTo>
                    <a:pt x="1989" y="525"/>
                    <a:pt x="2131" y="501"/>
                    <a:pt x="2131" y="477"/>
                  </a:cubicBezTo>
                  <a:cubicBezTo>
                    <a:pt x="2143" y="441"/>
                    <a:pt x="1989" y="418"/>
                    <a:pt x="2001" y="382"/>
                  </a:cubicBezTo>
                  <a:cubicBezTo>
                    <a:pt x="2001" y="370"/>
                    <a:pt x="2131" y="322"/>
                    <a:pt x="2143" y="311"/>
                  </a:cubicBezTo>
                  <a:cubicBezTo>
                    <a:pt x="2203" y="287"/>
                    <a:pt x="2251" y="263"/>
                    <a:pt x="2298" y="227"/>
                  </a:cubicBezTo>
                  <a:cubicBezTo>
                    <a:pt x="2346" y="239"/>
                    <a:pt x="2393" y="311"/>
                    <a:pt x="2441" y="322"/>
                  </a:cubicBezTo>
                  <a:cubicBezTo>
                    <a:pt x="2465" y="322"/>
                    <a:pt x="2584" y="239"/>
                    <a:pt x="2596" y="239"/>
                  </a:cubicBezTo>
                  <a:cubicBezTo>
                    <a:pt x="2608" y="251"/>
                    <a:pt x="2739" y="311"/>
                    <a:pt x="2739" y="322"/>
                  </a:cubicBezTo>
                  <a:cubicBezTo>
                    <a:pt x="2727" y="322"/>
                    <a:pt x="2691" y="346"/>
                    <a:pt x="2655" y="370"/>
                  </a:cubicBezTo>
                  <a:cubicBezTo>
                    <a:pt x="2620" y="382"/>
                    <a:pt x="2584" y="406"/>
                    <a:pt x="2584" y="406"/>
                  </a:cubicBezTo>
                  <a:cubicBezTo>
                    <a:pt x="2608" y="418"/>
                    <a:pt x="2691" y="489"/>
                    <a:pt x="2715" y="489"/>
                  </a:cubicBezTo>
                  <a:cubicBezTo>
                    <a:pt x="2763" y="489"/>
                    <a:pt x="2834" y="406"/>
                    <a:pt x="2870" y="406"/>
                  </a:cubicBezTo>
                  <a:cubicBezTo>
                    <a:pt x="2929" y="418"/>
                    <a:pt x="2953" y="477"/>
                    <a:pt x="3013" y="489"/>
                  </a:cubicBezTo>
                  <a:lnTo>
                    <a:pt x="3167" y="418"/>
                  </a:lnTo>
                  <a:cubicBezTo>
                    <a:pt x="3203" y="394"/>
                    <a:pt x="3286" y="370"/>
                    <a:pt x="3322" y="346"/>
                  </a:cubicBezTo>
                  <a:cubicBezTo>
                    <a:pt x="3334" y="322"/>
                    <a:pt x="3465" y="287"/>
                    <a:pt x="3465" y="263"/>
                  </a:cubicBezTo>
                  <a:cubicBezTo>
                    <a:pt x="3465" y="251"/>
                    <a:pt x="3322" y="180"/>
                    <a:pt x="3334" y="180"/>
                  </a:cubicBezTo>
                  <a:cubicBezTo>
                    <a:pt x="3358" y="168"/>
                    <a:pt x="3453" y="96"/>
                    <a:pt x="3489" y="96"/>
                  </a:cubicBezTo>
                  <a:cubicBezTo>
                    <a:pt x="3525" y="108"/>
                    <a:pt x="3584" y="191"/>
                    <a:pt x="3620" y="191"/>
                  </a:cubicBezTo>
                  <a:cubicBezTo>
                    <a:pt x="3655" y="180"/>
                    <a:pt x="3751" y="108"/>
                    <a:pt x="3775" y="108"/>
                  </a:cubicBezTo>
                  <a:cubicBezTo>
                    <a:pt x="3822" y="120"/>
                    <a:pt x="3882" y="180"/>
                    <a:pt x="3917" y="191"/>
                  </a:cubicBezTo>
                  <a:cubicBezTo>
                    <a:pt x="3929" y="203"/>
                    <a:pt x="4036" y="275"/>
                    <a:pt x="4048" y="275"/>
                  </a:cubicBezTo>
                  <a:cubicBezTo>
                    <a:pt x="4060" y="275"/>
                    <a:pt x="4203" y="203"/>
                    <a:pt x="4203" y="203"/>
                  </a:cubicBezTo>
                  <a:cubicBezTo>
                    <a:pt x="4203" y="191"/>
                    <a:pt x="4072" y="120"/>
                    <a:pt x="4072" y="120"/>
                  </a:cubicBezTo>
                  <a:cubicBezTo>
                    <a:pt x="4120" y="120"/>
                    <a:pt x="4167" y="37"/>
                    <a:pt x="4215" y="37"/>
                  </a:cubicBezTo>
                  <a:cubicBezTo>
                    <a:pt x="4263" y="37"/>
                    <a:pt x="4310" y="120"/>
                    <a:pt x="4358" y="120"/>
                  </a:cubicBezTo>
                  <a:cubicBezTo>
                    <a:pt x="4406" y="132"/>
                    <a:pt x="4465" y="49"/>
                    <a:pt x="4513" y="49"/>
                  </a:cubicBezTo>
                  <a:cubicBezTo>
                    <a:pt x="4560" y="49"/>
                    <a:pt x="4608" y="120"/>
                    <a:pt x="4656" y="132"/>
                  </a:cubicBezTo>
                  <a:cubicBezTo>
                    <a:pt x="4691" y="144"/>
                    <a:pt x="4739" y="215"/>
                    <a:pt x="4787" y="215"/>
                  </a:cubicBezTo>
                  <a:cubicBezTo>
                    <a:pt x="4822" y="215"/>
                    <a:pt x="4918" y="132"/>
                    <a:pt x="4941" y="144"/>
                  </a:cubicBezTo>
                  <a:cubicBezTo>
                    <a:pt x="4989" y="156"/>
                    <a:pt x="5049" y="203"/>
                    <a:pt x="5084" y="227"/>
                  </a:cubicBezTo>
                  <a:cubicBezTo>
                    <a:pt x="5096" y="239"/>
                    <a:pt x="5203" y="311"/>
                    <a:pt x="5215" y="311"/>
                  </a:cubicBezTo>
                  <a:cubicBezTo>
                    <a:pt x="5227" y="311"/>
                    <a:pt x="5370" y="239"/>
                    <a:pt x="5370" y="227"/>
                  </a:cubicBezTo>
                  <a:cubicBezTo>
                    <a:pt x="5370" y="227"/>
                    <a:pt x="5227" y="144"/>
                    <a:pt x="5239" y="144"/>
                  </a:cubicBezTo>
                  <a:cubicBezTo>
                    <a:pt x="5263" y="132"/>
                    <a:pt x="5358" y="72"/>
                    <a:pt x="5382" y="72"/>
                  </a:cubicBezTo>
                  <a:cubicBezTo>
                    <a:pt x="5418" y="72"/>
                    <a:pt x="5501" y="144"/>
                    <a:pt x="5525" y="156"/>
                  </a:cubicBezTo>
                  <a:cubicBezTo>
                    <a:pt x="5537" y="168"/>
                    <a:pt x="5656" y="239"/>
                    <a:pt x="5668" y="239"/>
                  </a:cubicBezTo>
                  <a:cubicBezTo>
                    <a:pt x="5680" y="239"/>
                    <a:pt x="5822" y="168"/>
                    <a:pt x="5822" y="168"/>
                  </a:cubicBezTo>
                  <a:cubicBezTo>
                    <a:pt x="5822" y="156"/>
                    <a:pt x="5691" y="84"/>
                    <a:pt x="5680" y="72"/>
                  </a:cubicBezTo>
                  <a:cubicBezTo>
                    <a:pt x="5727" y="84"/>
                    <a:pt x="5787" y="1"/>
                    <a:pt x="5834" y="1"/>
                  </a:cubicBezTo>
                  <a:cubicBezTo>
                    <a:pt x="5846" y="1"/>
                    <a:pt x="5977" y="84"/>
                    <a:pt x="5965" y="84"/>
                  </a:cubicBezTo>
                  <a:cubicBezTo>
                    <a:pt x="5965" y="84"/>
                    <a:pt x="5930" y="108"/>
                    <a:pt x="5894" y="132"/>
                  </a:cubicBezTo>
                  <a:cubicBezTo>
                    <a:pt x="5858" y="144"/>
                    <a:pt x="5822" y="168"/>
                    <a:pt x="5822" y="168"/>
                  </a:cubicBezTo>
                  <a:cubicBezTo>
                    <a:pt x="5858" y="168"/>
                    <a:pt x="5918" y="251"/>
                    <a:pt x="5953" y="251"/>
                  </a:cubicBezTo>
                  <a:cubicBezTo>
                    <a:pt x="5989" y="251"/>
                    <a:pt x="6084" y="180"/>
                    <a:pt x="6108" y="168"/>
                  </a:cubicBezTo>
                  <a:cubicBezTo>
                    <a:pt x="6144" y="156"/>
                    <a:pt x="6227" y="96"/>
                    <a:pt x="6263" y="96"/>
                  </a:cubicBezTo>
                  <a:cubicBezTo>
                    <a:pt x="6299" y="84"/>
                    <a:pt x="6358" y="180"/>
                    <a:pt x="6406" y="180"/>
                  </a:cubicBezTo>
                  <a:cubicBezTo>
                    <a:pt x="6442" y="180"/>
                    <a:pt x="6489" y="263"/>
                    <a:pt x="6537" y="263"/>
                  </a:cubicBezTo>
                  <a:cubicBezTo>
                    <a:pt x="6573" y="263"/>
                    <a:pt x="6668" y="191"/>
                    <a:pt x="6692" y="180"/>
                  </a:cubicBezTo>
                  <a:cubicBezTo>
                    <a:pt x="6727" y="168"/>
                    <a:pt x="6799" y="120"/>
                    <a:pt x="6846" y="108"/>
                  </a:cubicBezTo>
                  <a:cubicBezTo>
                    <a:pt x="6882" y="108"/>
                    <a:pt x="6954" y="191"/>
                    <a:pt x="6989" y="191"/>
                  </a:cubicBezTo>
                  <a:cubicBezTo>
                    <a:pt x="7013" y="191"/>
                    <a:pt x="7120" y="108"/>
                    <a:pt x="7144" y="120"/>
                  </a:cubicBezTo>
                  <a:cubicBezTo>
                    <a:pt x="7156" y="120"/>
                    <a:pt x="7275" y="191"/>
                    <a:pt x="7275" y="203"/>
                  </a:cubicBezTo>
                  <a:cubicBezTo>
                    <a:pt x="7275" y="227"/>
                    <a:pt x="7120" y="251"/>
                    <a:pt x="7120" y="275"/>
                  </a:cubicBezTo>
                  <a:cubicBezTo>
                    <a:pt x="7132" y="299"/>
                    <a:pt x="7239" y="334"/>
                    <a:pt x="7263" y="358"/>
                  </a:cubicBezTo>
                  <a:cubicBezTo>
                    <a:pt x="7299" y="394"/>
                    <a:pt x="7358" y="418"/>
                    <a:pt x="7406" y="441"/>
                  </a:cubicBezTo>
                  <a:lnTo>
                    <a:pt x="7537" y="537"/>
                  </a:lnTo>
                  <a:cubicBezTo>
                    <a:pt x="7549" y="501"/>
                    <a:pt x="7692" y="477"/>
                    <a:pt x="7692" y="453"/>
                  </a:cubicBezTo>
                  <a:cubicBezTo>
                    <a:pt x="7692" y="441"/>
                    <a:pt x="7573" y="382"/>
                    <a:pt x="7561" y="370"/>
                  </a:cubicBezTo>
                  <a:cubicBezTo>
                    <a:pt x="7537" y="358"/>
                    <a:pt x="7406" y="299"/>
                    <a:pt x="7418" y="287"/>
                  </a:cubicBezTo>
                  <a:cubicBezTo>
                    <a:pt x="7430" y="263"/>
                    <a:pt x="7537" y="227"/>
                    <a:pt x="7573" y="203"/>
                  </a:cubicBezTo>
                  <a:lnTo>
                    <a:pt x="7727" y="132"/>
                  </a:lnTo>
                  <a:cubicBezTo>
                    <a:pt x="7751" y="120"/>
                    <a:pt x="7846" y="60"/>
                    <a:pt x="7870" y="49"/>
                  </a:cubicBezTo>
                  <a:cubicBezTo>
                    <a:pt x="7882" y="49"/>
                    <a:pt x="8013" y="132"/>
                    <a:pt x="8013" y="144"/>
                  </a:cubicBezTo>
                  <a:cubicBezTo>
                    <a:pt x="8013" y="168"/>
                    <a:pt x="7870" y="191"/>
                    <a:pt x="7858" y="215"/>
                  </a:cubicBezTo>
                  <a:lnTo>
                    <a:pt x="8144" y="382"/>
                  </a:lnTo>
                  <a:cubicBezTo>
                    <a:pt x="8168" y="406"/>
                    <a:pt x="8263" y="441"/>
                    <a:pt x="8275" y="465"/>
                  </a:cubicBezTo>
                  <a:cubicBezTo>
                    <a:pt x="8287" y="489"/>
                    <a:pt x="8120" y="525"/>
                    <a:pt x="8120" y="549"/>
                  </a:cubicBezTo>
                  <a:cubicBezTo>
                    <a:pt x="8120" y="572"/>
                    <a:pt x="8263" y="608"/>
                    <a:pt x="8263" y="632"/>
                  </a:cubicBezTo>
                  <a:cubicBezTo>
                    <a:pt x="8263" y="656"/>
                    <a:pt x="8108" y="680"/>
                    <a:pt x="8108" y="703"/>
                  </a:cubicBezTo>
                  <a:cubicBezTo>
                    <a:pt x="8108" y="739"/>
                    <a:pt x="8239" y="763"/>
                    <a:pt x="8251" y="799"/>
                  </a:cubicBezTo>
                  <a:lnTo>
                    <a:pt x="8406" y="715"/>
                  </a:lnTo>
                  <a:cubicBezTo>
                    <a:pt x="8430" y="703"/>
                    <a:pt x="8549" y="656"/>
                    <a:pt x="8561" y="644"/>
                  </a:cubicBezTo>
                  <a:cubicBezTo>
                    <a:pt x="8561" y="620"/>
                    <a:pt x="8442" y="561"/>
                    <a:pt x="8418" y="549"/>
                  </a:cubicBezTo>
                  <a:cubicBezTo>
                    <a:pt x="8394" y="549"/>
                    <a:pt x="8275" y="477"/>
                    <a:pt x="8275" y="465"/>
                  </a:cubicBezTo>
                  <a:cubicBezTo>
                    <a:pt x="8287" y="453"/>
                    <a:pt x="8406" y="406"/>
                    <a:pt x="8430" y="394"/>
                  </a:cubicBezTo>
                  <a:cubicBezTo>
                    <a:pt x="8454" y="382"/>
                    <a:pt x="8585" y="334"/>
                    <a:pt x="8585" y="311"/>
                  </a:cubicBezTo>
                  <a:cubicBezTo>
                    <a:pt x="8585" y="311"/>
                    <a:pt x="8442" y="239"/>
                    <a:pt x="8442" y="227"/>
                  </a:cubicBezTo>
                  <a:cubicBezTo>
                    <a:pt x="8466" y="215"/>
                    <a:pt x="8573" y="156"/>
                    <a:pt x="8597" y="156"/>
                  </a:cubicBezTo>
                  <a:cubicBezTo>
                    <a:pt x="8632" y="156"/>
                    <a:pt x="8716" y="239"/>
                    <a:pt x="8739" y="239"/>
                  </a:cubicBezTo>
                  <a:cubicBezTo>
                    <a:pt x="8787" y="227"/>
                    <a:pt x="8847" y="180"/>
                    <a:pt x="8894" y="168"/>
                  </a:cubicBezTo>
                  <a:cubicBezTo>
                    <a:pt x="8930" y="144"/>
                    <a:pt x="8989" y="96"/>
                    <a:pt x="9037" y="84"/>
                  </a:cubicBezTo>
                  <a:cubicBezTo>
                    <a:pt x="9061" y="84"/>
                    <a:pt x="9156" y="168"/>
                    <a:pt x="9180" y="168"/>
                  </a:cubicBezTo>
                  <a:cubicBezTo>
                    <a:pt x="9204" y="168"/>
                    <a:pt x="9323" y="84"/>
                    <a:pt x="9335" y="96"/>
                  </a:cubicBezTo>
                  <a:cubicBezTo>
                    <a:pt x="9347" y="96"/>
                    <a:pt x="9478" y="168"/>
                    <a:pt x="9478" y="180"/>
                  </a:cubicBezTo>
                  <a:cubicBezTo>
                    <a:pt x="9478" y="180"/>
                    <a:pt x="9323" y="251"/>
                    <a:pt x="9323" y="251"/>
                  </a:cubicBezTo>
                  <a:cubicBezTo>
                    <a:pt x="9359" y="263"/>
                    <a:pt x="9418" y="334"/>
                    <a:pt x="9454" y="334"/>
                  </a:cubicBezTo>
                  <a:cubicBezTo>
                    <a:pt x="9501" y="346"/>
                    <a:pt x="9561" y="263"/>
                    <a:pt x="9609" y="263"/>
                  </a:cubicBezTo>
                  <a:cubicBezTo>
                    <a:pt x="9656" y="263"/>
                    <a:pt x="9704" y="346"/>
                    <a:pt x="9751" y="346"/>
                  </a:cubicBezTo>
                  <a:cubicBezTo>
                    <a:pt x="9799" y="346"/>
                    <a:pt x="9859" y="263"/>
                    <a:pt x="9906" y="275"/>
                  </a:cubicBezTo>
                  <a:cubicBezTo>
                    <a:pt x="9954" y="275"/>
                    <a:pt x="10002" y="358"/>
                    <a:pt x="10049" y="358"/>
                  </a:cubicBezTo>
                  <a:cubicBezTo>
                    <a:pt x="10049" y="358"/>
                    <a:pt x="10192" y="287"/>
                    <a:pt x="10192" y="275"/>
                  </a:cubicBezTo>
                  <a:cubicBezTo>
                    <a:pt x="10192" y="263"/>
                    <a:pt x="10049" y="203"/>
                    <a:pt x="10061" y="191"/>
                  </a:cubicBezTo>
                  <a:cubicBezTo>
                    <a:pt x="10073" y="180"/>
                    <a:pt x="10192" y="120"/>
                    <a:pt x="10216" y="120"/>
                  </a:cubicBezTo>
                  <a:cubicBezTo>
                    <a:pt x="10240" y="120"/>
                    <a:pt x="10323" y="203"/>
                    <a:pt x="10347" y="203"/>
                  </a:cubicBezTo>
                  <a:cubicBezTo>
                    <a:pt x="10394" y="191"/>
                    <a:pt x="10466" y="144"/>
                    <a:pt x="10502" y="120"/>
                  </a:cubicBezTo>
                  <a:cubicBezTo>
                    <a:pt x="10537" y="108"/>
                    <a:pt x="10621" y="49"/>
                    <a:pt x="10656" y="49"/>
                  </a:cubicBezTo>
                  <a:cubicBezTo>
                    <a:pt x="10692" y="37"/>
                    <a:pt x="10752" y="132"/>
                    <a:pt x="10799" y="132"/>
                  </a:cubicBezTo>
                  <a:cubicBezTo>
                    <a:pt x="10847" y="132"/>
                    <a:pt x="10894" y="49"/>
                    <a:pt x="10942" y="49"/>
                  </a:cubicBezTo>
                  <a:cubicBezTo>
                    <a:pt x="10990" y="60"/>
                    <a:pt x="11037" y="132"/>
                    <a:pt x="11085" y="144"/>
                  </a:cubicBezTo>
                  <a:cubicBezTo>
                    <a:pt x="11133" y="144"/>
                    <a:pt x="11192" y="60"/>
                    <a:pt x="11240" y="60"/>
                  </a:cubicBezTo>
                  <a:cubicBezTo>
                    <a:pt x="11287" y="60"/>
                    <a:pt x="11323" y="144"/>
                    <a:pt x="11383" y="144"/>
                  </a:cubicBezTo>
                  <a:cubicBezTo>
                    <a:pt x="11418" y="144"/>
                    <a:pt x="11490" y="60"/>
                    <a:pt x="11526" y="72"/>
                  </a:cubicBezTo>
                  <a:cubicBezTo>
                    <a:pt x="11585" y="72"/>
                    <a:pt x="11621" y="156"/>
                    <a:pt x="11668" y="156"/>
                  </a:cubicBezTo>
                  <a:cubicBezTo>
                    <a:pt x="11716" y="156"/>
                    <a:pt x="11764" y="239"/>
                    <a:pt x="11811" y="239"/>
                  </a:cubicBezTo>
                  <a:cubicBezTo>
                    <a:pt x="11835" y="239"/>
                    <a:pt x="11942" y="168"/>
                    <a:pt x="11966" y="156"/>
                  </a:cubicBezTo>
                  <a:cubicBezTo>
                    <a:pt x="12002" y="144"/>
                    <a:pt x="12073" y="84"/>
                    <a:pt x="12109" y="84"/>
                  </a:cubicBezTo>
                  <a:cubicBezTo>
                    <a:pt x="12145" y="84"/>
                    <a:pt x="12216" y="168"/>
                    <a:pt x="12252" y="168"/>
                  </a:cubicBezTo>
                  <a:cubicBezTo>
                    <a:pt x="12299" y="168"/>
                    <a:pt x="12359" y="96"/>
                    <a:pt x="12407" y="96"/>
                  </a:cubicBezTo>
                  <a:cubicBezTo>
                    <a:pt x="12454" y="84"/>
                    <a:pt x="12502" y="180"/>
                    <a:pt x="12549" y="180"/>
                  </a:cubicBezTo>
                  <a:cubicBezTo>
                    <a:pt x="12597" y="180"/>
                    <a:pt x="12645" y="96"/>
                    <a:pt x="12692" y="96"/>
                  </a:cubicBezTo>
                  <a:cubicBezTo>
                    <a:pt x="12752" y="96"/>
                    <a:pt x="12788" y="180"/>
                    <a:pt x="12835" y="180"/>
                  </a:cubicBezTo>
                  <a:cubicBezTo>
                    <a:pt x="12871" y="180"/>
                    <a:pt x="12954" y="96"/>
                    <a:pt x="12990" y="108"/>
                  </a:cubicBezTo>
                  <a:cubicBezTo>
                    <a:pt x="13002" y="108"/>
                    <a:pt x="13133" y="180"/>
                    <a:pt x="13133" y="191"/>
                  </a:cubicBezTo>
                  <a:cubicBezTo>
                    <a:pt x="13133" y="203"/>
                    <a:pt x="13002" y="251"/>
                    <a:pt x="12978" y="263"/>
                  </a:cubicBezTo>
                  <a:cubicBezTo>
                    <a:pt x="12966" y="275"/>
                    <a:pt x="12823" y="346"/>
                    <a:pt x="12823" y="346"/>
                  </a:cubicBezTo>
                  <a:cubicBezTo>
                    <a:pt x="12847" y="358"/>
                    <a:pt x="12942" y="430"/>
                    <a:pt x="12966" y="430"/>
                  </a:cubicBezTo>
                  <a:cubicBezTo>
                    <a:pt x="13002" y="430"/>
                    <a:pt x="13073" y="346"/>
                    <a:pt x="13121" y="358"/>
                  </a:cubicBezTo>
                  <a:cubicBezTo>
                    <a:pt x="13169" y="358"/>
                    <a:pt x="13204" y="430"/>
                    <a:pt x="13252" y="441"/>
                  </a:cubicBezTo>
                  <a:lnTo>
                    <a:pt x="13407" y="358"/>
                  </a:lnTo>
                  <a:cubicBezTo>
                    <a:pt x="13431" y="346"/>
                    <a:pt x="13561" y="299"/>
                    <a:pt x="13561" y="287"/>
                  </a:cubicBezTo>
                  <a:cubicBezTo>
                    <a:pt x="13561" y="275"/>
                    <a:pt x="13526" y="263"/>
                    <a:pt x="13490" y="239"/>
                  </a:cubicBezTo>
                  <a:cubicBezTo>
                    <a:pt x="13454" y="215"/>
                    <a:pt x="13419" y="203"/>
                    <a:pt x="13419" y="203"/>
                  </a:cubicBezTo>
                  <a:cubicBezTo>
                    <a:pt x="13466" y="191"/>
                    <a:pt x="13526" y="120"/>
                    <a:pt x="13573" y="120"/>
                  </a:cubicBezTo>
                  <a:cubicBezTo>
                    <a:pt x="13609" y="120"/>
                    <a:pt x="13669" y="215"/>
                    <a:pt x="13716" y="203"/>
                  </a:cubicBezTo>
                  <a:cubicBezTo>
                    <a:pt x="13740" y="203"/>
                    <a:pt x="13847" y="120"/>
                    <a:pt x="13871" y="132"/>
                  </a:cubicBezTo>
                  <a:cubicBezTo>
                    <a:pt x="13883" y="132"/>
                    <a:pt x="14002" y="203"/>
                    <a:pt x="14002" y="215"/>
                  </a:cubicBezTo>
                  <a:cubicBezTo>
                    <a:pt x="14002" y="239"/>
                    <a:pt x="13847" y="275"/>
                    <a:pt x="13847" y="287"/>
                  </a:cubicBezTo>
                  <a:cubicBezTo>
                    <a:pt x="13859" y="299"/>
                    <a:pt x="13978" y="382"/>
                    <a:pt x="13990" y="370"/>
                  </a:cubicBezTo>
                  <a:cubicBezTo>
                    <a:pt x="14026" y="370"/>
                    <a:pt x="14121" y="311"/>
                    <a:pt x="14145" y="299"/>
                  </a:cubicBezTo>
                  <a:lnTo>
                    <a:pt x="14300" y="227"/>
                  </a:lnTo>
                  <a:lnTo>
                    <a:pt x="14454" y="144"/>
                  </a:lnTo>
                  <a:cubicBezTo>
                    <a:pt x="14490" y="120"/>
                    <a:pt x="14550" y="84"/>
                    <a:pt x="14597" y="72"/>
                  </a:cubicBezTo>
                  <a:cubicBezTo>
                    <a:pt x="14621" y="60"/>
                    <a:pt x="14716" y="156"/>
                    <a:pt x="14740" y="156"/>
                  </a:cubicBezTo>
                  <a:cubicBezTo>
                    <a:pt x="14788" y="156"/>
                    <a:pt x="14847" y="72"/>
                    <a:pt x="14895" y="72"/>
                  </a:cubicBezTo>
                  <a:cubicBezTo>
                    <a:pt x="14943" y="84"/>
                    <a:pt x="14978" y="156"/>
                    <a:pt x="15038" y="156"/>
                  </a:cubicBezTo>
                  <a:cubicBezTo>
                    <a:pt x="15085" y="156"/>
                    <a:pt x="15133" y="84"/>
                    <a:pt x="15181" y="84"/>
                  </a:cubicBezTo>
                  <a:cubicBezTo>
                    <a:pt x="15240" y="84"/>
                    <a:pt x="15276" y="168"/>
                    <a:pt x="15324" y="168"/>
                  </a:cubicBezTo>
                  <a:cubicBezTo>
                    <a:pt x="15359" y="168"/>
                    <a:pt x="15455" y="84"/>
                    <a:pt x="15478" y="96"/>
                  </a:cubicBezTo>
                  <a:cubicBezTo>
                    <a:pt x="15490" y="96"/>
                    <a:pt x="15621" y="168"/>
                    <a:pt x="15621" y="180"/>
                  </a:cubicBezTo>
                  <a:cubicBezTo>
                    <a:pt x="15609" y="203"/>
                    <a:pt x="15455" y="227"/>
                    <a:pt x="15466" y="251"/>
                  </a:cubicBezTo>
                  <a:cubicBezTo>
                    <a:pt x="15466" y="263"/>
                    <a:pt x="15586" y="334"/>
                    <a:pt x="15597" y="334"/>
                  </a:cubicBezTo>
                  <a:cubicBezTo>
                    <a:pt x="15621" y="346"/>
                    <a:pt x="15728" y="263"/>
                    <a:pt x="15752" y="263"/>
                  </a:cubicBezTo>
                  <a:cubicBezTo>
                    <a:pt x="15788" y="263"/>
                    <a:pt x="15871" y="334"/>
                    <a:pt x="15895" y="346"/>
                  </a:cubicBezTo>
                  <a:cubicBezTo>
                    <a:pt x="15895" y="346"/>
                    <a:pt x="15931" y="322"/>
                    <a:pt x="15967" y="311"/>
                  </a:cubicBezTo>
                  <a:cubicBezTo>
                    <a:pt x="16014" y="287"/>
                    <a:pt x="16050" y="275"/>
                    <a:pt x="16050" y="263"/>
                  </a:cubicBezTo>
                  <a:cubicBezTo>
                    <a:pt x="16050" y="263"/>
                    <a:pt x="15919" y="180"/>
                    <a:pt x="15907" y="180"/>
                  </a:cubicBezTo>
                  <a:cubicBezTo>
                    <a:pt x="15859" y="180"/>
                    <a:pt x="15812" y="263"/>
                    <a:pt x="15752" y="263"/>
                  </a:cubicBezTo>
                  <a:cubicBezTo>
                    <a:pt x="15752" y="263"/>
                    <a:pt x="15621" y="180"/>
                    <a:pt x="15621" y="180"/>
                  </a:cubicBezTo>
                  <a:cubicBezTo>
                    <a:pt x="15621" y="156"/>
                    <a:pt x="15752" y="108"/>
                    <a:pt x="15764" y="96"/>
                  </a:cubicBezTo>
                  <a:cubicBezTo>
                    <a:pt x="15788" y="84"/>
                    <a:pt x="15895" y="25"/>
                    <a:pt x="15919" y="25"/>
                  </a:cubicBezTo>
                  <a:cubicBezTo>
                    <a:pt x="15955" y="25"/>
                    <a:pt x="16026" y="108"/>
                    <a:pt x="16062" y="108"/>
                  </a:cubicBezTo>
                  <a:cubicBezTo>
                    <a:pt x="16098" y="96"/>
                    <a:pt x="16169" y="191"/>
                    <a:pt x="16205" y="191"/>
                  </a:cubicBezTo>
                  <a:cubicBezTo>
                    <a:pt x="16228" y="191"/>
                    <a:pt x="16336" y="120"/>
                    <a:pt x="16348" y="108"/>
                  </a:cubicBezTo>
                  <a:cubicBezTo>
                    <a:pt x="16395" y="96"/>
                    <a:pt x="16467" y="37"/>
                    <a:pt x="16502" y="37"/>
                  </a:cubicBezTo>
                  <a:cubicBezTo>
                    <a:pt x="16538" y="37"/>
                    <a:pt x="16609" y="120"/>
                    <a:pt x="16645" y="120"/>
                  </a:cubicBezTo>
                  <a:cubicBezTo>
                    <a:pt x="16681" y="120"/>
                    <a:pt x="16764" y="37"/>
                    <a:pt x="16800" y="49"/>
                  </a:cubicBezTo>
                  <a:cubicBezTo>
                    <a:pt x="16836" y="49"/>
                    <a:pt x="16907" y="108"/>
                    <a:pt x="16931" y="132"/>
                  </a:cubicBezTo>
                  <a:cubicBezTo>
                    <a:pt x="16955" y="144"/>
                    <a:pt x="17050" y="215"/>
                    <a:pt x="17074" y="215"/>
                  </a:cubicBezTo>
                  <a:cubicBezTo>
                    <a:pt x="17121" y="215"/>
                    <a:pt x="17169" y="299"/>
                    <a:pt x="17217" y="299"/>
                  </a:cubicBezTo>
                  <a:cubicBezTo>
                    <a:pt x="17229" y="299"/>
                    <a:pt x="17371" y="227"/>
                    <a:pt x="17371" y="215"/>
                  </a:cubicBezTo>
                  <a:cubicBezTo>
                    <a:pt x="17371" y="215"/>
                    <a:pt x="17336" y="191"/>
                    <a:pt x="17300" y="180"/>
                  </a:cubicBezTo>
                  <a:cubicBezTo>
                    <a:pt x="17264" y="156"/>
                    <a:pt x="17229" y="132"/>
                    <a:pt x="17229" y="132"/>
                  </a:cubicBezTo>
                  <a:cubicBezTo>
                    <a:pt x="17264" y="132"/>
                    <a:pt x="17336" y="60"/>
                    <a:pt x="17383" y="60"/>
                  </a:cubicBezTo>
                  <a:cubicBezTo>
                    <a:pt x="17419" y="60"/>
                    <a:pt x="17479" y="144"/>
                    <a:pt x="17526" y="144"/>
                  </a:cubicBezTo>
                  <a:cubicBezTo>
                    <a:pt x="17574" y="144"/>
                    <a:pt x="17622" y="72"/>
                    <a:pt x="17669" y="72"/>
                  </a:cubicBezTo>
                  <a:cubicBezTo>
                    <a:pt x="17717" y="60"/>
                    <a:pt x="17764" y="156"/>
                    <a:pt x="17812" y="156"/>
                  </a:cubicBezTo>
                  <a:cubicBezTo>
                    <a:pt x="17860" y="156"/>
                    <a:pt x="17919" y="72"/>
                    <a:pt x="17967" y="72"/>
                  </a:cubicBezTo>
                  <a:cubicBezTo>
                    <a:pt x="18014" y="72"/>
                    <a:pt x="18062" y="156"/>
                    <a:pt x="18110" y="156"/>
                  </a:cubicBezTo>
                  <a:cubicBezTo>
                    <a:pt x="18145" y="156"/>
                    <a:pt x="18217" y="72"/>
                    <a:pt x="18253" y="84"/>
                  </a:cubicBezTo>
                  <a:cubicBezTo>
                    <a:pt x="18288" y="84"/>
                    <a:pt x="18372" y="168"/>
                    <a:pt x="18395" y="168"/>
                  </a:cubicBezTo>
                  <a:cubicBezTo>
                    <a:pt x="18443" y="156"/>
                    <a:pt x="18514" y="108"/>
                    <a:pt x="18550" y="84"/>
                  </a:cubicBezTo>
                  <a:lnTo>
                    <a:pt x="18705" y="13"/>
                  </a:lnTo>
                  <a:lnTo>
                    <a:pt x="18979" y="180"/>
                  </a:lnTo>
                  <a:lnTo>
                    <a:pt x="18824" y="263"/>
                  </a:lnTo>
                  <a:cubicBezTo>
                    <a:pt x="18800" y="275"/>
                    <a:pt x="18681" y="322"/>
                    <a:pt x="18669" y="334"/>
                  </a:cubicBezTo>
                  <a:cubicBezTo>
                    <a:pt x="18669" y="346"/>
                    <a:pt x="18800" y="418"/>
                    <a:pt x="18812" y="418"/>
                  </a:cubicBezTo>
                  <a:cubicBezTo>
                    <a:pt x="18860" y="430"/>
                    <a:pt x="18919" y="346"/>
                    <a:pt x="18967" y="346"/>
                  </a:cubicBezTo>
                  <a:cubicBezTo>
                    <a:pt x="18991" y="346"/>
                    <a:pt x="19086" y="418"/>
                    <a:pt x="19110" y="430"/>
                  </a:cubicBezTo>
                  <a:cubicBezTo>
                    <a:pt x="19157" y="453"/>
                    <a:pt x="19193" y="489"/>
                    <a:pt x="19241" y="513"/>
                  </a:cubicBezTo>
                  <a:cubicBezTo>
                    <a:pt x="19253" y="489"/>
                    <a:pt x="19396" y="465"/>
                    <a:pt x="19396" y="441"/>
                  </a:cubicBezTo>
                  <a:cubicBezTo>
                    <a:pt x="19396" y="406"/>
                    <a:pt x="19265" y="382"/>
                    <a:pt x="19253" y="346"/>
                  </a:cubicBezTo>
                  <a:cubicBezTo>
                    <a:pt x="19265" y="322"/>
                    <a:pt x="19407" y="299"/>
                    <a:pt x="19407" y="275"/>
                  </a:cubicBezTo>
                  <a:cubicBezTo>
                    <a:pt x="19407" y="275"/>
                    <a:pt x="19372" y="251"/>
                    <a:pt x="19348" y="227"/>
                  </a:cubicBezTo>
                  <a:cubicBezTo>
                    <a:pt x="19312" y="203"/>
                    <a:pt x="19276" y="191"/>
                    <a:pt x="19276" y="191"/>
                  </a:cubicBezTo>
                  <a:cubicBezTo>
                    <a:pt x="19312" y="180"/>
                    <a:pt x="19384" y="108"/>
                    <a:pt x="19419" y="108"/>
                  </a:cubicBezTo>
                  <a:cubicBezTo>
                    <a:pt x="19467" y="108"/>
                    <a:pt x="19527" y="203"/>
                    <a:pt x="19562" y="191"/>
                  </a:cubicBezTo>
                  <a:cubicBezTo>
                    <a:pt x="19586" y="191"/>
                    <a:pt x="19705" y="120"/>
                    <a:pt x="19717" y="120"/>
                  </a:cubicBezTo>
                  <a:cubicBezTo>
                    <a:pt x="19729" y="132"/>
                    <a:pt x="19860" y="191"/>
                    <a:pt x="19860" y="203"/>
                  </a:cubicBezTo>
                  <a:cubicBezTo>
                    <a:pt x="19848" y="227"/>
                    <a:pt x="19693" y="263"/>
                    <a:pt x="19705" y="287"/>
                  </a:cubicBezTo>
                  <a:cubicBezTo>
                    <a:pt x="19705" y="287"/>
                    <a:pt x="19836" y="370"/>
                    <a:pt x="19836" y="370"/>
                  </a:cubicBezTo>
                  <a:cubicBezTo>
                    <a:pt x="19884" y="358"/>
                    <a:pt x="19967" y="311"/>
                    <a:pt x="19991" y="287"/>
                  </a:cubicBezTo>
                  <a:lnTo>
                    <a:pt x="20146" y="215"/>
                  </a:lnTo>
                  <a:lnTo>
                    <a:pt x="20300" y="132"/>
                  </a:lnTo>
                  <a:cubicBezTo>
                    <a:pt x="20324" y="120"/>
                    <a:pt x="20419" y="60"/>
                    <a:pt x="20455" y="60"/>
                  </a:cubicBezTo>
                  <a:cubicBezTo>
                    <a:pt x="20503" y="60"/>
                    <a:pt x="20550" y="144"/>
                    <a:pt x="20586" y="144"/>
                  </a:cubicBezTo>
                  <a:cubicBezTo>
                    <a:pt x="20610" y="144"/>
                    <a:pt x="20729" y="60"/>
                    <a:pt x="20741" y="60"/>
                  </a:cubicBezTo>
                  <a:cubicBezTo>
                    <a:pt x="20765" y="72"/>
                    <a:pt x="20884" y="144"/>
                    <a:pt x="20884" y="156"/>
                  </a:cubicBezTo>
                  <a:cubicBezTo>
                    <a:pt x="20884" y="156"/>
                    <a:pt x="20848" y="168"/>
                    <a:pt x="20800" y="191"/>
                  </a:cubicBezTo>
                  <a:cubicBezTo>
                    <a:pt x="20765" y="215"/>
                    <a:pt x="20729" y="227"/>
                    <a:pt x="20729" y="227"/>
                  </a:cubicBezTo>
                  <a:cubicBezTo>
                    <a:pt x="20765" y="239"/>
                    <a:pt x="20836" y="311"/>
                    <a:pt x="20872" y="311"/>
                  </a:cubicBezTo>
                  <a:cubicBezTo>
                    <a:pt x="20908" y="311"/>
                    <a:pt x="20979" y="227"/>
                    <a:pt x="21027" y="239"/>
                  </a:cubicBezTo>
                  <a:cubicBezTo>
                    <a:pt x="21062" y="239"/>
                    <a:pt x="21122" y="322"/>
                    <a:pt x="21158" y="322"/>
                  </a:cubicBezTo>
                  <a:cubicBezTo>
                    <a:pt x="21170" y="322"/>
                    <a:pt x="21312" y="251"/>
                    <a:pt x="21312" y="239"/>
                  </a:cubicBezTo>
                  <a:cubicBezTo>
                    <a:pt x="21312" y="227"/>
                    <a:pt x="21170" y="168"/>
                    <a:pt x="21170" y="156"/>
                  </a:cubicBezTo>
                  <a:cubicBezTo>
                    <a:pt x="21181" y="144"/>
                    <a:pt x="21312" y="84"/>
                    <a:pt x="21324" y="84"/>
                  </a:cubicBezTo>
                  <a:cubicBezTo>
                    <a:pt x="21360" y="84"/>
                    <a:pt x="21443" y="168"/>
                    <a:pt x="21467" y="168"/>
                  </a:cubicBezTo>
                  <a:cubicBezTo>
                    <a:pt x="21515" y="156"/>
                    <a:pt x="21586" y="108"/>
                    <a:pt x="21622" y="84"/>
                  </a:cubicBezTo>
                  <a:cubicBezTo>
                    <a:pt x="21646" y="72"/>
                    <a:pt x="21729" y="13"/>
                    <a:pt x="21777" y="13"/>
                  </a:cubicBezTo>
                  <a:cubicBezTo>
                    <a:pt x="21789" y="13"/>
                    <a:pt x="21896" y="84"/>
                    <a:pt x="21908" y="96"/>
                  </a:cubicBezTo>
                  <a:cubicBezTo>
                    <a:pt x="21932" y="108"/>
                    <a:pt x="22027" y="180"/>
                    <a:pt x="22051" y="180"/>
                  </a:cubicBezTo>
                  <a:cubicBezTo>
                    <a:pt x="22074" y="180"/>
                    <a:pt x="22182" y="120"/>
                    <a:pt x="22205" y="108"/>
                  </a:cubicBezTo>
                  <a:cubicBezTo>
                    <a:pt x="22229" y="96"/>
                    <a:pt x="22324" y="25"/>
                    <a:pt x="22360" y="25"/>
                  </a:cubicBezTo>
                  <a:cubicBezTo>
                    <a:pt x="22396" y="25"/>
                    <a:pt x="22455" y="108"/>
                    <a:pt x="22491" y="108"/>
                  </a:cubicBezTo>
                  <a:cubicBezTo>
                    <a:pt x="22539" y="108"/>
                    <a:pt x="22598" y="37"/>
                    <a:pt x="22646" y="37"/>
                  </a:cubicBezTo>
                  <a:cubicBezTo>
                    <a:pt x="22694" y="37"/>
                    <a:pt x="22741" y="120"/>
                    <a:pt x="22789" y="120"/>
                  </a:cubicBezTo>
                  <a:cubicBezTo>
                    <a:pt x="22836" y="120"/>
                    <a:pt x="22896" y="37"/>
                    <a:pt x="22944" y="37"/>
                  </a:cubicBezTo>
                  <a:cubicBezTo>
                    <a:pt x="22991" y="49"/>
                    <a:pt x="23027" y="120"/>
                    <a:pt x="23075" y="132"/>
                  </a:cubicBezTo>
                  <a:cubicBezTo>
                    <a:pt x="23134" y="132"/>
                    <a:pt x="23182" y="49"/>
                    <a:pt x="23229" y="49"/>
                  </a:cubicBezTo>
                  <a:cubicBezTo>
                    <a:pt x="23277" y="49"/>
                    <a:pt x="23325" y="132"/>
                    <a:pt x="23372" y="132"/>
                  </a:cubicBezTo>
                  <a:cubicBezTo>
                    <a:pt x="23420" y="132"/>
                    <a:pt x="23479" y="60"/>
                    <a:pt x="23527" y="60"/>
                  </a:cubicBezTo>
                  <a:cubicBezTo>
                    <a:pt x="23575" y="60"/>
                    <a:pt x="23610" y="144"/>
                    <a:pt x="23658" y="144"/>
                  </a:cubicBezTo>
                  <a:cubicBezTo>
                    <a:pt x="23718" y="144"/>
                    <a:pt x="23765" y="60"/>
                    <a:pt x="23813" y="60"/>
                  </a:cubicBezTo>
                  <a:cubicBezTo>
                    <a:pt x="23860" y="60"/>
                    <a:pt x="23908" y="144"/>
                    <a:pt x="23956" y="144"/>
                  </a:cubicBezTo>
                  <a:cubicBezTo>
                    <a:pt x="24003" y="156"/>
                    <a:pt x="24063" y="72"/>
                    <a:pt x="24110" y="72"/>
                  </a:cubicBezTo>
                  <a:cubicBezTo>
                    <a:pt x="24158" y="72"/>
                    <a:pt x="24194" y="156"/>
                    <a:pt x="24253" y="156"/>
                  </a:cubicBezTo>
                  <a:cubicBezTo>
                    <a:pt x="24301" y="156"/>
                    <a:pt x="24349" y="84"/>
                    <a:pt x="24396" y="84"/>
                  </a:cubicBezTo>
                  <a:cubicBezTo>
                    <a:pt x="24444" y="84"/>
                    <a:pt x="24491" y="168"/>
                    <a:pt x="24539" y="168"/>
                  </a:cubicBezTo>
                  <a:cubicBezTo>
                    <a:pt x="24575" y="168"/>
                    <a:pt x="24658" y="84"/>
                    <a:pt x="24694" y="84"/>
                  </a:cubicBezTo>
                  <a:cubicBezTo>
                    <a:pt x="24706" y="84"/>
                    <a:pt x="24837" y="168"/>
                    <a:pt x="24837" y="168"/>
                  </a:cubicBezTo>
                  <a:cubicBezTo>
                    <a:pt x="24825" y="191"/>
                    <a:pt x="24670" y="227"/>
                    <a:pt x="24682" y="251"/>
                  </a:cubicBezTo>
                  <a:cubicBezTo>
                    <a:pt x="24682" y="263"/>
                    <a:pt x="24801" y="334"/>
                    <a:pt x="24813" y="334"/>
                  </a:cubicBezTo>
                  <a:cubicBezTo>
                    <a:pt x="24837" y="334"/>
                    <a:pt x="24956" y="263"/>
                    <a:pt x="24968" y="263"/>
                  </a:cubicBezTo>
                  <a:cubicBezTo>
                    <a:pt x="24991" y="251"/>
                    <a:pt x="25122" y="191"/>
                    <a:pt x="25122" y="180"/>
                  </a:cubicBezTo>
                  <a:cubicBezTo>
                    <a:pt x="25122" y="180"/>
                    <a:pt x="24991" y="96"/>
                    <a:pt x="24980" y="96"/>
                  </a:cubicBezTo>
                  <a:cubicBezTo>
                    <a:pt x="25027" y="96"/>
                    <a:pt x="25087" y="13"/>
                    <a:pt x="25134" y="13"/>
                  </a:cubicBezTo>
                  <a:cubicBezTo>
                    <a:pt x="25158" y="25"/>
                    <a:pt x="25253" y="96"/>
                    <a:pt x="25277" y="108"/>
                  </a:cubicBezTo>
                  <a:cubicBezTo>
                    <a:pt x="25301" y="120"/>
                    <a:pt x="25420" y="180"/>
                    <a:pt x="25420" y="191"/>
                  </a:cubicBezTo>
                  <a:cubicBezTo>
                    <a:pt x="25420" y="191"/>
                    <a:pt x="25265" y="263"/>
                    <a:pt x="25265" y="263"/>
                  </a:cubicBezTo>
                  <a:cubicBezTo>
                    <a:pt x="25301" y="275"/>
                    <a:pt x="25349" y="346"/>
                    <a:pt x="25396" y="346"/>
                  </a:cubicBezTo>
                  <a:cubicBezTo>
                    <a:pt x="25444" y="358"/>
                    <a:pt x="25515" y="275"/>
                    <a:pt x="25551" y="275"/>
                  </a:cubicBezTo>
                  <a:cubicBezTo>
                    <a:pt x="25587" y="275"/>
                    <a:pt x="25658" y="358"/>
                    <a:pt x="25694" y="358"/>
                  </a:cubicBezTo>
                  <a:cubicBezTo>
                    <a:pt x="25742" y="346"/>
                    <a:pt x="25813" y="299"/>
                    <a:pt x="25849" y="275"/>
                  </a:cubicBezTo>
                  <a:lnTo>
                    <a:pt x="26004" y="203"/>
                  </a:lnTo>
                  <a:lnTo>
                    <a:pt x="26146" y="120"/>
                  </a:lnTo>
                  <a:cubicBezTo>
                    <a:pt x="26170" y="120"/>
                    <a:pt x="26277" y="49"/>
                    <a:pt x="26301" y="49"/>
                  </a:cubicBezTo>
                  <a:cubicBezTo>
                    <a:pt x="26325" y="49"/>
                    <a:pt x="26420" y="120"/>
                    <a:pt x="26444" y="132"/>
                  </a:cubicBezTo>
                  <a:cubicBezTo>
                    <a:pt x="26480" y="156"/>
                    <a:pt x="26539" y="203"/>
                    <a:pt x="26587" y="215"/>
                  </a:cubicBezTo>
                  <a:cubicBezTo>
                    <a:pt x="26611" y="227"/>
                    <a:pt x="26706" y="144"/>
                    <a:pt x="26730" y="144"/>
                  </a:cubicBezTo>
                  <a:cubicBezTo>
                    <a:pt x="26789" y="144"/>
                    <a:pt x="26825" y="215"/>
                    <a:pt x="26873" y="227"/>
                  </a:cubicBezTo>
                  <a:cubicBezTo>
                    <a:pt x="26920" y="227"/>
                    <a:pt x="26968" y="311"/>
                    <a:pt x="27016" y="311"/>
                  </a:cubicBezTo>
                  <a:cubicBezTo>
                    <a:pt x="27039" y="311"/>
                    <a:pt x="27147" y="239"/>
                    <a:pt x="27170" y="239"/>
                  </a:cubicBezTo>
                  <a:cubicBezTo>
                    <a:pt x="27194" y="215"/>
                    <a:pt x="27277" y="156"/>
                    <a:pt x="27313" y="156"/>
                  </a:cubicBezTo>
                  <a:cubicBezTo>
                    <a:pt x="27361" y="156"/>
                    <a:pt x="27408" y="239"/>
                    <a:pt x="27456" y="239"/>
                  </a:cubicBezTo>
                  <a:cubicBezTo>
                    <a:pt x="27504" y="239"/>
                    <a:pt x="27575" y="156"/>
                    <a:pt x="27611" y="168"/>
                  </a:cubicBezTo>
                  <a:cubicBezTo>
                    <a:pt x="27658" y="168"/>
                    <a:pt x="27706" y="251"/>
                    <a:pt x="27754" y="251"/>
                  </a:cubicBezTo>
                  <a:cubicBezTo>
                    <a:pt x="27801" y="251"/>
                    <a:pt x="27849" y="168"/>
                    <a:pt x="27909" y="168"/>
                  </a:cubicBezTo>
                  <a:cubicBezTo>
                    <a:pt x="27944" y="168"/>
                    <a:pt x="28004" y="263"/>
                    <a:pt x="28039" y="251"/>
                  </a:cubicBezTo>
                  <a:cubicBezTo>
                    <a:pt x="28099" y="251"/>
                    <a:pt x="28147" y="180"/>
                    <a:pt x="28194" y="180"/>
                  </a:cubicBezTo>
                  <a:cubicBezTo>
                    <a:pt x="28242" y="180"/>
                    <a:pt x="28290" y="263"/>
                    <a:pt x="28337" y="263"/>
                  </a:cubicBezTo>
                  <a:cubicBezTo>
                    <a:pt x="28373" y="263"/>
                    <a:pt x="28444" y="180"/>
                    <a:pt x="28492" y="191"/>
                  </a:cubicBezTo>
                  <a:cubicBezTo>
                    <a:pt x="28504" y="191"/>
                    <a:pt x="28623" y="263"/>
                    <a:pt x="28623" y="275"/>
                  </a:cubicBezTo>
                  <a:cubicBezTo>
                    <a:pt x="28623" y="299"/>
                    <a:pt x="28468" y="322"/>
                    <a:pt x="28468" y="346"/>
                  </a:cubicBezTo>
                  <a:cubicBezTo>
                    <a:pt x="28480" y="382"/>
                    <a:pt x="28599" y="406"/>
                    <a:pt x="28611" y="430"/>
                  </a:cubicBezTo>
                  <a:cubicBezTo>
                    <a:pt x="28599" y="465"/>
                    <a:pt x="28456" y="477"/>
                    <a:pt x="28456" y="513"/>
                  </a:cubicBezTo>
                  <a:cubicBezTo>
                    <a:pt x="28456" y="513"/>
                    <a:pt x="28587" y="596"/>
                    <a:pt x="28599" y="596"/>
                  </a:cubicBezTo>
                  <a:cubicBezTo>
                    <a:pt x="28647" y="596"/>
                    <a:pt x="28694" y="525"/>
                    <a:pt x="28754" y="513"/>
                  </a:cubicBezTo>
                  <a:cubicBezTo>
                    <a:pt x="28742" y="489"/>
                    <a:pt x="28611" y="465"/>
                    <a:pt x="28611" y="430"/>
                  </a:cubicBezTo>
                  <a:cubicBezTo>
                    <a:pt x="28611" y="418"/>
                    <a:pt x="28742" y="370"/>
                    <a:pt x="28766" y="358"/>
                  </a:cubicBezTo>
                  <a:cubicBezTo>
                    <a:pt x="28813" y="334"/>
                    <a:pt x="28873" y="311"/>
                    <a:pt x="28921" y="275"/>
                  </a:cubicBezTo>
                  <a:cubicBezTo>
                    <a:pt x="28861" y="263"/>
                    <a:pt x="28837" y="203"/>
                    <a:pt x="28778" y="191"/>
                  </a:cubicBezTo>
                  <a:cubicBezTo>
                    <a:pt x="28801" y="203"/>
                    <a:pt x="28897" y="120"/>
                    <a:pt x="28932" y="120"/>
                  </a:cubicBezTo>
                  <a:cubicBezTo>
                    <a:pt x="28968" y="120"/>
                    <a:pt x="29028" y="203"/>
                    <a:pt x="29075" y="203"/>
                  </a:cubicBezTo>
                  <a:cubicBezTo>
                    <a:pt x="29087" y="203"/>
                    <a:pt x="29218" y="120"/>
                    <a:pt x="29218" y="120"/>
                  </a:cubicBezTo>
                  <a:cubicBezTo>
                    <a:pt x="29242" y="132"/>
                    <a:pt x="29361" y="203"/>
                    <a:pt x="29361" y="215"/>
                  </a:cubicBezTo>
                  <a:cubicBezTo>
                    <a:pt x="29361" y="215"/>
                    <a:pt x="29206" y="287"/>
                    <a:pt x="29206" y="287"/>
                  </a:cubicBezTo>
                  <a:cubicBezTo>
                    <a:pt x="29242" y="299"/>
                    <a:pt x="29302" y="370"/>
                    <a:pt x="29349" y="370"/>
                  </a:cubicBezTo>
                  <a:cubicBezTo>
                    <a:pt x="29385" y="382"/>
                    <a:pt x="29456" y="299"/>
                    <a:pt x="29504" y="299"/>
                  </a:cubicBezTo>
                  <a:cubicBezTo>
                    <a:pt x="29540" y="299"/>
                    <a:pt x="29599" y="382"/>
                    <a:pt x="29635" y="382"/>
                  </a:cubicBezTo>
                  <a:cubicBezTo>
                    <a:pt x="29683" y="370"/>
                    <a:pt x="29766" y="322"/>
                    <a:pt x="29790" y="299"/>
                  </a:cubicBezTo>
                  <a:lnTo>
                    <a:pt x="29944" y="227"/>
                  </a:lnTo>
                  <a:cubicBezTo>
                    <a:pt x="29968" y="215"/>
                    <a:pt x="30075" y="144"/>
                    <a:pt x="30099" y="144"/>
                  </a:cubicBezTo>
                  <a:cubicBezTo>
                    <a:pt x="30147" y="144"/>
                    <a:pt x="30195" y="227"/>
                    <a:pt x="30242" y="227"/>
                  </a:cubicBezTo>
                  <a:cubicBezTo>
                    <a:pt x="30278" y="239"/>
                    <a:pt x="30349" y="156"/>
                    <a:pt x="30385" y="156"/>
                  </a:cubicBezTo>
                  <a:cubicBezTo>
                    <a:pt x="30445" y="168"/>
                    <a:pt x="30468" y="227"/>
                    <a:pt x="30528" y="239"/>
                  </a:cubicBezTo>
                  <a:cubicBezTo>
                    <a:pt x="30564" y="251"/>
                    <a:pt x="30647" y="168"/>
                    <a:pt x="30683" y="168"/>
                  </a:cubicBezTo>
                  <a:cubicBezTo>
                    <a:pt x="30706" y="168"/>
                    <a:pt x="30802" y="239"/>
                    <a:pt x="30826" y="251"/>
                  </a:cubicBezTo>
                  <a:cubicBezTo>
                    <a:pt x="30849" y="263"/>
                    <a:pt x="30933" y="334"/>
                    <a:pt x="30957" y="334"/>
                  </a:cubicBezTo>
                  <a:cubicBezTo>
                    <a:pt x="30980" y="334"/>
                    <a:pt x="31099" y="263"/>
                    <a:pt x="31111" y="251"/>
                  </a:cubicBezTo>
                  <a:cubicBezTo>
                    <a:pt x="31147" y="239"/>
                    <a:pt x="31218" y="191"/>
                    <a:pt x="31266" y="180"/>
                  </a:cubicBezTo>
                  <a:cubicBezTo>
                    <a:pt x="31290" y="168"/>
                    <a:pt x="31373" y="263"/>
                    <a:pt x="31409" y="263"/>
                  </a:cubicBezTo>
                  <a:cubicBezTo>
                    <a:pt x="31433" y="263"/>
                    <a:pt x="31528" y="180"/>
                    <a:pt x="31564" y="191"/>
                  </a:cubicBezTo>
                  <a:cubicBezTo>
                    <a:pt x="31599" y="191"/>
                    <a:pt x="31659" y="251"/>
                    <a:pt x="31695" y="275"/>
                  </a:cubicBezTo>
                  <a:cubicBezTo>
                    <a:pt x="31719" y="287"/>
                    <a:pt x="31802" y="346"/>
                    <a:pt x="31838" y="358"/>
                  </a:cubicBezTo>
                  <a:cubicBezTo>
                    <a:pt x="31838" y="358"/>
                    <a:pt x="31992" y="287"/>
                    <a:pt x="31992" y="275"/>
                  </a:cubicBezTo>
                  <a:cubicBezTo>
                    <a:pt x="31992" y="275"/>
                    <a:pt x="31861" y="191"/>
                    <a:pt x="31849" y="191"/>
                  </a:cubicBezTo>
                  <a:cubicBezTo>
                    <a:pt x="31897" y="191"/>
                    <a:pt x="31957" y="120"/>
                    <a:pt x="32004" y="120"/>
                  </a:cubicBezTo>
                  <a:cubicBezTo>
                    <a:pt x="32040" y="120"/>
                    <a:pt x="32111" y="191"/>
                    <a:pt x="32147" y="203"/>
                  </a:cubicBezTo>
                  <a:cubicBezTo>
                    <a:pt x="32195" y="215"/>
                    <a:pt x="32242" y="263"/>
                    <a:pt x="32278" y="287"/>
                  </a:cubicBezTo>
                  <a:cubicBezTo>
                    <a:pt x="32302" y="299"/>
                    <a:pt x="32385" y="370"/>
                    <a:pt x="32421" y="370"/>
                  </a:cubicBezTo>
                  <a:cubicBezTo>
                    <a:pt x="32469" y="370"/>
                    <a:pt x="32504" y="453"/>
                    <a:pt x="32564" y="453"/>
                  </a:cubicBezTo>
                  <a:cubicBezTo>
                    <a:pt x="32600" y="453"/>
                    <a:pt x="32683" y="394"/>
                    <a:pt x="32707" y="382"/>
                  </a:cubicBezTo>
                  <a:cubicBezTo>
                    <a:pt x="32766" y="358"/>
                    <a:pt x="32814" y="322"/>
                    <a:pt x="32862" y="299"/>
                  </a:cubicBezTo>
                  <a:cubicBezTo>
                    <a:pt x="32897" y="287"/>
                    <a:pt x="32981" y="227"/>
                    <a:pt x="33016" y="227"/>
                  </a:cubicBezTo>
                  <a:cubicBezTo>
                    <a:pt x="33052" y="215"/>
                    <a:pt x="33123" y="311"/>
                    <a:pt x="33159" y="311"/>
                  </a:cubicBezTo>
                  <a:cubicBezTo>
                    <a:pt x="33207" y="311"/>
                    <a:pt x="33266" y="227"/>
                    <a:pt x="33314" y="227"/>
                  </a:cubicBezTo>
                  <a:cubicBezTo>
                    <a:pt x="33362" y="227"/>
                    <a:pt x="33397" y="311"/>
                    <a:pt x="33445" y="311"/>
                  </a:cubicBezTo>
                  <a:cubicBezTo>
                    <a:pt x="33493" y="322"/>
                    <a:pt x="33552" y="239"/>
                    <a:pt x="33600" y="239"/>
                  </a:cubicBezTo>
                  <a:cubicBezTo>
                    <a:pt x="33635" y="239"/>
                    <a:pt x="33695" y="322"/>
                    <a:pt x="33743" y="322"/>
                  </a:cubicBezTo>
                  <a:cubicBezTo>
                    <a:pt x="33766" y="322"/>
                    <a:pt x="33874" y="263"/>
                    <a:pt x="33897" y="251"/>
                  </a:cubicBezTo>
                  <a:cubicBezTo>
                    <a:pt x="33909" y="239"/>
                    <a:pt x="34028" y="168"/>
                    <a:pt x="34040" y="168"/>
                  </a:cubicBezTo>
                  <a:cubicBezTo>
                    <a:pt x="34052" y="168"/>
                    <a:pt x="34183" y="251"/>
                    <a:pt x="34183" y="251"/>
                  </a:cubicBezTo>
                  <a:cubicBezTo>
                    <a:pt x="34183" y="263"/>
                    <a:pt x="34040" y="334"/>
                    <a:pt x="34028" y="334"/>
                  </a:cubicBezTo>
                  <a:cubicBezTo>
                    <a:pt x="34076" y="334"/>
                    <a:pt x="34124" y="418"/>
                    <a:pt x="34171" y="418"/>
                  </a:cubicBezTo>
                  <a:cubicBezTo>
                    <a:pt x="34207" y="418"/>
                    <a:pt x="34290" y="346"/>
                    <a:pt x="34326" y="334"/>
                  </a:cubicBezTo>
                  <a:cubicBezTo>
                    <a:pt x="34374" y="322"/>
                    <a:pt x="34433" y="287"/>
                    <a:pt x="34481" y="263"/>
                  </a:cubicBezTo>
                  <a:cubicBezTo>
                    <a:pt x="34516" y="239"/>
                    <a:pt x="34576" y="203"/>
                    <a:pt x="34624" y="180"/>
                  </a:cubicBezTo>
                  <a:cubicBezTo>
                    <a:pt x="34647" y="180"/>
                    <a:pt x="34743" y="263"/>
                    <a:pt x="34767" y="275"/>
                  </a:cubicBezTo>
                  <a:cubicBezTo>
                    <a:pt x="34790" y="275"/>
                    <a:pt x="34897" y="203"/>
                    <a:pt x="34921" y="191"/>
                  </a:cubicBezTo>
                  <a:cubicBezTo>
                    <a:pt x="34945" y="180"/>
                    <a:pt x="35040" y="120"/>
                    <a:pt x="35076" y="120"/>
                  </a:cubicBezTo>
                  <a:cubicBezTo>
                    <a:pt x="35100" y="120"/>
                    <a:pt x="35195" y="191"/>
                    <a:pt x="35219" y="203"/>
                  </a:cubicBezTo>
                  <a:cubicBezTo>
                    <a:pt x="35243" y="215"/>
                    <a:pt x="35302" y="275"/>
                    <a:pt x="35350" y="287"/>
                  </a:cubicBezTo>
                  <a:cubicBezTo>
                    <a:pt x="35374" y="287"/>
                    <a:pt x="35469" y="203"/>
                    <a:pt x="35505" y="203"/>
                  </a:cubicBezTo>
                  <a:cubicBezTo>
                    <a:pt x="35552" y="203"/>
                    <a:pt x="35600" y="287"/>
                    <a:pt x="35648" y="287"/>
                  </a:cubicBezTo>
                  <a:cubicBezTo>
                    <a:pt x="35695" y="299"/>
                    <a:pt x="35731" y="370"/>
                    <a:pt x="35779" y="382"/>
                  </a:cubicBezTo>
                  <a:cubicBezTo>
                    <a:pt x="35814" y="382"/>
                    <a:pt x="35910" y="311"/>
                    <a:pt x="35933" y="299"/>
                  </a:cubicBezTo>
                  <a:cubicBezTo>
                    <a:pt x="35969" y="287"/>
                    <a:pt x="36040" y="227"/>
                    <a:pt x="36088" y="227"/>
                  </a:cubicBezTo>
                  <a:cubicBezTo>
                    <a:pt x="36124" y="215"/>
                    <a:pt x="36195" y="311"/>
                    <a:pt x="36231" y="311"/>
                  </a:cubicBezTo>
                  <a:cubicBezTo>
                    <a:pt x="36267" y="311"/>
                    <a:pt x="36350" y="227"/>
                    <a:pt x="36386" y="227"/>
                  </a:cubicBezTo>
                  <a:cubicBezTo>
                    <a:pt x="36398" y="239"/>
                    <a:pt x="36517" y="311"/>
                    <a:pt x="36517" y="311"/>
                  </a:cubicBezTo>
                  <a:cubicBezTo>
                    <a:pt x="36517" y="322"/>
                    <a:pt x="36374" y="394"/>
                    <a:pt x="36362" y="394"/>
                  </a:cubicBezTo>
                  <a:cubicBezTo>
                    <a:pt x="36421" y="394"/>
                    <a:pt x="36457" y="477"/>
                    <a:pt x="36505" y="477"/>
                  </a:cubicBezTo>
                  <a:cubicBezTo>
                    <a:pt x="36541" y="477"/>
                    <a:pt x="36624" y="406"/>
                    <a:pt x="36660" y="406"/>
                  </a:cubicBezTo>
                  <a:cubicBezTo>
                    <a:pt x="36707" y="382"/>
                    <a:pt x="36767" y="346"/>
                    <a:pt x="36814" y="322"/>
                  </a:cubicBezTo>
                  <a:cubicBezTo>
                    <a:pt x="36838" y="311"/>
                    <a:pt x="36933" y="251"/>
                    <a:pt x="36969" y="251"/>
                  </a:cubicBezTo>
                  <a:cubicBezTo>
                    <a:pt x="37005" y="239"/>
                    <a:pt x="37064" y="334"/>
                    <a:pt x="37100" y="334"/>
                  </a:cubicBezTo>
                  <a:cubicBezTo>
                    <a:pt x="37136" y="334"/>
                    <a:pt x="37231" y="251"/>
                    <a:pt x="37255" y="251"/>
                  </a:cubicBezTo>
                  <a:cubicBezTo>
                    <a:pt x="37303" y="263"/>
                    <a:pt x="37362" y="322"/>
                    <a:pt x="37398" y="334"/>
                  </a:cubicBezTo>
                  <a:cubicBezTo>
                    <a:pt x="37422" y="346"/>
                    <a:pt x="37505" y="418"/>
                    <a:pt x="37529" y="418"/>
                  </a:cubicBezTo>
                  <a:cubicBezTo>
                    <a:pt x="37541" y="418"/>
                    <a:pt x="37684" y="346"/>
                    <a:pt x="37684" y="346"/>
                  </a:cubicBezTo>
                  <a:cubicBezTo>
                    <a:pt x="37684" y="346"/>
                    <a:pt x="37553" y="263"/>
                    <a:pt x="37553" y="263"/>
                  </a:cubicBezTo>
                  <a:cubicBezTo>
                    <a:pt x="37600" y="263"/>
                    <a:pt x="37648" y="180"/>
                    <a:pt x="37695" y="180"/>
                  </a:cubicBezTo>
                  <a:cubicBezTo>
                    <a:pt x="37743" y="180"/>
                    <a:pt x="37803" y="275"/>
                    <a:pt x="37838" y="263"/>
                  </a:cubicBezTo>
                  <a:cubicBezTo>
                    <a:pt x="37862" y="263"/>
                    <a:pt x="37981" y="191"/>
                    <a:pt x="37993" y="191"/>
                  </a:cubicBezTo>
                  <a:cubicBezTo>
                    <a:pt x="38005" y="203"/>
                    <a:pt x="38136" y="263"/>
                    <a:pt x="38136" y="275"/>
                  </a:cubicBezTo>
                  <a:cubicBezTo>
                    <a:pt x="38136" y="287"/>
                    <a:pt x="37993" y="358"/>
                    <a:pt x="37981" y="358"/>
                  </a:cubicBezTo>
                  <a:cubicBezTo>
                    <a:pt x="38029" y="358"/>
                    <a:pt x="38065" y="441"/>
                    <a:pt x="38112" y="441"/>
                  </a:cubicBezTo>
                  <a:cubicBezTo>
                    <a:pt x="38148" y="441"/>
                    <a:pt x="38243" y="370"/>
                    <a:pt x="38267" y="358"/>
                  </a:cubicBezTo>
                  <a:cubicBezTo>
                    <a:pt x="38326" y="346"/>
                    <a:pt x="38374" y="311"/>
                    <a:pt x="38422" y="287"/>
                  </a:cubicBezTo>
                  <a:cubicBezTo>
                    <a:pt x="38457" y="263"/>
                    <a:pt x="38529" y="215"/>
                    <a:pt x="38577" y="203"/>
                  </a:cubicBezTo>
                  <a:cubicBezTo>
                    <a:pt x="38612" y="203"/>
                    <a:pt x="38684" y="287"/>
                    <a:pt x="38719" y="287"/>
                  </a:cubicBezTo>
                  <a:cubicBezTo>
                    <a:pt x="38755" y="287"/>
                    <a:pt x="38827" y="215"/>
                    <a:pt x="38862" y="215"/>
                  </a:cubicBezTo>
                  <a:cubicBezTo>
                    <a:pt x="38922" y="215"/>
                    <a:pt x="38958" y="299"/>
                    <a:pt x="39005" y="299"/>
                  </a:cubicBezTo>
                  <a:cubicBezTo>
                    <a:pt x="39053" y="299"/>
                    <a:pt x="39112" y="215"/>
                    <a:pt x="39160" y="227"/>
                  </a:cubicBezTo>
                  <a:cubicBezTo>
                    <a:pt x="39208" y="227"/>
                    <a:pt x="39255" y="311"/>
                    <a:pt x="39303" y="311"/>
                  </a:cubicBezTo>
                  <a:cubicBezTo>
                    <a:pt x="39327" y="311"/>
                    <a:pt x="39422" y="227"/>
                    <a:pt x="39458" y="227"/>
                  </a:cubicBezTo>
                  <a:cubicBezTo>
                    <a:pt x="39493" y="239"/>
                    <a:pt x="39553" y="299"/>
                    <a:pt x="39589" y="311"/>
                  </a:cubicBezTo>
                  <a:lnTo>
                    <a:pt x="39731" y="394"/>
                  </a:lnTo>
                  <a:cubicBezTo>
                    <a:pt x="39779" y="430"/>
                    <a:pt x="39827" y="453"/>
                    <a:pt x="39874" y="489"/>
                  </a:cubicBezTo>
                  <a:cubicBezTo>
                    <a:pt x="39922" y="477"/>
                    <a:pt x="39970" y="406"/>
                    <a:pt x="40017" y="406"/>
                  </a:cubicBezTo>
                  <a:cubicBezTo>
                    <a:pt x="40053" y="406"/>
                    <a:pt x="40136" y="501"/>
                    <a:pt x="40160" y="489"/>
                  </a:cubicBezTo>
                  <a:cubicBezTo>
                    <a:pt x="40184" y="489"/>
                    <a:pt x="40315" y="418"/>
                    <a:pt x="40315" y="418"/>
                  </a:cubicBezTo>
                  <a:cubicBezTo>
                    <a:pt x="40315" y="406"/>
                    <a:pt x="40184" y="334"/>
                    <a:pt x="40172" y="334"/>
                  </a:cubicBezTo>
                  <a:cubicBezTo>
                    <a:pt x="40172" y="334"/>
                    <a:pt x="40136" y="346"/>
                    <a:pt x="40089" y="370"/>
                  </a:cubicBezTo>
                  <a:cubicBezTo>
                    <a:pt x="40053" y="382"/>
                    <a:pt x="40017" y="406"/>
                    <a:pt x="40017" y="406"/>
                  </a:cubicBezTo>
                  <a:cubicBezTo>
                    <a:pt x="40005" y="382"/>
                    <a:pt x="39886" y="346"/>
                    <a:pt x="39886" y="322"/>
                  </a:cubicBezTo>
                  <a:cubicBezTo>
                    <a:pt x="39886" y="322"/>
                    <a:pt x="40029" y="239"/>
                    <a:pt x="40041" y="239"/>
                  </a:cubicBezTo>
                  <a:cubicBezTo>
                    <a:pt x="40089" y="251"/>
                    <a:pt x="40124" y="322"/>
                    <a:pt x="40172" y="334"/>
                  </a:cubicBezTo>
                  <a:cubicBezTo>
                    <a:pt x="40220" y="322"/>
                    <a:pt x="40279" y="251"/>
                    <a:pt x="40327" y="251"/>
                  </a:cubicBezTo>
                  <a:cubicBezTo>
                    <a:pt x="40374" y="251"/>
                    <a:pt x="40422" y="334"/>
                    <a:pt x="40470" y="334"/>
                  </a:cubicBezTo>
                  <a:cubicBezTo>
                    <a:pt x="40517" y="334"/>
                    <a:pt x="40553" y="418"/>
                    <a:pt x="40601" y="418"/>
                  </a:cubicBezTo>
                  <a:cubicBezTo>
                    <a:pt x="40636" y="418"/>
                    <a:pt x="40732" y="358"/>
                    <a:pt x="40755" y="346"/>
                  </a:cubicBezTo>
                  <a:cubicBezTo>
                    <a:pt x="40791" y="322"/>
                    <a:pt x="40863" y="275"/>
                    <a:pt x="40910" y="263"/>
                  </a:cubicBezTo>
                  <a:cubicBezTo>
                    <a:pt x="40946" y="263"/>
                    <a:pt x="41017" y="346"/>
                    <a:pt x="41053" y="346"/>
                  </a:cubicBezTo>
                  <a:cubicBezTo>
                    <a:pt x="41101" y="358"/>
                    <a:pt x="41160" y="275"/>
                    <a:pt x="41208" y="275"/>
                  </a:cubicBezTo>
                  <a:cubicBezTo>
                    <a:pt x="41255" y="275"/>
                    <a:pt x="41291" y="358"/>
                    <a:pt x="41339" y="358"/>
                  </a:cubicBezTo>
                  <a:cubicBezTo>
                    <a:pt x="41386" y="358"/>
                    <a:pt x="41434" y="441"/>
                    <a:pt x="41482" y="441"/>
                  </a:cubicBezTo>
                  <a:cubicBezTo>
                    <a:pt x="41529" y="441"/>
                    <a:pt x="41589" y="370"/>
                    <a:pt x="41636" y="370"/>
                  </a:cubicBezTo>
                  <a:cubicBezTo>
                    <a:pt x="41684" y="358"/>
                    <a:pt x="41744" y="287"/>
                    <a:pt x="41791" y="287"/>
                  </a:cubicBezTo>
                  <a:cubicBezTo>
                    <a:pt x="41827" y="287"/>
                    <a:pt x="41886" y="382"/>
                    <a:pt x="41922" y="370"/>
                  </a:cubicBezTo>
                  <a:cubicBezTo>
                    <a:pt x="41982" y="370"/>
                    <a:pt x="42029" y="299"/>
                    <a:pt x="42077" y="299"/>
                  </a:cubicBezTo>
                  <a:cubicBezTo>
                    <a:pt x="42125" y="299"/>
                    <a:pt x="42184" y="382"/>
                    <a:pt x="42220" y="382"/>
                  </a:cubicBezTo>
                  <a:cubicBezTo>
                    <a:pt x="42244" y="382"/>
                    <a:pt x="42351" y="299"/>
                    <a:pt x="42375" y="311"/>
                  </a:cubicBezTo>
                  <a:cubicBezTo>
                    <a:pt x="42410" y="322"/>
                    <a:pt x="42482" y="370"/>
                    <a:pt x="42506" y="394"/>
                  </a:cubicBezTo>
                  <a:cubicBezTo>
                    <a:pt x="42541" y="406"/>
                    <a:pt x="42637" y="453"/>
                    <a:pt x="42648" y="477"/>
                  </a:cubicBezTo>
                  <a:cubicBezTo>
                    <a:pt x="42660" y="489"/>
                    <a:pt x="42494" y="537"/>
                    <a:pt x="42494" y="549"/>
                  </a:cubicBezTo>
                  <a:cubicBezTo>
                    <a:pt x="42494" y="561"/>
                    <a:pt x="42613" y="632"/>
                    <a:pt x="42637" y="632"/>
                  </a:cubicBezTo>
                  <a:cubicBezTo>
                    <a:pt x="42660" y="644"/>
                    <a:pt x="42744" y="715"/>
                    <a:pt x="42779" y="715"/>
                  </a:cubicBezTo>
                  <a:cubicBezTo>
                    <a:pt x="42827" y="727"/>
                    <a:pt x="42875" y="644"/>
                    <a:pt x="42922" y="644"/>
                  </a:cubicBezTo>
                  <a:cubicBezTo>
                    <a:pt x="42970" y="668"/>
                    <a:pt x="43018" y="703"/>
                    <a:pt x="43065" y="727"/>
                  </a:cubicBezTo>
                  <a:cubicBezTo>
                    <a:pt x="43065" y="727"/>
                    <a:pt x="43220" y="656"/>
                    <a:pt x="43220" y="656"/>
                  </a:cubicBezTo>
                  <a:cubicBezTo>
                    <a:pt x="43220" y="644"/>
                    <a:pt x="43101" y="572"/>
                    <a:pt x="43077" y="572"/>
                  </a:cubicBezTo>
                  <a:cubicBezTo>
                    <a:pt x="43065" y="561"/>
                    <a:pt x="42946" y="644"/>
                    <a:pt x="42922" y="644"/>
                  </a:cubicBezTo>
                  <a:cubicBezTo>
                    <a:pt x="42910" y="644"/>
                    <a:pt x="42803" y="572"/>
                    <a:pt x="42791" y="561"/>
                  </a:cubicBezTo>
                  <a:cubicBezTo>
                    <a:pt x="42768" y="549"/>
                    <a:pt x="42648" y="489"/>
                    <a:pt x="42648" y="477"/>
                  </a:cubicBezTo>
                  <a:cubicBezTo>
                    <a:pt x="42648" y="453"/>
                    <a:pt x="42803" y="418"/>
                    <a:pt x="42803" y="394"/>
                  </a:cubicBezTo>
                  <a:cubicBezTo>
                    <a:pt x="42791" y="370"/>
                    <a:pt x="42684" y="346"/>
                    <a:pt x="42660" y="311"/>
                  </a:cubicBezTo>
                  <a:cubicBezTo>
                    <a:pt x="42648" y="299"/>
                    <a:pt x="42815" y="251"/>
                    <a:pt x="42815" y="239"/>
                  </a:cubicBezTo>
                  <a:lnTo>
                    <a:pt x="42958" y="322"/>
                  </a:lnTo>
                  <a:cubicBezTo>
                    <a:pt x="42970" y="334"/>
                    <a:pt x="43065" y="406"/>
                    <a:pt x="43089" y="406"/>
                  </a:cubicBezTo>
                  <a:cubicBezTo>
                    <a:pt x="43125" y="406"/>
                    <a:pt x="43220" y="334"/>
                    <a:pt x="43244" y="322"/>
                  </a:cubicBezTo>
                  <a:cubicBezTo>
                    <a:pt x="43279" y="311"/>
                    <a:pt x="43351" y="263"/>
                    <a:pt x="43399" y="251"/>
                  </a:cubicBezTo>
                  <a:cubicBezTo>
                    <a:pt x="43422" y="251"/>
                    <a:pt x="43506" y="334"/>
                    <a:pt x="43541" y="334"/>
                  </a:cubicBezTo>
                  <a:cubicBezTo>
                    <a:pt x="43589" y="334"/>
                    <a:pt x="43625" y="418"/>
                    <a:pt x="43672" y="418"/>
                  </a:cubicBezTo>
                  <a:cubicBezTo>
                    <a:pt x="43708" y="418"/>
                    <a:pt x="43803" y="358"/>
                    <a:pt x="43827" y="346"/>
                  </a:cubicBezTo>
                  <a:cubicBezTo>
                    <a:pt x="43863" y="322"/>
                    <a:pt x="43934" y="275"/>
                    <a:pt x="43982" y="263"/>
                  </a:cubicBezTo>
                  <a:cubicBezTo>
                    <a:pt x="44018" y="263"/>
                    <a:pt x="44089" y="346"/>
                    <a:pt x="44125" y="346"/>
                  </a:cubicBezTo>
                  <a:cubicBezTo>
                    <a:pt x="44172" y="358"/>
                    <a:pt x="44220" y="275"/>
                    <a:pt x="44280" y="275"/>
                  </a:cubicBezTo>
                  <a:cubicBezTo>
                    <a:pt x="44303" y="275"/>
                    <a:pt x="44399" y="346"/>
                    <a:pt x="44411" y="358"/>
                  </a:cubicBezTo>
                  <a:cubicBezTo>
                    <a:pt x="44434" y="370"/>
                    <a:pt x="44530" y="441"/>
                    <a:pt x="44553" y="441"/>
                  </a:cubicBezTo>
                  <a:cubicBezTo>
                    <a:pt x="44577" y="441"/>
                    <a:pt x="44684" y="382"/>
                    <a:pt x="44708" y="370"/>
                  </a:cubicBezTo>
                  <a:cubicBezTo>
                    <a:pt x="44720" y="358"/>
                    <a:pt x="44839" y="287"/>
                    <a:pt x="44863" y="287"/>
                  </a:cubicBezTo>
                  <a:cubicBezTo>
                    <a:pt x="44875" y="287"/>
                    <a:pt x="44994" y="370"/>
                    <a:pt x="44994" y="370"/>
                  </a:cubicBezTo>
                  <a:cubicBezTo>
                    <a:pt x="44994" y="382"/>
                    <a:pt x="44851" y="453"/>
                    <a:pt x="44839" y="453"/>
                  </a:cubicBezTo>
                  <a:cubicBezTo>
                    <a:pt x="44899" y="453"/>
                    <a:pt x="44934" y="537"/>
                    <a:pt x="44982" y="537"/>
                  </a:cubicBezTo>
                  <a:cubicBezTo>
                    <a:pt x="44994" y="537"/>
                    <a:pt x="45137" y="465"/>
                    <a:pt x="45137" y="453"/>
                  </a:cubicBezTo>
                  <a:cubicBezTo>
                    <a:pt x="45137" y="453"/>
                    <a:pt x="45101" y="430"/>
                    <a:pt x="45065" y="418"/>
                  </a:cubicBezTo>
                  <a:cubicBezTo>
                    <a:pt x="45030" y="394"/>
                    <a:pt x="44994" y="370"/>
                    <a:pt x="44994" y="370"/>
                  </a:cubicBezTo>
                  <a:cubicBezTo>
                    <a:pt x="45030" y="358"/>
                    <a:pt x="45125" y="299"/>
                    <a:pt x="45149" y="299"/>
                  </a:cubicBezTo>
                  <a:cubicBezTo>
                    <a:pt x="45184" y="299"/>
                    <a:pt x="45268" y="382"/>
                    <a:pt x="45292" y="382"/>
                  </a:cubicBezTo>
                  <a:cubicBezTo>
                    <a:pt x="45339" y="370"/>
                    <a:pt x="45411" y="322"/>
                    <a:pt x="45446" y="299"/>
                  </a:cubicBezTo>
                  <a:cubicBezTo>
                    <a:pt x="45458" y="299"/>
                    <a:pt x="45577" y="227"/>
                    <a:pt x="45601" y="227"/>
                  </a:cubicBezTo>
                  <a:cubicBezTo>
                    <a:pt x="45637" y="239"/>
                    <a:pt x="45708" y="299"/>
                    <a:pt x="45732" y="311"/>
                  </a:cubicBezTo>
                  <a:lnTo>
                    <a:pt x="45875" y="394"/>
                  </a:lnTo>
                  <a:lnTo>
                    <a:pt x="46018" y="477"/>
                  </a:lnTo>
                  <a:cubicBezTo>
                    <a:pt x="46030" y="489"/>
                    <a:pt x="46125" y="561"/>
                    <a:pt x="46149" y="561"/>
                  </a:cubicBezTo>
                  <a:cubicBezTo>
                    <a:pt x="46185" y="561"/>
                    <a:pt x="46280" y="501"/>
                    <a:pt x="46304" y="489"/>
                  </a:cubicBezTo>
                  <a:lnTo>
                    <a:pt x="46458" y="406"/>
                  </a:lnTo>
                  <a:lnTo>
                    <a:pt x="46613" y="334"/>
                  </a:lnTo>
                  <a:cubicBezTo>
                    <a:pt x="46649" y="322"/>
                    <a:pt x="46720" y="263"/>
                    <a:pt x="46768" y="263"/>
                  </a:cubicBezTo>
                  <a:cubicBezTo>
                    <a:pt x="46780" y="251"/>
                    <a:pt x="46887" y="334"/>
                    <a:pt x="46899" y="346"/>
                  </a:cubicBezTo>
                  <a:cubicBezTo>
                    <a:pt x="46923" y="358"/>
                    <a:pt x="47018" y="430"/>
                    <a:pt x="47042" y="430"/>
                  </a:cubicBezTo>
                  <a:cubicBezTo>
                    <a:pt x="47066" y="430"/>
                    <a:pt x="47173" y="358"/>
                    <a:pt x="47197" y="346"/>
                  </a:cubicBezTo>
                  <a:cubicBezTo>
                    <a:pt x="47209" y="346"/>
                    <a:pt x="47328" y="275"/>
                    <a:pt x="47351" y="275"/>
                  </a:cubicBezTo>
                  <a:cubicBezTo>
                    <a:pt x="47387" y="275"/>
                    <a:pt x="47459" y="346"/>
                    <a:pt x="47482" y="358"/>
                  </a:cubicBezTo>
                  <a:cubicBezTo>
                    <a:pt x="47530" y="382"/>
                    <a:pt x="47578" y="418"/>
                    <a:pt x="47625" y="441"/>
                  </a:cubicBezTo>
                  <a:cubicBezTo>
                    <a:pt x="47649" y="453"/>
                    <a:pt x="47732" y="525"/>
                    <a:pt x="47768" y="525"/>
                  </a:cubicBezTo>
                  <a:cubicBezTo>
                    <a:pt x="47792" y="525"/>
                    <a:pt x="47887" y="441"/>
                    <a:pt x="47911" y="453"/>
                  </a:cubicBezTo>
                  <a:cubicBezTo>
                    <a:pt x="47959" y="465"/>
                    <a:pt x="48018" y="513"/>
                    <a:pt x="48054" y="537"/>
                  </a:cubicBezTo>
                  <a:cubicBezTo>
                    <a:pt x="48078" y="549"/>
                    <a:pt x="48173" y="620"/>
                    <a:pt x="48197" y="620"/>
                  </a:cubicBezTo>
                  <a:cubicBezTo>
                    <a:pt x="48209" y="620"/>
                    <a:pt x="48352" y="549"/>
                    <a:pt x="48352" y="537"/>
                  </a:cubicBezTo>
                  <a:cubicBezTo>
                    <a:pt x="48352" y="537"/>
                    <a:pt x="48209" y="453"/>
                    <a:pt x="48209" y="453"/>
                  </a:cubicBezTo>
                  <a:cubicBezTo>
                    <a:pt x="48256" y="453"/>
                    <a:pt x="48316" y="382"/>
                    <a:pt x="48363" y="382"/>
                  </a:cubicBezTo>
                  <a:cubicBezTo>
                    <a:pt x="48411" y="382"/>
                    <a:pt x="48447" y="453"/>
                    <a:pt x="48494" y="465"/>
                  </a:cubicBezTo>
                  <a:cubicBezTo>
                    <a:pt x="48554" y="477"/>
                    <a:pt x="48590" y="549"/>
                    <a:pt x="48637" y="549"/>
                  </a:cubicBezTo>
                  <a:cubicBezTo>
                    <a:pt x="48685" y="549"/>
                    <a:pt x="48744" y="465"/>
                    <a:pt x="48792" y="477"/>
                  </a:cubicBezTo>
                  <a:cubicBezTo>
                    <a:pt x="48840" y="477"/>
                    <a:pt x="48887" y="561"/>
                    <a:pt x="48935" y="561"/>
                  </a:cubicBezTo>
                  <a:cubicBezTo>
                    <a:pt x="48971" y="561"/>
                    <a:pt x="49042" y="477"/>
                    <a:pt x="49078" y="477"/>
                  </a:cubicBezTo>
                  <a:cubicBezTo>
                    <a:pt x="49114" y="489"/>
                    <a:pt x="49197" y="572"/>
                    <a:pt x="49221" y="561"/>
                  </a:cubicBezTo>
                  <a:cubicBezTo>
                    <a:pt x="49268" y="561"/>
                    <a:pt x="49340" y="501"/>
                    <a:pt x="49375" y="489"/>
                  </a:cubicBezTo>
                  <a:lnTo>
                    <a:pt x="49530" y="406"/>
                  </a:lnTo>
                  <a:cubicBezTo>
                    <a:pt x="49554" y="394"/>
                    <a:pt x="49649" y="334"/>
                    <a:pt x="49685" y="334"/>
                  </a:cubicBezTo>
                  <a:cubicBezTo>
                    <a:pt x="49721" y="334"/>
                    <a:pt x="49780" y="418"/>
                    <a:pt x="49816" y="418"/>
                  </a:cubicBezTo>
                  <a:cubicBezTo>
                    <a:pt x="49852" y="418"/>
                    <a:pt x="49947" y="334"/>
                    <a:pt x="49971" y="346"/>
                  </a:cubicBezTo>
                  <a:cubicBezTo>
                    <a:pt x="50018" y="358"/>
                    <a:pt x="50078" y="406"/>
                    <a:pt x="50114" y="430"/>
                  </a:cubicBezTo>
                  <a:cubicBezTo>
                    <a:pt x="50137" y="441"/>
                    <a:pt x="50221" y="513"/>
                    <a:pt x="50257" y="513"/>
                  </a:cubicBezTo>
                  <a:cubicBezTo>
                    <a:pt x="50268" y="513"/>
                    <a:pt x="50388" y="441"/>
                    <a:pt x="50399" y="430"/>
                  </a:cubicBezTo>
                  <a:cubicBezTo>
                    <a:pt x="50435" y="418"/>
                    <a:pt x="50518" y="358"/>
                    <a:pt x="50554" y="358"/>
                  </a:cubicBezTo>
                  <a:cubicBezTo>
                    <a:pt x="50602" y="358"/>
                    <a:pt x="50649" y="441"/>
                    <a:pt x="50697" y="441"/>
                  </a:cubicBezTo>
                  <a:cubicBezTo>
                    <a:pt x="50745" y="441"/>
                    <a:pt x="50804" y="358"/>
                    <a:pt x="50852" y="370"/>
                  </a:cubicBezTo>
                  <a:cubicBezTo>
                    <a:pt x="50899" y="370"/>
                    <a:pt x="50935" y="453"/>
                    <a:pt x="50983" y="453"/>
                  </a:cubicBezTo>
                  <a:cubicBezTo>
                    <a:pt x="51030" y="453"/>
                    <a:pt x="51090" y="382"/>
                    <a:pt x="51138" y="370"/>
                  </a:cubicBezTo>
                  <a:cubicBezTo>
                    <a:pt x="51185" y="370"/>
                    <a:pt x="51233" y="453"/>
                    <a:pt x="51280" y="453"/>
                  </a:cubicBezTo>
                  <a:cubicBezTo>
                    <a:pt x="51304" y="453"/>
                    <a:pt x="51411" y="394"/>
                    <a:pt x="51435" y="382"/>
                  </a:cubicBezTo>
                  <a:cubicBezTo>
                    <a:pt x="51459" y="370"/>
                    <a:pt x="51554" y="299"/>
                    <a:pt x="51590" y="299"/>
                  </a:cubicBezTo>
                  <a:cubicBezTo>
                    <a:pt x="51590" y="299"/>
                    <a:pt x="51721" y="382"/>
                    <a:pt x="51721" y="382"/>
                  </a:cubicBezTo>
                  <a:cubicBezTo>
                    <a:pt x="51721" y="394"/>
                    <a:pt x="51566" y="465"/>
                    <a:pt x="51566" y="465"/>
                  </a:cubicBezTo>
                  <a:cubicBezTo>
                    <a:pt x="51590" y="477"/>
                    <a:pt x="51685" y="549"/>
                    <a:pt x="51709" y="549"/>
                  </a:cubicBezTo>
                  <a:cubicBezTo>
                    <a:pt x="51757" y="549"/>
                    <a:pt x="51828" y="465"/>
                    <a:pt x="51864" y="477"/>
                  </a:cubicBezTo>
                  <a:cubicBezTo>
                    <a:pt x="51912" y="477"/>
                    <a:pt x="51947" y="549"/>
                    <a:pt x="52007" y="561"/>
                  </a:cubicBezTo>
                  <a:cubicBezTo>
                    <a:pt x="52054" y="561"/>
                    <a:pt x="52102" y="477"/>
                    <a:pt x="52150" y="477"/>
                  </a:cubicBezTo>
                  <a:cubicBezTo>
                    <a:pt x="52209" y="477"/>
                    <a:pt x="52245" y="561"/>
                    <a:pt x="52293" y="561"/>
                  </a:cubicBezTo>
                  <a:cubicBezTo>
                    <a:pt x="52340" y="561"/>
                    <a:pt x="52400" y="489"/>
                    <a:pt x="52447" y="489"/>
                  </a:cubicBezTo>
                  <a:cubicBezTo>
                    <a:pt x="52471" y="489"/>
                    <a:pt x="52566" y="572"/>
                    <a:pt x="52590" y="572"/>
                  </a:cubicBezTo>
                  <a:cubicBezTo>
                    <a:pt x="52602" y="572"/>
                    <a:pt x="52733" y="501"/>
                    <a:pt x="52733" y="489"/>
                  </a:cubicBezTo>
                  <a:cubicBezTo>
                    <a:pt x="52733" y="489"/>
                    <a:pt x="52602" y="406"/>
                    <a:pt x="52602" y="406"/>
                  </a:cubicBezTo>
                  <a:cubicBezTo>
                    <a:pt x="52650" y="406"/>
                    <a:pt x="52697" y="334"/>
                    <a:pt x="52757" y="334"/>
                  </a:cubicBezTo>
                  <a:cubicBezTo>
                    <a:pt x="52781" y="334"/>
                    <a:pt x="52864" y="406"/>
                    <a:pt x="52888" y="418"/>
                  </a:cubicBezTo>
                  <a:cubicBezTo>
                    <a:pt x="52912" y="430"/>
                    <a:pt x="53007" y="501"/>
                    <a:pt x="53031" y="501"/>
                  </a:cubicBezTo>
                  <a:cubicBezTo>
                    <a:pt x="53066" y="501"/>
                    <a:pt x="53162" y="441"/>
                    <a:pt x="53185" y="430"/>
                  </a:cubicBezTo>
                  <a:cubicBezTo>
                    <a:pt x="53197" y="418"/>
                    <a:pt x="53328" y="346"/>
                    <a:pt x="53340" y="346"/>
                  </a:cubicBezTo>
                  <a:cubicBezTo>
                    <a:pt x="53352" y="346"/>
                    <a:pt x="53471" y="430"/>
                    <a:pt x="53471" y="430"/>
                  </a:cubicBezTo>
                  <a:cubicBezTo>
                    <a:pt x="53471" y="441"/>
                    <a:pt x="53328" y="513"/>
                    <a:pt x="53328" y="513"/>
                  </a:cubicBezTo>
                  <a:cubicBezTo>
                    <a:pt x="53364" y="513"/>
                    <a:pt x="53412" y="596"/>
                    <a:pt x="53459" y="596"/>
                  </a:cubicBezTo>
                  <a:cubicBezTo>
                    <a:pt x="53471" y="596"/>
                    <a:pt x="53614" y="525"/>
                    <a:pt x="53614" y="513"/>
                  </a:cubicBezTo>
                  <a:cubicBezTo>
                    <a:pt x="53614" y="513"/>
                    <a:pt x="53471" y="430"/>
                    <a:pt x="53471" y="430"/>
                  </a:cubicBezTo>
                  <a:cubicBezTo>
                    <a:pt x="53507" y="418"/>
                    <a:pt x="53590" y="358"/>
                    <a:pt x="53626" y="358"/>
                  </a:cubicBezTo>
                  <a:cubicBezTo>
                    <a:pt x="53674" y="358"/>
                    <a:pt x="53733" y="441"/>
                    <a:pt x="53769" y="441"/>
                  </a:cubicBezTo>
                  <a:cubicBezTo>
                    <a:pt x="53793" y="441"/>
                    <a:pt x="53900" y="358"/>
                    <a:pt x="53924" y="358"/>
                  </a:cubicBezTo>
                  <a:cubicBezTo>
                    <a:pt x="53959" y="370"/>
                    <a:pt x="54031" y="430"/>
                    <a:pt x="54055" y="453"/>
                  </a:cubicBezTo>
                  <a:cubicBezTo>
                    <a:pt x="54078" y="465"/>
                    <a:pt x="54174" y="537"/>
                    <a:pt x="54198" y="537"/>
                  </a:cubicBezTo>
                  <a:cubicBezTo>
                    <a:pt x="54209" y="537"/>
                    <a:pt x="54352" y="465"/>
                    <a:pt x="54352" y="453"/>
                  </a:cubicBezTo>
                  <a:cubicBezTo>
                    <a:pt x="54352" y="453"/>
                    <a:pt x="54221" y="370"/>
                    <a:pt x="54209" y="370"/>
                  </a:cubicBezTo>
                  <a:cubicBezTo>
                    <a:pt x="54257" y="370"/>
                    <a:pt x="54317" y="287"/>
                    <a:pt x="54364" y="299"/>
                  </a:cubicBezTo>
                  <a:cubicBezTo>
                    <a:pt x="54388" y="299"/>
                    <a:pt x="54483" y="370"/>
                    <a:pt x="54507" y="382"/>
                  </a:cubicBezTo>
                  <a:cubicBezTo>
                    <a:pt x="54531" y="394"/>
                    <a:pt x="54602" y="453"/>
                    <a:pt x="54638" y="465"/>
                  </a:cubicBezTo>
                  <a:cubicBezTo>
                    <a:pt x="54674" y="465"/>
                    <a:pt x="54757" y="382"/>
                    <a:pt x="54793" y="382"/>
                  </a:cubicBezTo>
                  <a:cubicBezTo>
                    <a:pt x="54840" y="382"/>
                    <a:pt x="54888" y="465"/>
                    <a:pt x="54936" y="465"/>
                  </a:cubicBezTo>
                  <a:cubicBezTo>
                    <a:pt x="54983" y="465"/>
                    <a:pt x="55043" y="394"/>
                    <a:pt x="55090" y="394"/>
                  </a:cubicBezTo>
                  <a:cubicBezTo>
                    <a:pt x="55114" y="394"/>
                    <a:pt x="55198" y="489"/>
                    <a:pt x="55221" y="477"/>
                  </a:cubicBezTo>
                  <a:cubicBezTo>
                    <a:pt x="55269" y="465"/>
                    <a:pt x="55341" y="418"/>
                    <a:pt x="55376" y="406"/>
                  </a:cubicBezTo>
                  <a:cubicBezTo>
                    <a:pt x="55400" y="394"/>
                    <a:pt x="55507" y="322"/>
                    <a:pt x="55531" y="322"/>
                  </a:cubicBezTo>
                  <a:cubicBezTo>
                    <a:pt x="55543" y="322"/>
                    <a:pt x="55674" y="406"/>
                    <a:pt x="55674" y="406"/>
                  </a:cubicBezTo>
                  <a:cubicBezTo>
                    <a:pt x="55674" y="418"/>
                    <a:pt x="55507" y="477"/>
                    <a:pt x="55519" y="489"/>
                  </a:cubicBezTo>
                  <a:cubicBezTo>
                    <a:pt x="55531" y="501"/>
                    <a:pt x="55626" y="572"/>
                    <a:pt x="55662" y="572"/>
                  </a:cubicBezTo>
                  <a:cubicBezTo>
                    <a:pt x="55686" y="572"/>
                    <a:pt x="55781" y="501"/>
                    <a:pt x="55805" y="489"/>
                  </a:cubicBezTo>
                  <a:cubicBezTo>
                    <a:pt x="55829" y="489"/>
                    <a:pt x="55948" y="418"/>
                    <a:pt x="55960" y="418"/>
                  </a:cubicBezTo>
                  <a:cubicBezTo>
                    <a:pt x="55995" y="418"/>
                    <a:pt x="56079" y="489"/>
                    <a:pt x="56103" y="501"/>
                  </a:cubicBezTo>
                  <a:cubicBezTo>
                    <a:pt x="56150" y="525"/>
                    <a:pt x="56198" y="561"/>
                    <a:pt x="56245" y="584"/>
                  </a:cubicBezTo>
                  <a:cubicBezTo>
                    <a:pt x="56186" y="584"/>
                    <a:pt x="56138" y="668"/>
                    <a:pt x="56091" y="668"/>
                  </a:cubicBezTo>
                  <a:cubicBezTo>
                    <a:pt x="56043" y="656"/>
                    <a:pt x="55983" y="572"/>
                    <a:pt x="55948" y="572"/>
                  </a:cubicBezTo>
                  <a:cubicBezTo>
                    <a:pt x="55936" y="584"/>
                    <a:pt x="55805" y="644"/>
                    <a:pt x="55793" y="656"/>
                  </a:cubicBezTo>
                  <a:cubicBezTo>
                    <a:pt x="55793" y="656"/>
                    <a:pt x="55924" y="739"/>
                    <a:pt x="55936" y="739"/>
                  </a:cubicBezTo>
                  <a:cubicBezTo>
                    <a:pt x="55983" y="739"/>
                    <a:pt x="56043" y="656"/>
                    <a:pt x="56091" y="668"/>
                  </a:cubicBezTo>
                  <a:cubicBezTo>
                    <a:pt x="56138" y="668"/>
                    <a:pt x="56174" y="751"/>
                    <a:pt x="56222" y="751"/>
                  </a:cubicBezTo>
                  <a:cubicBezTo>
                    <a:pt x="56281" y="751"/>
                    <a:pt x="56329" y="680"/>
                    <a:pt x="56376" y="668"/>
                  </a:cubicBezTo>
                  <a:cubicBezTo>
                    <a:pt x="56376" y="644"/>
                    <a:pt x="56233" y="608"/>
                    <a:pt x="56245" y="584"/>
                  </a:cubicBezTo>
                  <a:cubicBezTo>
                    <a:pt x="56245" y="572"/>
                    <a:pt x="56376" y="525"/>
                    <a:pt x="56388" y="513"/>
                  </a:cubicBezTo>
                  <a:cubicBezTo>
                    <a:pt x="56424" y="489"/>
                    <a:pt x="56507" y="441"/>
                    <a:pt x="56543" y="430"/>
                  </a:cubicBezTo>
                  <a:cubicBezTo>
                    <a:pt x="56567" y="430"/>
                    <a:pt x="56662" y="513"/>
                    <a:pt x="56686" y="513"/>
                  </a:cubicBezTo>
                  <a:cubicBezTo>
                    <a:pt x="56710" y="513"/>
                    <a:pt x="56817" y="453"/>
                    <a:pt x="56841" y="441"/>
                  </a:cubicBezTo>
                  <a:cubicBezTo>
                    <a:pt x="56865" y="430"/>
                    <a:pt x="56960" y="358"/>
                    <a:pt x="56995" y="358"/>
                  </a:cubicBezTo>
                  <a:cubicBezTo>
                    <a:pt x="57007" y="358"/>
                    <a:pt x="57115" y="441"/>
                    <a:pt x="57126" y="441"/>
                  </a:cubicBezTo>
                  <a:cubicBezTo>
                    <a:pt x="57150" y="453"/>
                    <a:pt x="57246" y="525"/>
                    <a:pt x="57269" y="537"/>
                  </a:cubicBezTo>
                  <a:cubicBezTo>
                    <a:pt x="57293" y="537"/>
                    <a:pt x="57400" y="465"/>
                    <a:pt x="57424" y="453"/>
                  </a:cubicBezTo>
                  <a:cubicBezTo>
                    <a:pt x="57460" y="430"/>
                    <a:pt x="57531" y="382"/>
                    <a:pt x="57579" y="382"/>
                  </a:cubicBezTo>
                  <a:cubicBezTo>
                    <a:pt x="57603" y="370"/>
                    <a:pt x="57686" y="465"/>
                    <a:pt x="57710" y="465"/>
                  </a:cubicBezTo>
                  <a:cubicBezTo>
                    <a:pt x="57757" y="465"/>
                    <a:pt x="57817" y="382"/>
                    <a:pt x="57865" y="382"/>
                  </a:cubicBezTo>
                  <a:cubicBezTo>
                    <a:pt x="57912" y="382"/>
                    <a:pt x="57960" y="465"/>
                    <a:pt x="58008" y="465"/>
                  </a:cubicBezTo>
                  <a:cubicBezTo>
                    <a:pt x="58055" y="465"/>
                    <a:pt x="58115" y="394"/>
                    <a:pt x="58162" y="394"/>
                  </a:cubicBezTo>
                  <a:cubicBezTo>
                    <a:pt x="58210" y="394"/>
                    <a:pt x="58246" y="477"/>
                    <a:pt x="58293" y="477"/>
                  </a:cubicBezTo>
                  <a:cubicBezTo>
                    <a:pt x="58329" y="477"/>
                    <a:pt x="58424" y="394"/>
                    <a:pt x="58448" y="406"/>
                  </a:cubicBezTo>
                  <a:cubicBezTo>
                    <a:pt x="58460" y="406"/>
                    <a:pt x="58591" y="477"/>
                    <a:pt x="58591" y="489"/>
                  </a:cubicBezTo>
                  <a:cubicBezTo>
                    <a:pt x="58591" y="513"/>
                    <a:pt x="58436" y="537"/>
                    <a:pt x="58436" y="561"/>
                  </a:cubicBezTo>
                  <a:cubicBezTo>
                    <a:pt x="58436" y="572"/>
                    <a:pt x="58567" y="644"/>
                    <a:pt x="58579" y="644"/>
                  </a:cubicBezTo>
                  <a:cubicBezTo>
                    <a:pt x="58591" y="644"/>
                    <a:pt x="58722" y="572"/>
                    <a:pt x="58734" y="572"/>
                  </a:cubicBezTo>
                  <a:cubicBezTo>
                    <a:pt x="58734" y="549"/>
                    <a:pt x="58579" y="501"/>
                    <a:pt x="58591" y="489"/>
                  </a:cubicBezTo>
                  <a:cubicBezTo>
                    <a:pt x="58603" y="465"/>
                    <a:pt x="58710" y="418"/>
                    <a:pt x="58746" y="406"/>
                  </a:cubicBezTo>
                  <a:cubicBezTo>
                    <a:pt x="58746" y="406"/>
                    <a:pt x="58865" y="489"/>
                    <a:pt x="58877" y="489"/>
                  </a:cubicBezTo>
                  <a:cubicBezTo>
                    <a:pt x="58912" y="489"/>
                    <a:pt x="59008" y="430"/>
                    <a:pt x="59031" y="418"/>
                  </a:cubicBezTo>
                  <a:cubicBezTo>
                    <a:pt x="59067" y="406"/>
                    <a:pt x="59151" y="334"/>
                    <a:pt x="59186" y="334"/>
                  </a:cubicBezTo>
                  <a:cubicBezTo>
                    <a:pt x="59210" y="334"/>
                    <a:pt x="59305" y="418"/>
                    <a:pt x="59329" y="418"/>
                  </a:cubicBezTo>
                  <a:lnTo>
                    <a:pt x="59460" y="513"/>
                  </a:lnTo>
                  <a:cubicBezTo>
                    <a:pt x="59508" y="537"/>
                    <a:pt x="59555" y="561"/>
                    <a:pt x="59603" y="596"/>
                  </a:cubicBezTo>
                  <a:cubicBezTo>
                    <a:pt x="59627" y="608"/>
                    <a:pt x="59722" y="680"/>
                    <a:pt x="59746" y="680"/>
                  </a:cubicBezTo>
                  <a:cubicBezTo>
                    <a:pt x="59770" y="680"/>
                    <a:pt x="59877" y="608"/>
                    <a:pt x="59901" y="596"/>
                  </a:cubicBezTo>
                  <a:lnTo>
                    <a:pt x="60043" y="525"/>
                  </a:lnTo>
                  <a:lnTo>
                    <a:pt x="60198" y="441"/>
                  </a:lnTo>
                  <a:cubicBezTo>
                    <a:pt x="60234" y="430"/>
                    <a:pt x="60305" y="370"/>
                    <a:pt x="60353" y="370"/>
                  </a:cubicBezTo>
                  <a:cubicBezTo>
                    <a:pt x="60365" y="370"/>
                    <a:pt x="60484" y="441"/>
                    <a:pt x="60496" y="453"/>
                  </a:cubicBezTo>
                  <a:cubicBezTo>
                    <a:pt x="60508" y="465"/>
                    <a:pt x="60603" y="537"/>
                    <a:pt x="60627" y="537"/>
                  </a:cubicBezTo>
                  <a:cubicBezTo>
                    <a:pt x="60663" y="537"/>
                    <a:pt x="60770" y="477"/>
                    <a:pt x="60782" y="465"/>
                  </a:cubicBezTo>
                  <a:cubicBezTo>
                    <a:pt x="60805" y="453"/>
                    <a:pt x="60925" y="382"/>
                    <a:pt x="60936" y="382"/>
                  </a:cubicBezTo>
                  <a:cubicBezTo>
                    <a:pt x="60972" y="394"/>
                    <a:pt x="61044" y="453"/>
                    <a:pt x="61079" y="465"/>
                  </a:cubicBezTo>
                  <a:cubicBezTo>
                    <a:pt x="61115" y="489"/>
                    <a:pt x="61163" y="537"/>
                    <a:pt x="61210" y="549"/>
                  </a:cubicBezTo>
                  <a:cubicBezTo>
                    <a:pt x="61246" y="561"/>
                    <a:pt x="61317" y="632"/>
                    <a:pt x="61353" y="632"/>
                  </a:cubicBezTo>
                  <a:cubicBezTo>
                    <a:pt x="61389" y="644"/>
                    <a:pt x="61484" y="549"/>
                    <a:pt x="61508" y="561"/>
                  </a:cubicBezTo>
                  <a:cubicBezTo>
                    <a:pt x="61556" y="572"/>
                    <a:pt x="61615" y="620"/>
                    <a:pt x="61651" y="644"/>
                  </a:cubicBezTo>
                  <a:cubicBezTo>
                    <a:pt x="61663" y="656"/>
                    <a:pt x="61758" y="727"/>
                    <a:pt x="61782" y="727"/>
                  </a:cubicBezTo>
                  <a:cubicBezTo>
                    <a:pt x="61794" y="727"/>
                    <a:pt x="61937" y="656"/>
                    <a:pt x="61937" y="656"/>
                  </a:cubicBezTo>
                  <a:cubicBezTo>
                    <a:pt x="61937" y="656"/>
                    <a:pt x="61901" y="632"/>
                    <a:pt x="61865" y="608"/>
                  </a:cubicBezTo>
                  <a:cubicBezTo>
                    <a:pt x="61829" y="584"/>
                    <a:pt x="61794" y="572"/>
                    <a:pt x="61794" y="572"/>
                  </a:cubicBezTo>
                  <a:cubicBezTo>
                    <a:pt x="61829" y="561"/>
                    <a:pt x="61925" y="489"/>
                    <a:pt x="61948" y="489"/>
                  </a:cubicBezTo>
                  <a:cubicBezTo>
                    <a:pt x="61984" y="489"/>
                    <a:pt x="62068" y="561"/>
                    <a:pt x="62091" y="572"/>
                  </a:cubicBezTo>
                  <a:cubicBezTo>
                    <a:pt x="62103" y="584"/>
                    <a:pt x="62210" y="668"/>
                    <a:pt x="62234" y="656"/>
                  </a:cubicBezTo>
                  <a:cubicBezTo>
                    <a:pt x="62246" y="656"/>
                    <a:pt x="62377" y="584"/>
                    <a:pt x="62377" y="584"/>
                  </a:cubicBezTo>
                  <a:cubicBezTo>
                    <a:pt x="62389" y="561"/>
                    <a:pt x="62234" y="525"/>
                    <a:pt x="62246" y="501"/>
                  </a:cubicBezTo>
                  <a:cubicBezTo>
                    <a:pt x="62246" y="489"/>
                    <a:pt x="62377" y="430"/>
                    <a:pt x="62401" y="418"/>
                  </a:cubicBezTo>
                  <a:cubicBezTo>
                    <a:pt x="62413" y="418"/>
                    <a:pt x="62508" y="501"/>
                    <a:pt x="62532" y="501"/>
                  </a:cubicBezTo>
                  <a:cubicBezTo>
                    <a:pt x="62580" y="513"/>
                    <a:pt x="62651" y="430"/>
                    <a:pt x="62687" y="430"/>
                  </a:cubicBezTo>
                  <a:cubicBezTo>
                    <a:pt x="62699" y="430"/>
                    <a:pt x="62830" y="513"/>
                    <a:pt x="62830" y="513"/>
                  </a:cubicBezTo>
                  <a:cubicBezTo>
                    <a:pt x="62830" y="537"/>
                    <a:pt x="62675" y="572"/>
                    <a:pt x="62675" y="596"/>
                  </a:cubicBezTo>
                  <a:cubicBezTo>
                    <a:pt x="62687" y="620"/>
                    <a:pt x="62794" y="656"/>
                    <a:pt x="62818" y="680"/>
                  </a:cubicBezTo>
                  <a:cubicBezTo>
                    <a:pt x="62853" y="703"/>
                    <a:pt x="62913" y="739"/>
                    <a:pt x="62949" y="763"/>
                  </a:cubicBezTo>
                  <a:lnTo>
                    <a:pt x="63091" y="846"/>
                  </a:lnTo>
                  <a:cubicBezTo>
                    <a:pt x="63103" y="822"/>
                    <a:pt x="63246" y="799"/>
                    <a:pt x="63246" y="763"/>
                  </a:cubicBezTo>
                  <a:cubicBezTo>
                    <a:pt x="63246" y="751"/>
                    <a:pt x="63127" y="692"/>
                    <a:pt x="63103" y="680"/>
                  </a:cubicBezTo>
                  <a:cubicBezTo>
                    <a:pt x="63091" y="668"/>
                    <a:pt x="62961" y="608"/>
                    <a:pt x="62972" y="596"/>
                  </a:cubicBezTo>
                  <a:cubicBezTo>
                    <a:pt x="62972" y="584"/>
                    <a:pt x="63091" y="537"/>
                    <a:pt x="63115" y="525"/>
                  </a:cubicBezTo>
                  <a:lnTo>
                    <a:pt x="63270" y="441"/>
                  </a:lnTo>
                  <a:cubicBezTo>
                    <a:pt x="63282" y="477"/>
                    <a:pt x="63413" y="501"/>
                    <a:pt x="63413" y="525"/>
                  </a:cubicBezTo>
                  <a:cubicBezTo>
                    <a:pt x="63413" y="561"/>
                    <a:pt x="63270" y="584"/>
                    <a:pt x="63258" y="608"/>
                  </a:cubicBezTo>
                  <a:cubicBezTo>
                    <a:pt x="63306" y="608"/>
                    <a:pt x="63353" y="692"/>
                    <a:pt x="63401" y="692"/>
                  </a:cubicBezTo>
                  <a:cubicBezTo>
                    <a:pt x="63413" y="692"/>
                    <a:pt x="63556" y="620"/>
                    <a:pt x="63556" y="608"/>
                  </a:cubicBezTo>
                  <a:cubicBezTo>
                    <a:pt x="63556" y="608"/>
                    <a:pt x="63413" y="525"/>
                    <a:pt x="63413" y="525"/>
                  </a:cubicBezTo>
                  <a:cubicBezTo>
                    <a:pt x="63461" y="525"/>
                    <a:pt x="63520" y="453"/>
                    <a:pt x="63568" y="453"/>
                  </a:cubicBezTo>
                  <a:cubicBezTo>
                    <a:pt x="63592" y="453"/>
                    <a:pt x="63687" y="525"/>
                    <a:pt x="63699" y="537"/>
                  </a:cubicBezTo>
                  <a:cubicBezTo>
                    <a:pt x="63723" y="549"/>
                    <a:pt x="63818" y="620"/>
                    <a:pt x="63842" y="620"/>
                  </a:cubicBezTo>
                  <a:cubicBezTo>
                    <a:pt x="63865" y="620"/>
                    <a:pt x="63973" y="561"/>
                    <a:pt x="63996" y="549"/>
                  </a:cubicBezTo>
                  <a:cubicBezTo>
                    <a:pt x="64020" y="525"/>
                    <a:pt x="64115" y="465"/>
                    <a:pt x="64151" y="465"/>
                  </a:cubicBezTo>
                  <a:cubicBezTo>
                    <a:pt x="64187" y="465"/>
                    <a:pt x="64246" y="549"/>
                    <a:pt x="64282" y="549"/>
                  </a:cubicBezTo>
                  <a:cubicBezTo>
                    <a:pt x="64342" y="549"/>
                    <a:pt x="64389" y="477"/>
                    <a:pt x="64437" y="477"/>
                  </a:cubicBezTo>
                  <a:cubicBezTo>
                    <a:pt x="64485" y="477"/>
                    <a:pt x="64532" y="561"/>
                    <a:pt x="64580" y="561"/>
                  </a:cubicBezTo>
                  <a:cubicBezTo>
                    <a:pt x="64627" y="561"/>
                    <a:pt x="64687" y="489"/>
                    <a:pt x="64735" y="477"/>
                  </a:cubicBezTo>
                  <a:cubicBezTo>
                    <a:pt x="64770" y="477"/>
                    <a:pt x="64830" y="561"/>
                    <a:pt x="64866" y="572"/>
                  </a:cubicBezTo>
                  <a:cubicBezTo>
                    <a:pt x="64901" y="572"/>
                    <a:pt x="64996" y="501"/>
                    <a:pt x="65020" y="489"/>
                  </a:cubicBezTo>
                  <a:cubicBezTo>
                    <a:pt x="65044" y="477"/>
                    <a:pt x="65151" y="418"/>
                    <a:pt x="65175" y="418"/>
                  </a:cubicBezTo>
                  <a:cubicBezTo>
                    <a:pt x="65187" y="418"/>
                    <a:pt x="65318" y="489"/>
                    <a:pt x="65318" y="501"/>
                  </a:cubicBezTo>
                  <a:cubicBezTo>
                    <a:pt x="65318" y="501"/>
                    <a:pt x="65175" y="572"/>
                    <a:pt x="65163" y="572"/>
                  </a:cubicBezTo>
                  <a:cubicBezTo>
                    <a:pt x="65211" y="572"/>
                    <a:pt x="65258" y="656"/>
                    <a:pt x="65306" y="656"/>
                  </a:cubicBezTo>
                  <a:cubicBezTo>
                    <a:pt x="65342" y="656"/>
                    <a:pt x="65425" y="596"/>
                    <a:pt x="65449" y="584"/>
                  </a:cubicBezTo>
                  <a:cubicBezTo>
                    <a:pt x="65508" y="572"/>
                    <a:pt x="65568" y="525"/>
                    <a:pt x="65604" y="501"/>
                  </a:cubicBezTo>
                  <a:cubicBezTo>
                    <a:pt x="65628" y="489"/>
                    <a:pt x="65735" y="430"/>
                    <a:pt x="65758" y="430"/>
                  </a:cubicBezTo>
                  <a:cubicBezTo>
                    <a:pt x="65782" y="430"/>
                    <a:pt x="65878" y="501"/>
                    <a:pt x="65901" y="513"/>
                  </a:cubicBezTo>
                  <a:cubicBezTo>
                    <a:pt x="65949" y="537"/>
                    <a:pt x="65997" y="572"/>
                    <a:pt x="66032" y="596"/>
                  </a:cubicBezTo>
                  <a:cubicBezTo>
                    <a:pt x="66056" y="608"/>
                    <a:pt x="66151" y="680"/>
                    <a:pt x="66175" y="680"/>
                  </a:cubicBezTo>
                  <a:cubicBezTo>
                    <a:pt x="66199" y="680"/>
                    <a:pt x="66306" y="620"/>
                    <a:pt x="66330" y="608"/>
                  </a:cubicBezTo>
                  <a:lnTo>
                    <a:pt x="66485" y="525"/>
                  </a:lnTo>
                  <a:cubicBezTo>
                    <a:pt x="66497" y="525"/>
                    <a:pt x="66616" y="453"/>
                    <a:pt x="66640" y="453"/>
                  </a:cubicBezTo>
                  <a:cubicBezTo>
                    <a:pt x="66663" y="453"/>
                    <a:pt x="66747" y="525"/>
                    <a:pt x="66771" y="537"/>
                  </a:cubicBezTo>
                  <a:cubicBezTo>
                    <a:pt x="66818" y="561"/>
                    <a:pt x="66866" y="596"/>
                    <a:pt x="66913" y="620"/>
                  </a:cubicBezTo>
                  <a:cubicBezTo>
                    <a:pt x="66949" y="632"/>
                    <a:pt x="67009" y="703"/>
                    <a:pt x="67056" y="703"/>
                  </a:cubicBezTo>
                  <a:cubicBezTo>
                    <a:pt x="67092" y="715"/>
                    <a:pt x="67163" y="632"/>
                    <a:pt x="67211" y="632"/>
                  </a:cubicBezTo>
                  <a:cubicBezTo>
                    <a:pt x="67247" y="632"/>
                    <a:pt x="67306" y="715"/>
                    <a:pt x="67342" y="715"/>
                  </a:cubicBezTo>
                  <a:cubicBezTo>
                    <a:pt x="67402" y="703"/>
                    <a:pt x="67437" y="644"/>
                    <a:pt x="67497" y="632"/>
                  </a:cubicBezTo>
                  <a:cubicBezTo>
                    <a:pt x="67461" y="632"/>
                    <a:pt x="67390" y="549"/>
                    <a:pt x="67354" y="549"/>
                  </a:cubicBezTo>
                  <a:cubicBezTo>
                    <a:pt x="67402" y="549"/>
                    <a:pt x="67461" y="477"/>
                    <a:pt x="67509" y="477"/>
                  </a:cubicBezTo>
                  <a:cubicBezTo>
                    <a:pt x="67521" y="477"/>
                    <a:pt x="67652" y="561"/>
                    <a:pt x="67652" y="561"/>
                  </a:cubicBezTo>
                  <a:cubicBezTo>
                    <a:pt x="67652" y="572"/>
                    <a:pt x="67509" y="632"/>
                    <a:pt x="67497" y="632"/>
                  </a:cubicBezTo>
                  <a:cubicBezTo>
                    <a:pt x="67533" y="632"/>
                    <a:pt x="67592" y="715"/>
                    <a:pt x="67640" y="715"/>
                  </a:cubicBezTo>
                  <a:cubicBezTo>
                    <a:pt x="67663" y="727"/>
                    <a:pt x="67771" y="656"/>
                    <a:pt x="67794" y="644"/>
                  </a:cubicBezTo>
                  <a:cubicBezTo>
                    <a:pt x="67806" y="632"/>
                    <a:pt x="67937" y="584"/>
                    <a:pt x="67937" y="561"/>
                  </a:cubicBezTo>
                  <a:cubicBezTo>
                    <a:pt x="67937" y="561"/>
                    <a:pt x="67806" y="477"/>
                    <a:pt x="67806" y="477"/>
                  </a:cubicBezTo>
                  <a:cubicBezTo>
                    <a:pt x="67854" y="477"/>
                    <a:pt x="67902" y="406"/>
                    <a:pt x="67961" y="406"/>
                  </a:cubicBezTo>
                  <a:cubicBezTo>
                    <a:pt x="67985" y="406"/>
                    <a:pt x="68068" y="477"/>
                    <a:pt x="68092" y="489"/>
                  </a:cubicBezTo>
                  <a:cubicBezTo>
                    <a:pt x="68128" y="513"/>
                    <a:pt x="68187" y="561"/>
                    <a:pt x="68235" y="572"/>
                  </a:cubicBezTo>
                  <a:cubicBezTo>
                    <a:pt x="68259" y="584"/>
                    <a:pt x="68354" y="501"/>
                    <a:pt x="68390" y="501"/>
                  </a:cubicBezTo>
                  <a:cubicBezTo>
                    <a:pt x="68414" y="501"/>
                    <a:pt x="68509" y="572"/>
                    <a:pt x="68521" y="584"/>
                  </a:cubicBezTo>
                  <a:cubicBezTo>
                    <a:pt x="68545" y="596"/>
                    <a:pt x="68652" y="668"/>
                    <a:pt x="68664" y="668"/>
                  </a:cubicBezTo>
                  <a:cubicBezTo>
                    <a:pt x="68699" y="668"/>
                    <a:pt x="68795" y="608"/>
                    <a:pt x="68818" y="584"/>
                  </a:cubicBezTo>
                  <a:lnTo>
                    <a:pt x="68973" y="513"/>
                  </a:lnTo>
                  <a:cubicBezTo>
                    <a:pt x="68985" y="501"/>
                    <a:pt x="69104" y="430"/>
                    <a:pt x="69128" y="430"/>
                  </a:cubicBezTo>
                  <a:cubicBezTo>
                    <a:pt x="69128" y="441"/>
                    <a:pt x="69259" y="513"/>
                    <a:pt x="69259" y="525"/>
                  </a:cubicBezTo>
                  <a:cubicBezTo>
                    <a:pt x="69259" y="525"/>
                    <a:pt x="69116" y="596"/>
                    <a:pt x="69104" y="596"/>
                  </a:cubicBezTo>
                  <a:cubicBezTo>
                    <a:pt x="69164" y="608"/>
                    <a:pt x="69199" y="680"/>
                    <a:pt x="69247" y="680"/>
                  </a:cubicBezTo>
                  <a:cubicBezTo>
                    <a:pt x="69271" y="680"/>
                    <a:pt x="69378" y="620"/>
                    <a:pt x="69402" y="608"/>
                  </a:cubicBezTo>
                  <a:cubicBezTo>
                    <a:pt x="69449" y="584"/>
                    <a:pt x="69497" y="537"/>
                    <a:pt x="69557" y="525"/>
                  </a:cubicBezTo>
                  <a:cubicBezTo>
                    <a:pt x="69592" y="525"/>
                    <a:pt x="69664" y="453"/>
                    <a:pt x="69711" y="453"/>
                  </a:cubicBezTo>
                  <a:cubicBezTo>
                    <a:pt x="69747" y="453"/>
                    <a:pt x="69807" y="537"/>
                    <a:pt x="69842" y="537"/>
                  </a:cubicBezTo>
                  <a:cubicBezTo>
                    <a:pt x="69890" y="537"/>
                    <a:pt x="69949" y="453"/>
                    <a:pt x="69997" y="453"/>
                  </a:cubicBezTo>
                  <a:cubicBezTo>
                    <a:pt x="70021" y="465"/>
                    <a:pt x="70116" y="537"/>
                    <a:pt x="70140" y="549"/>
                  </a:cubicBezTo>
                  <a:cubicBezTo>
                    <a:pt x="70176" y="572"/>
                    <a:pt x="70223" y="608"/>
                    <a:pt x="70283" y="632"/>
                  </a:cubicBezTo>
                  <a:cubicBezTo>
                    <a:pt x="70307" y="644"/>
                    <a:pt x="70378" y="703"/>
                    <a:pt x="70414" y="715"/>
                  </a:cubicBezTo>
                  <a:cubicBezTo>
                    <a:pt x="70461" y="715"/>
                    <a:pt x="70521" y="632"/>
                    <a:pt x="70569" y="632"/>
                  </a:cubicBezTo>
                  <a:cubicBezTo>
                    <a:pt x="70616" y="632"/>
                    <a:pt x="70664" y="715"/>
                    <a:pt x="70711" y="715"/>
                  </a:cubicBezTo>
                  <a:cubicBezTo>
                    <a:pt x="70759" y="715"/>
                    <a:pt x="70807" y="644"/>
                    <a:pt x="70866" y="644"/>
                  </a:cubicBezTo>
                  <a:cubicBezTo>
                    <a:pt x="70902" y="644"/>
                    <a:pt x="70962" y="727"/>
                    <a:pt x="70997" y="727"/>
                  </a:cubicBezTo>
                  <a:cubicBezTo>
                    <a:pt x="71009" y="727"/>
                    <a:pt x="71152" y="656"/>
                    <a:pt x="71152" y="656"/>
                  </a:cubicBezTo>
                  <a:cubicBezTo>
                    <a:pt x="71152" y="632"/>
                    <a:pt x="71009" y="584"/>
                    <a:pt x="71009" y="561"/>
                  </a:cubicBezTo>
                  <a:cubicBezTo>
                    <a:pt x="71021" y="549"/>
                    <a:pt x="71140" y="501"/>
                    <a:pt x="71164" y="489"/>
                  </a:cubicBezTo>
                  <a:cubicBezTo>
                    <a:pt x="71188" y="489"/>
                    <a:pt x="71283" y="572"/>
                    <a:pt x="71307" y="572"/>
                  </a:cubicBezTo>
                  <a:cubicBezTo>
                    <a:pt x="71354" y="572"/>
                    <a:pt x="71414" y="501"/>
                    <a:pt x="71462" y="501"/>
                  </a:cubicBezTo>
                  <a:cubicBezTo>
                    <a:pt x="71473" y="501"/>
                    <a:pt x="71593" y="572"/>
                    <a:pt x="71593" y="584"/>
                  </a:cubicBezTo>
                  <a:cubicBezTo>
                    <a:pt x="71593" y="584"/>
                    <a:pt x="71450" y="656"/>
                    <a:pt x="71450" y="656"/>
                  </a:cubicBezTo>
                  <a:cubicBezTo>
                    <a:pt x="71485" y="656"/>
                    <a:pt x="71533" y="739"/>
                    <a:pt x="71581" y="739"/>
                  </a:cubicBezTo>
                  <a:cubicBezTo>
                    <a:pt x="71616" y="739"/>
                    <a:pt x="71700" y="680"/>
                    <a:pt x="71735" y="668"/>
                  </a:cubicBezTo>
                  <a:cubicBezTo>
                    <a:pt x="71795" y="644"/>
                    <a:pt x="71843" y="608"/>
                    <a:pt x="71890" y="584"/>
                  </a:cubicBezTo>
                  <a:cubicBezTo>
                    <a:pt x="71926" y="572"/>
                    <a:pt x="71997" y="513"/>
                    <a:pt x="72045" y="513"/>
                  </a:cubicBezTo>
                  <a:cubicBezTo>
                    <a:pt x="72081" y="513"/>
                    <a:pt x="72140" y="596"/>
                    <a:pt x="72176" y="596"/>
                  </a:cubicBezTo>
                  <a:cubicBezTo>
                    <a:pt x="72224" y="596"/>
                    <a:pt x="72295" y="513"/>
                    <a:pt x="72331" y="513"/>
                  </a:cubicBezTo>
                  <a:cubicBezTo>
                    <a:pt x="72378" y="525"/>
                    <a:pt x="72426" y="608"/>
                    <a:pt x="72474" y="608"/>
                  </a:cubicBezTo>
                  <a:cubicBezTo>
                    <a:pt x="72521" y="608"/>
                    <a:pt x="72581" y="525"/>
                    <a:pt x="72628" y="525"/>
                  </a:cubicBezTo>
                  <a:cubicBezTo>
                    <a:pt x="72676" y="525"/>
                    <a:pt x="72712" y="608"/>
                    <a:pt x="72759" y="608"/>
                  </a:cubicBezTo>
                  <a:cubicBezTo>
                    <a:pt x="72795" y="608"/>
                    <a:pt x="72902" y="525"/>
                    <a:pt x="72914" y="537"/>
                  </a:cubicBezTo>
                  <a:cubicBezTo>
                    <a:pt x="72938" y="537"/>
                    <a:pt x="73057" y="608"/>
                    <a:pt x="73057" y="620"/>
                  </a:cubicBezTo>
                  <a:cubicBezTo>
                    <a:pt x="73057" y="644"/>
                    <a:pt x="72902" y="680"/>
                    <a:pt x="72902" y="692"/>
                  </a:cubicBezTo>
                  <a:cubicBezTo>
                    <a:pt x="72902" y="703"/>
                    <a:pt x="73033" y="775"/>
                    <a:pt x="73045" y="775"/>
                  </a:cubicBezTo>
                  <a:cubicBezTo>
                    <a:pt x="73069" y="787"/>
                    <a:pt x="73176" y="715"/>
                    <a:pt x="73200" y="703"/>
                  </a:cubicBezTo>
                  <a:lnTo>
                    <a:pt x="73343" y="632"/>
                  </a:lnTo>
                  <a:cubicBezTo>
                    <a:pt x="73378" y="608"/>
                    <a:pt x="73450" y="561"/>
                    <a:pt x="73498" y="549"/>
                  </a:cubicBezTo>
                  <a:cubicBezTo>
                    <a:pt x="73533" y="549"/>
                    <a:pt x="73605" y="632"/>
                    <a:pt x="73640" y="632"/>
                  </a:cubicBezTo>
                  <a:cubicBezTo>
                    <a:pt x="73676" y="632"/>
                    <a:pt x="73759" y="549"/>
                    <a:pt x="73795" y="561"/>
                  </a:cubicBezTo>
                  <a:cubicBezTo>
                    <a:pt x="73819" y="561"/>
                    <a:pt x="73914" y="632"/>
                    <a:pt x="73926" y="644"/>
                  </a:cubicBezTo>
                  <a:cubicBezTo>
                    <a:pt x="73938" y="656"/>
                    <a:pt x="73783" y="703"/>
                    <a:pt x="73783" y="715"/>
                  </a:cubicBezTo>
                  <a:cubicBezTo>
                    <a:pt x="73783" y="727"/>
                    <a:pt x="73902" y="799"/>
                    <a:pt x="73914" y="799"/>
                  </a:cubicBezTo>
                  <a:cubicBezTo>
                    <a:pt x="73938" y="799"/>
                    <a:pt x="74045" y="739"/>
                    <a:pt x="74069" y="727"/>
                  </a:cubicBezTo>
                  <a:cubicBezTo>
                    <a:pt x="74117" y="703"/>
                    <a:pt x="74176" y="668"/>
                    <a:pt x="74224" y="644"/>
                  </a:cubicBezTo>
                  <a:cubicBezTo>
                    <a:pt x="74260" y="644"/>
                    <a:pt x="74343" y="572"/>
                    <a:pt x="74379" y="572"/>
                  </a:cubicBezTo>
                  <a:cubicBezTo>
                    <a:pt x="74414" y="572"/>
                    <a:pt x="74474" y="656"/>
                    <a:pt x="74521" y="656"/>
                  </a:cubicBezTo>
                  <a:cubicBezTo>
                    <a:pt x="74569" y="656"/>
                    <a:pt x="74617" y="584"/>
                    <a:pt x="74664" y="584"/>
                  </a:cubicBezTo>
                  <a:cubicBezTo>
                    <a:pt x="74712" y="584"/>
                    <a:pt x="74772" y="668"/>
                    <a:pt x="74807" y="668"/>
                  </a:cubicBezTo>
                  <a:cubicBezTo>
                    <a:pt x="74831" y="668"/>
                    <a:pt x="74950" y="584"/>
                    <a:pt x="74962" y="584"/>
                  </a:cubicBezTo>
                  <a:cubicBezTo>
                    <a:pt x="74974" y="596"/>
                    <a:pt x="75105" y="656"/>
                    <a:pt x="75105" y="668"/>
                  </a:cubicBezTo>
                  <a:cubicBezTo>
                    <a:pt x="75093" y="692"/>
                    <a:pt x="74938" y="727"/>
                    <a:pt x="74950" y="751"/>
                  </a:cubicBezTo>
                  <a:cubicBezTo>
                    <a:pt x="74950" y="751"/>
                    <a:pt x="75069" y="834"/>
                    <a:pt x="75081" y="834"/>
                  </a:cubicBezTo>
                  <a:cubicBezTo>
                    <a:pt x="75117" y="834"/>
                    <a:pt x="75212" y="763"/>
                    <a:pt x="75236" y="751"/>
                  </a:cubicBezTo>
                  <a:cubicBezTo>
                    <a:pt x="75260" y="751"/>
                    <a:pt x="75367" y="680"/>
                    <a:pt x="75391" y="680"/>
                  </a:cubicBezTo>
                  <a:cubicBezTo>
                    <a:pt x="75403" y="680"/>
                    <a:pt x="75522" y="763"/>
                    <a:pt x="75534" y="763"/>
                  </a:cubicBezTo>
                  <a:cubicBezTo>
                    <a:pt x="75545" y="751"/>
                    <a:pt x="75676" y="703"/>
                    <a:pt x="75688" y="692"/>
                  </a:cubicBezTo>
                  <a:cubicBezTo>
                    <a:pt x="75688" y="680"/>
                    <a:pt x="75557" y="608"/>
                    <a:pt x="75545" y="608"/>
                  </a:cubicBezTo>
                  <a:cubicBezTo>
                    <a:pt x="75593" y="608"/>
                    <a:pt x="75653" y="525"/>
                    <a:pt x="75700" y="525"/>
                  </a:cubicBezTo>
                  <a:cubicBezTo>
                    <a:pt x="75748" y="525"/>
                    <a:pt x="75784" y="608"/>
                    <a:pt x="75831" y="608"/>
                  </a:cubicBezTo>
                  <a:cubicBezTo>
                    <a:pt x="75879" y="620"/>
                    <a:pt x="75926" y="692"/>
                    <a:pt x="75974" y="692"/>
                  </a:cubicBezTo>
                  <a:cubicBezTo>
                    <a:pt x="75986" y="692"/>
                    <a:pt x="76117" y="608"/>
                    <a:pt x="76129" y="620"/>
                  </a:cubicBezTo>
                  <a:cubicBezTo>
                    <a:pt x="76141" y="632"/>
                    <a:pt x="76272" y="692"/>
                    <a:pt x="76272" y="703"/>
                  </a:cubicBezTo>
                  <a:cubicBezTo>
                    <a:pt x="76260" y="727"/>
                    <a:pt x="76105" y="763"/>
                    <a:pt x="76117" y="775"/>
                  </a:cubicBezTo>
                  <a:cubicBezTo>
                    <a:pt x="76117" y="787"/>
                    <a:pt x="76236" y="858"/>
                    <a:pt x="76248" y="858"/>
                  </a:cubicBezTo>
                  <a:cubicBezTo>
                    <a:pt x="76272" y="870"/>
                    <a:pt x="76391" y="799"/>
                    <a:pt x="76403" y="787"/>
                  </a:cubicBezTo>
                  <a:lnTo>
                    <a:pt x="76557" y="715"/>
                  </a:lnTo>
                  <a:lnTo>
                    <a:pt x="76712" y="632"/>
                  </a:lnTo>
                  <a:cubicBezTo>
                    <a:pt x="76736" y="620"/>
                    <a:pt x="76831" y="561"/>
                    <a:pt x="76867" y="561"/>
                  </a:cubicBezTo>
                  <a:cubicBezTo>
                    <a:pt x="76879" y="561"/>
                    <a:pt x="76986" y="632"/>
                    <a:pt x="76998" y="644"/>
                  </a:cubicBezTo>
                  <a:cubicBezTo>
                    <a:pt x="77034" y="656"/>
                    <a:pt x="77093" y="715"/>
                    <a:pt x="77141" y="727"/>
                  </a:cubicBezTo>
                  <a:cubicBezTo>
                    <a:pt x="77165" y="727"/>
                    <a:pt x="77260" y="644"/>
                    <a:pt x="77296" y="644"/>
                  </a:cubicBezTo>
                  <a:cubicBezTo>
                    <a:pt x="77343" y="644"/>
                    <a:pt x="77379" y="727"/>
                    <a:pt x="77439" y="727"/>
                  </a:cubicBezTo>
                  <a:cubicBezTo>
                    <a:pt x="77474" y="739"/>
                    <a:pt x="77546" y="656"/>
                    <a:pt x="77581" y="656"/>
                  </a:cubicBezTo>
                  <a:cubicBezTo>
                    <a:pt x="77641" y="656"/>
                    <a:pt x="77677" y="739"/>
                    <a:pt x="77724" y="739"/>
                  </a:cubicBezTo>
                  <a:cubicBezTo>
                    <a:pt x="77772" y="739"/>
                    <a:pt x="77831" y="668"/>
                    <a:pt x="77879" y="668"/>
                  </a:cubicBezTo>
                  <a:cubicBezTo>
                    <a:pt x="77927" y="668"/>
                    <a:pt x="77974" y="751"/>
                    <a:pt x="78022" y="751"/>
                  </a:cubicBezTo>
                  <a:cubicBezTo>
                    <a:pt x="78046" y="751"/>
                    <a:pt x="78153" y="680"/>
                    <a:pt x="78165" y="668"/>
                  </a:cubicBezTo>
                  <a:cubicBezTo>
                    <a:pt x="78212" y="656"/>
                    <a:pt x="78272" y="608"/>
                    <a:pt x="78320" y="596"/>
                  </a:cubicBezTo>
                  <a:cubicBezTo>
                    <a:pt x="78355" y="584"/>
                    <a:pt x="78427" y="680"/>
                    <a:pt x="78462" y="680"/>
                  </a:cubicBezTo>
                  <a:cubicBezTo>
                    <a:pt x="78510" y="680"/>
                    <a:pt x="78570" y="608"/>
                    <a:pt x="78617" y="596"/>
                  </a:cubicBezTo>
                  <a:cubicBezTo>
                    <a:pt x="78653" y="596"/>
                    <a:pt x="78712" y="680"/>
                    <a:pt x="78748" y="692"/>
                  </a:cubicBezTo>
                  <a:cubicBezTo>
                    <a:pt x="78808" y="692"/>
                    <a:pt x="78855" y="608"/>
                    <a:pt x="78903" y="608"/>
                  </a:cubicBezTo>
                  <a:cubicBezTo>
                    <a:pt x="78951" y="608"/>
                    <a:pt x="78998" y="692"/>
                    <a:pt x="79046" y="692"/>
                  </a:cubicBezTo>
                  <a:cubicBezTo>
                    <a:pt x="79082" y="692"/>
                    <a:pt x="79165" y="608"/>
                    <a:pt x="79201" y="620"/>
                  </a:cubicBezTo>
                  <a:cubicBezTo>
                    <a:pt x="79213" y="620"/>
                    <a:pt x="79344" y="692"/>
                    <a:pt x="79344" y="703"/>
                  </a:cubicBezTo>
                  <a:cubicBezTo>
                    <a:pt x="79344" y="703"/>
                    <a:pt x="79189" y="775"/>
                    <a:pt x="79189" y="775"/>
                  </a:cubicBezTo>
                  <a:cubicBezTo>
                    <a:pt x="79153" y="775"/>
                    <a:pt x="79082" y="692"/>
                    <a:pt x="79046" y="692"/>
                  </a:cubicBezTo>
                  <a:cubicBezTo>
                    <a:pt x="78998" y="703"/>
                    <a:pt x="78939" y="775"/>
                    <a:pt x="78891" y="775"/>
                  </a:cubicBezTo>
                  <a:cubicBezTo>
                    <a:pt x="78855" y="775"/>
                    <a:pt x="78796" y="680"/>
                    <a:pt x="78748" y="692"/>
                  </a:cubicBezTo>
                  <a:cubicBezTo>
                    <a:pt x="78701" y="692"/>
                    <a:pt x="78653" y="751"/>
                    <a:pt x="78605" y="763"/>
                  </a:cubicBezTo>
                  <a:cubicBezTo>
                    <a:pt x="78653" y="775"/>
                    <a:pt x="78689" y="846"/>
                    <a:pt x="78736" y="846"/>
                  </a:cubicBezTo>
                  <a:cubicBezTo>
                    <a:pt x="78784" y="846"/>
                    <a:pt x="78855" y="763"/>
                    <a:pt x="78891" y="775"/>
                  </a:cubicBezTo>
                  <a:cubicBezTo>
                    <a:pt x="78951" y="775"/>
                    <a:pt x="78974" y="846"/>
                    <a:pt x="79034" y="858"/>
                  </a:cubicBezTo>
                  <a:cubicBezTo>
                    <a:pt x="79082" y="858"/>
                    <a:pt x="79141" y="775"/>
                    <a:pt x="79189" y="775"/>
                  </a:cubicBezTo>
                  <a:cubicBezTo>
                    <a:pt x="79213" y="775"/>
                    <a:pt x="79296" y="870"/>
                    <a:pt x="79320" y="858"/>
                  </a:cubicBezTo>
                  <a:cubicBezTo>
                    <a:pt x="79367" y="858"/>
                    <a:pt x="79439" y="811"/>
                    <a:pt x="79474" y="787"/>
                  </a:cubicBezTo>
                  <a:cubicBezTo>
                    <a:pt x="79522" y="763"/>
                    <a:pt x="79582" y="739"/>
                    <a:pt x="79629" y="703"/>
                  </a:cubicBezTo>
                  <a:cubicBezTo>
                    <a:pt x="79653" y="692"/>
                    <a:pt x="79748" y="632"/>
                    <a:pt x="79784" y="632"/>
                  </a:cubicBezTo>
                  <a:cubicBezTo>
                    <a:pt x="79820" y="632"/>
                    <a:pt x="79879" y="715"/>
                    <a:pt x="79927" y="715"/>
                  </a:cubicBezTo>
                  <a:cubicBezTo>
                    <a:pt x="79963" y="715"/>
                    <a:pt x="80034" y="632"/>
                    <a:pt x="80070" y="644"/>
                  </a:cubicBezTo>
                  <a:cubicBezTo>
                    <a:pt x="80129" y="644"/>
                    <a:pt x="80165" y="715"/>
                    <a:pt x="80213" y="727"/>
                  </a:cubicBezTo>
                  <a:cubicBezTo>
                    <a:pt x="80260" y="727"/>
                    <a:pt x="80308" y="811"/>
                    <a:pt x="80356" y="811"/>
                  </a:cubicBezTo>
                  <a:cubicBezTo>
                    <a:pt x="80379" y="811"/>
                    <a:pt x="80487" y="739"/>
                    <a:pt x="80510" y="727"/>
                  </a:cubicBezTo>
                  <a:cubicBezTo>
                    <a:pt x="80522" y="727"/>
                    <a:pt x="80641" y="656"/>
                    <a:pt x="80653" y="656"/>
                  </a:cubicBezTo>
                  <a:cubicBezTo>
                    <a:pt x="80677" y="656"/>
                    <a:pt x="80796" y="727"/>
                    <a:pt x="80796" y="739"/>
                  </a:cubicBezTo>
                  <a:cubicBezTo>
                    <a:pt x="80796" y="751"/>
                    <a:pt x="80629" y="811"/>
                    <a:pt x="80641" y="822"/>
                  </a:cubicBezTo>
                  <a:cubicBezTo>
                    <a:pt x="80653" y="822"/>
                    <a:pt x="80760" y="906"/>
                    <a:pt x="80784" y="906"/>
                  </a:cubicBezTo>
                  <a:cubicBezTo>
                    <a:pt x="80820" y="906"/>
                    <a:pt x="80903" y="822"/>
                    <a:pt x="80939" y="822"/>
                  </a:cubicBezTo>
                  <a:cubicBezTo>
                    <a:pt x="80987" y="834"/>
                    <a:pt x="81022" y="894"/>
                    <a:pt x="81070" y="906"/>
                  </a:cubicBezTo>
                  <a:lnTo>
                    <a:pt x="81356" y="1073"/>
                  </a:lnTo>
                  <a:cubicBezTo>
                    <a:pt x="81391" y="1049"/>
                    <a:pt x="81463" y="1037"/>
                    <a:pt x="81510" y="1001"/>
                  </a:cubicBezTo>
                  <a:cubicBezTo>
                    <a:pt x="81522" y="989"/>
                    <a:pt x="81653" y="942"/>
                    <a:pt x="81653" y="930"/>
                  </a:cubicBezTo>
                  <a:cubicBezTo>
                    <a:pt x="81665" y="918"/>
                    <a:pt x="81522" y="834"/>
                    <a:pt x="81522" y="834"/>
                  </a:cubicBezTo>
                  <a:cubicBezTo>
                    <a:pt x="81499" y="846"/>
                    <a:pt x="81379" y="918"/>
                    <a:pt x="81368" y="918"/>
                  </a:cubicBezTo>
                  <a:cubicBezTo>
                    <a:pt x="81320" y="906"/>
                    <a:pt x="81272" y="858"/>
                    <a:pt x="81225" y="834"/>
                  </a:cubicBezTo>
                  <a:cubicBezTo>
                    <a:pt x="81189" y="811"/>
                    <a:pt x="81129" y="775"/>
                    <a:pt x="81094" y="751"/>
                  </a:cubicBezTo>
                  <a:cubicBezTo>
                    <a:pt x="81094" y="751"/>
                    <a:pt x="81129" y="727"/>
                    <a:pt x="81165" y="703"/>
                  </a:cubicBezTo>
                  <a:cubicBezTo>
                    <a:pt x="81201" y="692"/>
                    <a:pt x="81237" y="668"/>
                    <a:pt x="81237" y="668"/>
                  </a:cubicBezTo>
                  <a:cubicBezTo>
                    <a:pt x="81296" y="668"/>
                    <a:pt x="81332" y="751"/>
                    <a:pt x="81379" y="751"/>
                  </a:cubicBezTo>
                  <a:cubicBezTo>
                    <a:pt x="81427" y="751"/>
                    <a:pt x="81487" y="680"/>
                    <a:pt x="81534" y="680"/>
                  </a:cubicBezTo>
                  <a:cubicBezTo>
                    <a:pt x="81582" y="680"/>
                    <a:pt x="81630" y="763"/>
                    <a:pt x="81677" y="763"/>
                  </a:cubicBezTo>
                  <a:cubicBezTo>
                    <a:pt x="81725" y="763"/>
                    <a:pt x="81772" y="680"/>
                    <a:pt x="81820" y="680"/>
                  </a:cubicBezTo>
                  <a:cubicBezTo>
                    <a:pt x="81880" y="692"/>
                    <a:pt x="81915" y="763"/>
                    <a:pt x="81963" y="775"/>
                  </a:cubicBezTo>
                  <a:cubicBezTo>
                    <a:pt x="81999" y="775"/>
                    <a:pt x="82082" y="692"/>
                    <a:pt x="82118" y="692"/>
                  </a:cubicBezTo>
                  <a:cubicBezTo>
                    <a:pt x="82141" y="692"/>
                    <a:pt x="82237" y="763"/>
                    <a:pt x="82261" y="775"/>
                  </a:cubicBezTo>
                  <a:cubicBezTo>
                    <a:pt x="82284" y="787"/>
                    <a:pt x="82368" y="858"/>
                    <a:pt x="82392" y="858"/>
                  </a:cubicBezTo>
                  <a:cubicBezTo>
                    <a:pt x="82439" y="870"/>
                    <a:pt x="82499" y="787"/>
                    <a:pt x="82546" y="787"/>
                  </a:cubicBezTo>
                  <a:cubicBezTo>
                    <a:pt x="82582" y="787"/>
                    <a:pt x="82665" y="870"/>
                    <a:pt x="82689" y="870"/>
                  </a:cubicBezTo>
                  <a:cubicBezTo>
                    <a:pt x="82737" y="858"/>
                    <a:pt x="82808" y="811"/>
                    <a:pt x="82844" y="799"/>
                  </a:cubicBezTo>
                  <a:cubicBezTo>
                    <a:pt x="82868" y="787"/>
                    <a:pt x="82963" y="715"/>
                    <a:pt x="82987" y="715"/>
                  </a:cubicBezTo>
                  <a:cubicBezTo>
                    <a:pt x="83034" y="715"/>
                    <a:pt x="83082" y="799"/>
                    <a:pt x="83130" y="799"/>
                  </a:cubicBezTo>
                  <a:cubicBezTo>
                    <a:pt x="83165" y="799"/>
                    <a:pt x="83261" y="715"/>
                    <a:pt x="83284" y="727"/>
                  </a:cubicBezTo>
                  <a:cubicBezTo>
                    <a:pt x="83332" y="739"/>
                    <a:pt x="83392" y="787"/>
                    <a:pt x="83427" y="811"/>
                  </a:cubicBezTo>
                  <a:cubicBezTo>
                    <a:pt x="83439" y="822"/>
                    <a:pt x="83546" y="894"/>
                    <a:pt x="83558" y="894"/>
                  </a:cubicBezTo>
                  <a:cubicBezTo>
                    <a:pt x="83594" y="894"/>
                    <a:pt x="83689" y="834"/>
                    <a:pt x="83713" y="811"/>
                  </a:cubicBezTo>
                  <a:lnTo>
                    <a:pt x="83868" y="739"/>
                  </a:lnTo>
                  <a:cubicBezTo>
                    <a:pt x="83880" y="727"/>
                    <a:pt x="84011" y="656"/>
                    <a:pt x="84023" y="656"/>
                  </a:cubicBezTo>
                  <a:cubicBezTo>
                    <a:pt x="84035" y="668"/>
                    <a:pt x="84166" y="739"/>
                    <a:pt x="84166" y="751"/>
                  </a:cubicBezTo>
                  <a:cubicBezTo>
                    <a:pt x="84154" y="763"/>
                    <a:pt x="83999" y="811"/>
                    <a:pt x="84011" y="822"/>
                  </a:cubicBezTo>
                  <a:cubicBezTo>
                    <a:pt x="84023" y="846"/>
                    <a:pt x="84118" y="882"/>
                    <a:pt x="84142" y="906"/>
                  </a:cubicBezTo>
                  <a:cubicBezTo>
                    <a:pt x="84189" y="942"/>
                    <a:pt x="84237" y="965"/>
                    <a:pt x="84285" y="989"/>
                  </a:cubicBezTo>
                  <a:cubicBezTo>
                    <a:pt x="84332" y="1025"/>
                    <a:pt x="84380" y="1049"/>
                    <a:pt x="84427" y="1073"/>
                  </a:cubicBezTo>
                  <a:cubicBezTo>
                    <a:pt x="84523" y="1025"/>
                    <a:pt x="84630" y="977"/>
                    <a:pt x="84725" y="918"/>
                  </a:cubicBezTo>
                  <a:cubicBezTo>
                    <a:pt x="84773" y="906"/>
                    <a:pt x="84832" y="858"/>
                    <a:pt x="84880" y="846"/>
                  </a:cubicBezTo>
                  <a:cubicBezTo>
                    <a:pt x="84904" y="846"/>
                    <a:pt x="84987" y="930"/>
                    <a:pt x="85023" y="930"/>
                  </a:cubicBezTo>
                  <a:cubicBezTo>
                    <a:pt x="85047" y="930"/>
                    <a:pt x="85154" y="846"/>
                    <a:pt x="85178" y="858"/>
                  </a:cubicBezTo>
                  <a:cubicBezTo>
                    <a:pt x="85189" y="858"/>
                    <a:pt x="85320" y="930"/>
                    <a:pt x="85309" y="942"/>
                  </a:cubicBezTo>
                  <a:cubicBezTo>
                    <a:pt x="85309" y="965"/>
                    <a:pt x="85154" y="989"/>
                    <a:pt x="85166" y="1013"/>
                  </a:cubicBezTo>
                  <a:cubicBezTo>
                    <a:pt x="85166" y="1037"/>
                    <a:pt x="85273" y="1073"/>
                    <a:pt x="85297" y="1096"/>
                  </a:cubicBezTo>
                  <a:cubicBezTo>
                    <a:pt x="85297" y="1096"/>
                    <a:pt x="85451" y="1037"/>
                    <a:pt x="85451" y="1025"/>
                  </a:cubicBezTo>
                  <a:cubicBezTo>
                    <a:pt x="85451" y="1001"/>
                    <a:pt x="85320" y="965"/>
                    <a:pt x="85309" y="942"/>
                  </a:cubicBezTo>
                  <a:cubicBezTo>
                    <a:pt x="85368" y="930"/>
                    <a:pt x="85416" y="858"/>
                    <a:pt x="85463" y="858"/>
                  </a:cubicBezTo>
                  <a:cubicBezTo>
                    <a:pt x="85511" y="858"/>
                    <a:pt x="85570" y="953"/>
                    <a:pt x="85606" y="942"/>
                  </a:cubicBezTo>
                  <a:cubicBezTo>
                    <a:pt x="85630" y="942"/>
                    <a:pt x="85737" y="858"/>
                    <a:pt x="85761" y="870"/>
                  </a:cubicBezTo>
                  <a:cubicBezTo>
                    <a:pt x="85809" y="882"/>
                    <a:pt x="85868" y="930"/>
                    <a:pt x="85892" y="953"/>
                  </a:cubicBezTo>
                  <a:cubicBezTo>
                    <a:pt x="85928" y="965"/>
                    <a:pt x="85999" y="1037"/>
                    <a:pt x="86035" y="1037"/>
                  </a:cubicBezTo>
                  <a:cubicBezTo>
                    <a:pt x="86082" y="1049"/>
                    <a:pt x="86118" y="1120"/>
                    <a:pt x="86178" y="1120"/>
                  </a:cubicBezTo>
                  <a:cubicBezTo>
                    <a:pt x="86225" y="1132"/>
                    <a:pt x="86285" y="1049"/>
                    <a:pt x="86332" y="1049"/>
                  </a:cubicBezTo>
                  <a:cubicBezTo>
                    <a:pt x="86380" y="1049"/>
                    <a:pt x="86416" y="1132"/>
                    <a:pt x="86463" y="1132"/>
                  </a:cubicBezTo>
                  <a:cubicBezTo>
                    <a:pt x="86511" y="1132"/>
                    <a:pt x="86571" y="1049"/>
                    <a:pt x="86618" y="1049"/>
                  </a:cubicBezTo>
                  <a:cubicBezTo>
                    <a:pt x="86654" y="1049"/>
                    <a:pt x="86725" y="1144"/>
                    <a:pt x="86761" y="1144"/>
                  </a:cubicBezTo>
                  <a:cubicBezTo>
                    <a:pt x="86809" y="1132"/>
                    <a:pt x="86880" y="1084"/>
                    <a:pt x="86916" y="1061"/>
                  </a:cubicBezTo>
                  <a:lnTo>
                    <a:pt x="87059" y="989"/>
                  </a:lnTo>
                  <a:lnTo>
                    <a:pt x="87368" y="834"/>
                  </a:lnTo>
                  <a:lnTo>
                    <a:pt x="87654" y="1001"/>
                  </a:lnTo>
                  <a:cubicBezTo>
                    <a:pt x="87595" y="1001"/>
                    <a:pt x="87547" y="1073"/>
                    <a:pt x="87499" y="1073"/>
                  </a:cubicBezTo>
                  <a:cubicBezTo>
                    <a:pt x="87487" y="1073"/>
                    <a:pt x="87356" y="1001"/>
                    <a:pt x="87356" y="989"/>
                  </a:cubicBezTo>
                  <a:cubicBezTo>
                    <a:pt x="87345" y="1025"/>
                    <a:pt x="87214" y="1037"/>
                    <a:pt x="87202" y="1073"/>
                  </a:cubicBezTo>
                  <a:cubicBezTo>
                    <a:pt x="87190" y="1084"/>
                    <a:pt x="87345" y="1132"/>
                    <a:pt x="87345" y="1156"/>
                  </a:cubicBezTo>
                  <a:cubicBezTo>
                    <a:pt x="87345" y="1168"/>
                    <a:pt x="87178" y="1215"/>
                    <a:pt x="87190" y="1227"/>
                  </a:cubicBezTo>
                  <a:cubicBezTo>
                    <a:pt x="87202" y="1251"/>
                    <a:pt x="87297" y="1299"/>
                    <a:pt x="87333" y="1311"/>
                  </a:cubicBezTo>
                  <a:cubicBezTo>
                    <a:pt x="87380" y="1346"/>
                    <a:pt x="87428" y="1370"/>
                    <a:pt x="87464" y="1406"/>
                  </a:cubicBezTo>
                  <a:cubicBezTo>
                    <a:pt x="87511" y="1430"/>
                    <a:pt x="87583" y="1454"/>
                    <a:pt x="87606" y="1489"/>
                  </a:cubicBezTo>
                  <a:cubicBezTo>
                    <a:pt x="87618" y="1489"/>
                    <a:pt x="87452" y="1549"/>
                    <a:pt x="87452" y="1561"/>
                  </a:cubicBezTo>
                  <a:cubicBezTo>
                    <a:pt x="87452" y="1573"/>
                    <a:pt x="87571" y="1632"/>
                    <a:pt x="87595" y="1644"/>
                  </a:cubicBezTo>
                  <a:cubicBezTo>
                    <a:pt x="87618" y="1668"/>
                    <a:pt x="87726" y="1715"/>
                    <a:pt x="87737" y="1727"/>
                  </a:cubicBezTo>
                  <a:cubicBezTo>
                    <a:pt x="87737" y="1751"/>
                    <a:pt x="87583" y="1787"/>
                    <a:pt x="87583" y="1811"/>
                  </a:cubicBezTo>
                  <a:cubicBezTo>
                    <a:pt x="87583" y="1835"/>
                    <a:pt x="87726" y="1870"/>
                    <a:pt x="87714" y="1894"/>
                  </a:cubicBezTo>
                  <a:cubicBezTo>
                    <a:pt x="87714" y="1906"/>
                    <a:pt x="87559" y="1965"/>
                    <a:pt x="87571" y="1965"/>
                  </a:cubicBezTo>
                  <a:cubicBezTo>
                    <a:pt x="87583" y="1977"/>
                    <a:pt x="87678" y="2049"/>
                    <a:pt x="87702" y="2049"/>
                  </a:cubicBezTo>
                  <a:cubicBezTo>
                    <a:pt x="87737" y="2061"/>
                    <a:pt x="87821" y="1977"/>
                    <a:pt x="87856" y="1977"/>
                  </a:cubicBezTo>
                  <a:cubicBezTo>
                    <a:pt x="87904" y="1977"/>
                    <a:pt x="87952" y="2061"/>
                    <a:pt x="87999" y="2061"/>
                  </a:cubicBezTo>
                  <a:cubicBezTo>
                    <a:pt x="88047" y="2037"/>
                    <a:pt x="88095" y="2013"/>
                    <a:pt x="88154" y="1989"/>
                  </a:cubicBezTo>
                  <a:cubicBezTo>
                    <a:pt x="88190" y="1965"/>
                    <a:pt x="88285" y="1930"/>
                    <a:pt x="88297" y="1906"/>
                  </a:cubicBezTo>
                  <a:cubicBezTo>
                    <a:pt x="88309" y="1894"/>
                    <a:pt x="88166" y="1835"/>
                    <a:pt x="88166" y="1823"/>
                  </a:cubicBezTo>
                  <a:cubicBezTo>
                    <a:pt x="88166" y="1799"/>
                    <a:pt x="88297" y="1763"/>
                    <a:pt x="88321" y="1751"/>
                  </a:cubicBezTo>
                  <a:cubicBezTo>
                    <a:pt x="88333" y="1727"/>
                    <a:pt x="88178" y="1680"/>
                    <a:pt x="88178" y="1656"/>
                  </a:cubicBezTo>
                  <a:cubicBezTo>
                    <a:pt x="88178" y="1656"/>
                    <a:pt x="88321" y="1584"/>
                    <a:pt x="88333" y="1584"/>
                  </a:cubicBezTo>
                  <a:cubicBezTo>
                    <a:pt x="88345" y="1584"/>
                    <a:pt x="88464" y="1656"/>
                    <a:pt x="88464" y="1668"/>
                  </a:cubicBezTo>
                  <a:cubicBezTo>
                    <a:pt x="88476" y="1680"/>
                    <a:pt x="88321" y="1727"/>
                    <a:pt x="88321" y="1751"/>
                  </a:cubicBezTo>
                  <a:cubicBezTo>
                    <a:pt x="88309" y="1775"/>
                    <a:pt x="88452" y="1799"/>
                    <a:pt x="88452" y="1835"/>
                  </a:cubicBezTo>
                  <a:cubicBezTo>
                    <a:pt x="88440" y="1858"/>
                    <a:pt x="88309" y="1882"/>
                    <a:pt x="88297" y="1906"/>
                  </a:cubicBezTo>
                  <a:cubicBezTo>
                    <a:pt x="88297" y="1918"/>
                    <a:pt x="88452" y="1989"/>
                    <a:pt x="88440" y="1989"/>
                  </a:cubicBezTo>
                  <a:cubicBezTo>
                    <a:pt x="88404" y="2025"/>
                    <a:pt x="88333" y="2049"/>
                    <a:pt x="88285" y="2073"/>
                  </a:cubicBezTo>
                  <a:cubicBezTo>
                    <a:pt x="88273" y="2073"/>
                    <a:pt x="88154" y="2144"/>
                    <a:pt x="88130" y="2144"/>
                  </a:cubicBezTo>
                  <a:cubicBezTo>
                    <a:pt x="88118" y="2144"/>
                    <a:pt x="88011" y="2061"/>
                    <a:pt x="87999" y="2061"/>
                  </a:cubicBezTo>
                  <a:cubicBezTo>
                    <a:pt x="87940" y="2073"/>
                    <a:pt x="87892" y="2120"/>
                    <a:pt x="87845" y="2144"/>
                  </a:cubicBezTo>
                  <a:lnTo>
                    <a:pt x="87690" y="2216"/>
                  </a:lnTo>
                  <a:cubicBezTo>
                    <a:pt x="87642" y="2239"/>
                    <a:pt x="87595" y="2263"/>
                    <a:pt x="87535" y="2287"/>
                  </a:cubicBezTo>
                  <a:cubicBezTo>
                    <a:pt x="87487" y="2287"/>
                    <a:pt x="87452" y="2204"/>
                    <a:pt x="87404" y="2204"/>
                  </a:cubicBezTo>
                  <a:cubicBezTo>
                    <a:pt x="87392" y="2204"/>
                    <a:pt x="87249" y="2287"/>
                    <a:pt x="87249" y="2287"/>
                  </a:cubicBezTo>
                  <a:cubicBezTo>
                    <a:pt x="87225" y="2263"/>
                    <a:pt x="87106" y="2216"/>
                    <a:pt x="87106" y="2204"/>
                  </a:cubicBezTo>
                  <a:cubicBezTo>
                    <a:pt x="87106" y="2168"/>
                    <a:pt x="87261" y="2156"/>
                    <a:pt x="87261" y="2120"/>
                  </a:cubicBezTo>
                  <a:cubicBezTo>
                    <a:pt x="87261" y="2096"/>
                    <a:pt x="87118" y="2061"/>
                    <a:pt x="87118" y="2037"/>
                  </a:cubicBezTo>
                  <a:cubicBezTo>
                    <a:pt x="87118" y="2013"/>
                    <a:pt x="87249" y="1977"/>
                    <a:pt x="87273" y="1965"/>
                  </a:cubicBezTo>
                  <a:cubicBezTo>
                    <a:pt x="87273" y="1965"/>
                    <a:pt x="87404" y="2049"/>
                    <a:pt x="87416" y="2049"/>
                  </a:cubicBezTo>
                  <a:cubicBezTo>
                    <a:pt x="87428" y="2049"/>
                    <a:pt x="87547" y="1977"/>
                    <a:pt x="87571" y="1965"/>
                  </a:cubicBezTo>
                  <a:cubicBezTo>
                    <a:pt x="87571" y="1965"/>
                    <a:pt x="87428" y="1894"/>
                    <a:pt x="87428" y="1882"/>
                  </a:cubicBezTo>
                  <a:cubicBezTo>
                    <a:pt x="87428" y="1858"/>
                    <a:pt x="87559" y="1835"/>
                    <a:pt x="87583" y="1811"/>
                  </a:cubicBezTo>
                  <a:cubicBezTo>
                    <a:pt x="87595" y="1799"/>
                    <a:pt x="87440" y="1739"/>
                    <a:pt x="87440" y="1727"/>
                  </a:cubicBezTo>
                  <a:cubicBezTo>
                    <a:pt x="87392" y="1751"/>
                    <a:pt x="87333" y="1775"/>
                    <a:pt x="87285" y="1799"/>
                  </a:cubicBezTo>
                  <a:cubicBezTo>
                    <a:pt x="87273" y="1811"/>
                    <a:pt x="87154" y="1882"/>
                    <a:pt x="87130" y="1882"/>
                  </a:cubicBezTo>
                  <a:cubicBezTo>
                    <a:pt x="87106" y="1870"/>
                    <a:pt x="87011" y="1787"/>
                    <a:pt x="86999" y="1787"/>
                  </a:cubicBezTo>
                  <a:cubicBezTo>
                    <a:pt x="86952" y="1799"/>
                    <a:pt x="86880" y="1846"/>
                    <a:pt x="86844" y="1870"/>
                  </a:cubicBezTo>
                  <a:lnTo>
                    <a:pt x="86690" y="1942"/>
                  </a:lnTo>
                  <a:cubicBezTo>
                    <a:pt x="86678" y="1918"/>
                    <a:pt x="86547" y="1894"/>
                    <a:pt x="86547" y="1858"/>
                  </a:cubicBezTo>
                  <a:cubicBezTo>
                    <a:pt x="86547" y="1846"/>
                    <a:pt x="86678" y="1799"/>
                    <a:pt x="86702" y="1787"/>
                  </a:cubicBezTo>
                  <a:cubicBezTo>
                    <a:pt x="86749" y="1763"/>
                    <a:pt x="86809" y="1727"/>
                    <a:pt x="86856" y="1704"/>
                  </a:cubicBezTo>
                  <a:cubicBezTo>
                    <a:pt x="86880" y="1692"/>
                    <a:pt x="86975" y="1632"/>
                    <a:pt x="87011" y="1632"/>
                  </a:cubicBezTo>
                  <a:cubicBezTo>
                    <a:pt x="87047" y="1632"/>
                    <a:pt x="87106" y="1715"/>
                    <a:pt x="87154" y="1715"/>
                  </a:cubicBezTo>
                  <a:cubicBezTo>
                    <a:pt x="87166" y="1715"/>
                    <a:pt x="87297" y="1644"/>
                    <a:pt x="87297" y="1644"/>
                  </a:cubicBezTo>
                  <a:cubicBezTo>
                    <a:pt x="87309" y="1632"/>
                    <a:pt x="87166" y="1549"/>
                    <a:pt x="87166" y="1549"/>
                  </a:cubicBezTo>
                  <a:cubicBezTo>
                    <a:pt x="87130" y="1549"/>
                    <a:pt x="87035" y="1632"/>
                    <a:pt x="87011" y="1632"/>
                  </a:cubicBezTo>
                  <a:cubicBezTo>
                    <a:pt x="86964" y="1620"/>
                    <a:pt x="86904" y="1573"/>
                    <a:pt x="86868" y="1549"/>
                  </a:cubicBezTo>
                  <a:cubicBezTo>
                    <a:pt x="86856" y="1537"/>
                    <a:pt x="86725" y="1477"/>
                    <a:pt x="86737" y="1465"/>
                  </a:cubicBezTo>
                  <a:cubicBezTo>
                    <a:pt x="86737" y="1442"/>
                    <a:pt x="86856" y="1394"/>
                    <a:pt x="86880" y="1382"/>
                  </a:cubicBezTo>
                  <a:cubicBezTo>
                    <a:pt x="86940" y="1358"/>
                    <a:pt x="86987" y="1334"/>
                    <a:pt x="87035" y="1311"/>
                  </a:cubicBezTo>
                  <a:cubicBezTo>
                    <a:pt x="86987" y="1287"/>
                    <a:pt x="86952" y="1239"/>
                    <a:pt x="86904" y="1227"/>
                  </a:cubicBezTo>
                  <a:cubicBezTo>
                    <a:pt x="86856" y="1203"/>
                    <a:pt x="86809" y="1144"/>
                    <a:pt x="86761" y="1144"/>
                  </a:cubicBezTo>
                  <a:cubicBezTo>
                    <a:pt x="86725" y="1132"/>
                    <a:pt x="86642" y="1215"/>
                    <a:pt x="86606" y="1215"/>
                  </a:cubicBezTo>
                  <a:cubicBezTo>
                    <a:pt x="86594" y="1215"/>
                    <a:pt x="86475" y="1132"/>
                    <a:pt x="86463" y="1132"/>
                  </a:cubicBezTo>
                  <a:cubicBezTo>
                    <a:pt x="86452" y="1144"/>
                    <a:pt x="86321" y="1192"/>
                    <a:pt x="86309" y="1203"/>
                  </a:cubicBezTo>
                  <a:cubicBezTo>
                    <a:pt x="86309" y="1227"/>
                    <a:pt x="86440" y="1275"/>
                    <a:pt x="86452" y="1287"/>
                  </a:cubicBezTo>
                  <a:cubicBezTo>
                    <a:pt x="86463" y="1299"/>
                    <a:pt x="86594" y="1370"/>
                    <a:pt x="86594" y="1382"/>
                  </a:cubicBezTo>
                  <a:cubicBezTo>
                    <a:pt x="86583" y="1382"/>
                    <a:pt x="86452" y="1454"/>
                    <a:pt x="86440" y="1454"/>
                  </a:cubicBezTo>
                  <a:cubicBezTo>
                    <a:pt x="86404" y="1454"/>
                    <a:pt x="86344" y="1370"/>
                    <a:pt x="86297" y="1370"/>
                  </a:cubicBezTo>
                  <a:cubicBezTo>
                    <a:pt x="86249" y="1370"/>
                    <a:pt x="86202" y="1442"/>
                    <a:pt x="86142" y="1442"/>
                  </a:cubicBezTo>
                  <a:cubicBezTo>
                    <a:pt x="86142" y="1418"/>
                    <a:pt x="86011" y="1394"/>
                    <a:pt x="86011" y="1358"/>
                  </a:cubicBezTo>
                  <a:cubicBezTo>
                    <a:pt x="86011" y="1334"/>
                    <a:pt x="86166" y="1311"/>
                    <a:pt x="86166" y="1287"/>
                  </a:cubicBezTo>
                  <a:cubicBezTo>
                    <a:pt x="86154" y="1263"/>
                    <a:pt x="86047" y="1227"/>
                    <a:pt x="86023" y="1203"/>
                  </a:cubicBezTo>
                  <a:cubicBezTo>
                    <a:pt x="85987" y="1168"/>
                    <a:pt x="85928" y="1144"/>
                    <a:pt x="85880" y="1120"/>
                  </a:cubicBezTo>
                  <a:cubicBezTo>
                    <a:pt x="85868" y="1108"/>
                    <a:pt x="85773" y="1037"/>
                    <a:pt x="85749" y="1037"/>
                  </a:cubicBezTo>
                  <a:cubicBezTo>
                    <a:pt x="85737" y="1025"/>
                    <a:pt x="85594" y="1108"/>
                    <a:pt x="85594" y="1108"/>
                  </a:cubicBezTo>
                  <a:cubicBezTo>
                    <a:pt x="85594" y="1132"/>
                    <a:pt x="85725" y="1168"/>
                    <a:pt x="85725" y="1192"/>
                  </a:cubicBezTo>
                  <a:cubicBezTo>
                    <a:pt x="85713" y="1227"/>
                    <a:pt x="85594" y="1239"/>
                    <a:pt x="85582" y="1275"/>
                  </a:cubicBezTo>
                  <a:cubicBezTo>
                    <a:pt x="85570" y="1287"/>
                    <a:pt x="85713" y="1334"/>
                    <a:pt x="85713" y="1358"/>
                  </a:cubicBezTo>
                  <a:cubicBezTo>
                    <a:pt x="85713" y="1370"/>
                    <a:pt x="85559" y="1418"/>
                    <a:pt x="85559" y="1430"/>
                  </a:cubicBezTo>
                  <a:cubicBezTo>
                    <a:pt x="85582" y="1454"/>
                    <a:pt x="85666" y="1501"/>
                    <a:pt x="85701" y="1513"/>
                  </a:cubicBezTo>
                  <a:cubicBezTo>
                    <a:pt x="85749" y="1537"/>
                    <a:pt x="85797" y="1584"/>
                    <a:pt x="85844" y="1596"/>
                  </a:cubicBezTo>
                  <a:cubicBezTo>
                    <a:pt x="85880" y="1608"/>
                    <a:pt x="85940" y="1680"/>
                    <a:pt x="85975" y="1680"/>
                  </a:cubicBezTo>
                  <a:cubicBezTo>
                    <a:pt x="85987" y="1680"/>
                    <a:pt x="86023" y="1668"/>
                    <a:pt x="86059" y="1644"/>
                  </a:cubicBezTo>
                  <a:cubicBezTo>
                    <a:pt x="86094" y="1632"/>
                    <a:pt x="86130" y="1608"/>
                    <a:pt x="86130" y="1608"/>
                  </a:cubicBezTo>
                  <a:cubicBezTo>
                    <a:pt x="86154" y="1632"/>
                    <a:pt x="86273" y="1668"/>
                    <a:pt x="86273" y="1692"/>
                  </a:cubicBezTo>
                  <a:cubicBezTo>
                    <a:pt x="86273" y="1715"/>
                    <a:pt x="86118" y="1751"/>
                    <a:pt x="86118" y="1775"/>
                  </a:cubicBezTo>
                  <a:cubicBezTo>
                    <a:pt x="86130" y="1799"/>
                    <a:pt x="86261" y="1823"/>
                    <a:pt x="86261" y="1858"/>
                  </a:cubicBezTo>
                  <a:cubicBezTo>
                    <a:pt x="86261" y="1882"/>
                    <a:pt x="86106" y="1906"/>
                    <a:pt x="86106" y="1930"/>
                  </a:cubicBezTo>
                  <a:cubicBezTo>
                    <a:pt x="86106" y="1954"/>
                    <a:pt x="86261" y="1989"/>
                    <a:pt x="86249" y="2013"/>
                  </a:cubicBezTo>
                  <a:cubicBezTo>
                    <a:pt x="86237" y="2049"/>
                    <a:pt x="86106" y="2061"/>
                    <a:pt x="86094" y="2096"/>
                  </a:cubicBezTo>
                  <a:cubicBezTo>
                    <a:pt x="86082" y="2120"/>
                    <a:pt x="85940" y="2144"/>
                    <a:pt x="85940" y="2168"/>
                  </a:cubicBezTo>
                  <a:cubicBezTo>
                    <a:pt x="85940" y="2180"/>
                    <a:pt x="86082" y="2251"/>
                    <a:pt x="86082" y="2251"/>
                  </a:cubicBezTo>
                  <a:cubicBezTo>
                    <a:pt x="86059" y="2263"/>
                    <a:pt x="85951" y="2335"/>
                    <a:pt x="85928" y="2335"/>
                  </a:cubicBezTo>
                  <a:cubicBezTo>
                    <a:pt x="85880" y="2335"/>
                    <a:pt x="85821" y="2239"/>
                    <a:pt x="85785" y="2251"/>
                  </a:cubicBezTo>
                  <a:cubicBezTo>
                    <a:pt x="85737" y="2251"/>
                    <a:pt x="85678" y="2323"/>
                    <a:pt x="85630" y="2323"/>
                  </a:cubicBezTo>
                  <a:cubicBezTo>
                    <a:pt x="85582" y="2323"/>
                    <a:pt x="85547" y="2239"/>
                    <a:pt x="85499" y="2239"/>
                  </a:cubicBezTo>
                  <a:cubicBezTo>
                    <a:pt x="85451" y="2239"/>
                    <a:pt x="85380" y="2323"/>
                    <a:pt x="85344" y="2311"/>
                  </a:cubicBezTo>
                  <a:cubicBezTo>
                    <a:pt x="85297" y="2311"/>
                    <a:pt x="85249" y="2239"/>
                    <a:pt x="85201" y="2227"/>
                  </a:cubicBezTo>
                  <a:cubicBezTo>
                    <a:pt x="85154" y="2227"/>
                    <a:pt x="85118" y="2144"/>
                    <a:pt x="85070" y="2144"/>
                  </a:cubicBezTo>
                  <a:cubicBezTo>
                    <a:pt x="85035" y="2144"/>
                    <a:pt x="84939" y="2216"/>
                    <a:pt x="84916" y="2227"/>
                  </a:cubicBezTo>
                  <a:cubicBezTo>
                    <a:pt x="84892" y="2227"/>
                    <a:pt x="84773" y="2299"/>
                    <a:pt x="84761" y="2299"/>
                  </a:cubicBezTo>
                  <a:cubicBezTo>
                    <a:pt x="84749" y="2299"/>
                    <a:pt x="84618" y="2227"/>
                    <a:pt x="84618" y="2216"/>
                  </a:cubicBezTo>
                  <a:cubicBezTo>
                    <a:pt x="84618" y="2204"/>
                    <a:pt x="84749" y="2156"/>
                    <a:pt x="84773" y="2144"/>
                  </a:cubicBezTo>
                  <a:cubicBezTo>
                    <a:pt x="84785" y="2132"/>
                    <a:pt x="84928" y="2073"/>
                    <a:pt x="84928" y="2061"/>
                  </a:cubicBezTo>
                  <a:cubicBezTo>
                    <a:pt x="84916" y="2049"/>
                    <a:pt x="84797" y="1977"/>
                    <a:pt x="84785" y="1977"/>
                  </a:cubicBezTo>
                  <a:cubicBezTo>
                    <a:pt x="84737" y="1977"/>
                    <a:pt x="84678" y="2061"/>
                    <a:pt x="84630" y="2061"/>
                  </a:cubicBezTo>
                  <a:cubicBezTo>
                    <a:pt x="84582" y="2049"/>
                    <a:pt x="84547" y="1977"/>
                    <a:pt x="84499" y="1965"/>
                  </a:cubicBezTo>
                  <a:cubicBezTo>
                    <a:pt x="84487" y="1965"/>
                    <a:pt x="84344" y="2049"/>
                    <a:pt x="84344" y="2049"/>
                  </a:cubicBezTo>
                  <a:cubicBezTo>
                    <a:pt x="84320" y="2025"/>
                    <a:pt x="84201" y="1977"/>
                    <a:pt x="84201" y="1965"/>
                  </a:cubicBezTo>
                  <a:cubicBezTo>
                    <a:pt x="84201" y="1954"/>
                    <a:pt x="84344" y="1882"/>
                    <a:pt x="84356" y="1882"/>
                  </a:cubicBezTo>
                  <a:cubicBezTo>
                    <a:pt x="84404" y="1894"/>
                    <a:pt x="84439" y="1965"/>
                    <a:pt x="84499" y="1965"/>
                  </a:cubicBezTo>
                  <a:cubicBezTo>
                    <a:pt x="84511" y="1942"/>
                    <a:pt x="84642" y="1918"/>
                    <a:pt x="84642" y="1894"/>
                  </a:cubicBezTo>
                  <a:cubicBezTo>
                    <a:pt x="84654" y="1882"/>
                    <a:pt x="84499" y="1823"/>
                    <a:pt x="84511" y="1811"/>
                  </a:cubicBezTo>
                  <a:cubicBezTo>
                    <a:pt x="84523" y="1787"/>
                    <a:pt x="84630" y="1751"/>
                    <a:pt x="84666" y="1727"/>
                  </a:cubicBezTo>
                  <a:cubicBezTo>
                    <a:pt x="84713" y="1704"/>
                    <a:pt x="84761" y="1680"/>
                    <a:pt x="84808" y="1656"/>
                  </a:cubicBezTo>
                  <a:cubicBezTo>
                    <a:pt x="84820" y="1656"/>
                    <a:pt x="84939" y="1739"/>
                    <a:pt x="84951" y="1739"/>
                  </a:cubicBezTo>
                  <a:cubicBezTo>
                    <a:pt x="84975" y="1751"/>
                    <a:pt x="85070" y="1823"/>
                    <a:pt x="85094" y="1823"/>
                  </a:cubicBezTo>
                  <a:cubicBezTo>
                    <a:pt x="85106" y="1823"/>
                    <a:pt x="85237" y="1751"/>
                    <a:pt x="85249" y="1751"/>
                  </a:cubicBezTo>
                  <a:cubicBezTo>
                    <a:pt x="85249" y="1727"/>
                    <a:pt x="85106" y="1692"/>
                    <a:pt x="85106" y="1668"/>
                  </a:cubicBezTo>
                  <a:cubicBezTo>
                    <a:pt x="85106" y="1644"/>
                    <a:pt x="85237" y="1608"/>
                    <a:pt x="85261" y="1584"/>
                  </a:cubicBezTo>
                  <a:cubicBezTo>
                    <a:pt x="85297" y="1561"/>
                    <a:pt x="85368" y="1537"/>
                    <a:pt x="85416" y="1513"/>
                  </a:cubicBezTo>
                  <a:cubicBezTo>
                    <a:pt x="85463" y="1477"/>
                    <a:pt x="85511" y="1454"/>
                    <a:pt x="85559" y="1430"/>
                  </a:cubicBezTo>
                  <a:cubicBezTo>
                    <a:pt x="85559" y="1406"/>
                    <a:pt x="85428" y="1370"/>
                    <a:pt x="85428" y="1346"/>
                  </a:cubicBezTo>
                  <a:cubicBezTo>
                    <a:pt x="85428" y="1323"/>
                    <a:pt x="85582" y="1287"/>
                    <a:pt x="85582" y="1275"/>
                  </a:cubicBezTo>
                  <a:cubicBezTo>
                    <a:pt x="85570" y="1239"/>
                    <a:pt x="85451" y="1215"/>
                    <a:pt x="85440" y="1180"/>
                  </a:cubicBezTo>
                  <a:cubicBezTo>
                    <a:pt x="85428" y="1215"/>
                    <a:pt x="85285" y="1239"/>
                    <a:pt x="85285" y="1263"/>
                  </a:cubicBezTo>
                  <a:cubicBezTo>
                    <a:pt x="85285" y="1275"/>
                    <a:pt x="85440" y="1334"/>
                    <a:pt x="85428" y="1346"/>
                  </a:cubicBezTo>
                  <a:cubicBezTo>
                    <a:pt x="85404" y="1370"/>
                    <a:pt x="85309" y="1406"/>
                    <a:pt x="85273" y="1418"/>
                  </a:cubicBezTo>
                  <a:cubicBezTo>
                    <a:pt x="85249" y="1430"/>
                    <a:pt x="85142" y="1501"/>
                    <a:pt x="85118" y="1501"/>
                  </a:cubicBezTo>
                  <a:cubicBezTo>
                    <a:pt x="85094" y="1501"/>
                    <a:pt x="84999" y="1430"/>
                    <a:pt x="84975" y="1418"/>
                  </a:cubicBezTo>
                  <a:cubicBezTo>
                    <a:pt x="84975" y="1418"/>
                    <a:pt x="84939" y="1394"/>
                    <a:pt x="84904" y="1370"/>
                  </a:cubicBezTo>
                  <a:cubicBezTo>
                    <a:pt x="84880" y="1346"/>
                    <a:pt x="84844" y="1334"/>
                    <a:pt x="84844" y="1334"/>
                  </a:cubicBezTo>
                  <a:cubicBezTo>
                    <a:pt x="84785" y="1358"/>
                    <a:pt x="84737" y="1382"/>
                    <a:pt x="84689" y="1406"/>
                  </a:cubicBezTo>
                  <a:cubicBezTo>
                    <a:pt x="84654" y="1430"/>
                    <a:pt x="84558" y="1465"/>
                    <a:pt x="84535" y="1489"/>
                  </a:cubicBezTo>
                  <a:cubicBezTo>
                    <a:pt x="84523" y="1501"/>
                    <a:pt x="84678" y="1549"/>
                    <a:pt x="84678" y="1573"/>
                  </a:cubicBezTo>
                  <a:cubicBezTo>
                    <a:pt x="84678" y="1584"/>
                    <a:pt x="84547" y="1632"/>
                    <a:pt x="84523" y="1644"/>
                  </a:cubicBezTo>
                  <a:cubicBezTo>
                    <a:pt x="84475" y="1680"/>
                    <a:pt x="84416" y="1704"/>
                    <a:pt x="84368" y="1727"/>
                  </a:cubicBezTo>
                  <a:lnTo>
                    <a:pt x="84213" y="1799"/>
                  </a:lnTo>
                  <a:cubicBezTo>
                    <a:pt x="84177" y="1823"/>
                    <a:pt x="84106" y="1870"/>
                    <a:pt x="84058" y="1882"/>
                  </a:cubicBezTo>
                  <a:cubicBezTo>
                    <a:pt x="84035" y="1882"/>
                    <a:pt x="83951" y="1799"/>
                    <a:pt x="83927" y="1799"/>
                  </a:cubicBezTo>
                  <a:cubicBezTo>
                    <a:pt x="83904" y="1799"/>
                    <a:pt x="83785" y="1858"/>
                    <a:pt x="83773" y="1870"/>
                  </a:cubicBezTo>
                  <a:cubicBezTo>
                    <a:pt x="83749" y="1894"/>
                    <a:pt x="83618" y="1930"/>
                    <a:pt x="83618" y="1942"/>
                  </a:cubicBezTo>
                  <a:cubicBezTo>
                    <a:pt x="83618" y="1954"/>
                    <a:pt x="83749" y="2037"/>
                    <a:pt x="83761" y="2037"/>
                  </a:cubicBezTo>
                  <a:cubicBezTo>
                    <a:pt x="83761" y="2037"/>
                    <a:pt x="83796" y="2013"/>
                    <a:pt x="83844" y="1989"/>
                  </a:cubicBezTo>
                  <a:cubicBezTo>
                    <a:pt x="83880" y="1977"/>
                    <a:pt x="83916" y="1954"/>
                    <a:pt x="83916" y="1954"/>
                  </a:cubicBezTo>
                  <a:cubicBezTo>
                    <a:pt x="83927" y="1965"/>
                    <a:pt x="84046" y="2025"/>
                    <a:pt x="84046" y="2037"/>
                  </a:cubicBezTo>
                  <a:cubicBezTo>
                    <a:pt x="84046" y="2061"/>
                    <a:pt x="83892" y="2096"/>
                    <a:pt x="83892" y="2120"/>
                  </a:cubicBezTo>
                  <a:cubicBezTo>
                    <a:pt x="83904" y="2144"/>
                    <a:pt x="84023" y="2168"/>
                    <a:pt x="84035" y="2204"/>
                  </a:cubicBezTo>
                  <a:cubicBezTo>
                    <a:pt x="84035" y="2204"/>
                    <a:pt x="83999" y="2227"/>
                    <a:pt x="83963" y="2239"/>
                  </a:cubicBezTo>
                  <a:cubicBezTo>
                    <a:pt x="83927" y="2263"/>
                    <a:pt x="83892" y="2275"/>
                    <a:pt x="83880" y="2275"/>
                  </a:cubicBezTo>
                  <a:cubicBezTo>
                    <a:pt x="83832" y="2275"/>
                    <a:pt x="83796" y="2204"/>
                    <a:pt x="83749" y="2192"/>
                  </a:cubicBezTo>
                  <a:lnTo>
                    <a:pt x="83439" y="2346"/>
                  </a:lnTo>
                  <a:lnTo>
                    <a:pt x="83296" y="2263"/>
                  </a:lnTo>
                  <a:cubicBezTo>
                    <a:pt x="83261" y="2239"/>
                    <a:pt x="83177" y="2204"/>
                    <a:pt x="83165" y="2180"/>
                  </a:cubicBezTo>
                  <a:cubicBezTo>
                    <a:pt x="83154" y="2168"/>
                    <a:pt x="83308" y="2120"/>
                    <a:pt x="83308" y="2096"/>
                  </a:cubicBezTo>
                  <a:cubicBezTo>
                    <a:pt x="83320" y="2073"/>
                    <a:pt x="83165" y="2037"/>
                    <a:pt x="83177" y="2013"/>
                  </a:cubicBezTo>
                  <a:cubicBezTo>
                    <a:pt x="83177" y="2001"/>
                    <a:pt x="83308" y="1954"/>
                    <a:pt x="83332" y="1942"/>
                  </a:cubicBezTo>
                  <a:cubicBezTo>
                    <a:pt x="83344" y="1930"/>
                    <a:pt x="83487" y="1870"/>
                    <a:pt x="83475" y="1858"/>
                  </a:cubicBezTo>
                  <a:cubicBezTo>
                    <a:pt x="83475" y="1835"/>
                    <a:pt x="83332" y="1799"/>
                    <a:pt x="83344" y="1775"/>
                  </a:cubicBezTo>
                  <a:cubicBezTo>
                    <a:pt x="83344" y="1751"/>
                    <a:pt x="83213" y="1715"/>
                    <a:pt x="83201" y="1692"/>
                  </a:cubicBezTo>
                  <a:lnTo>
                    <a:pt x="83046" y="1775"/>
                  </a:lnTo>
                  <a:cubicBezTo>
                    <a:pt x="83011" y="1787"/>
                    <a:pt x="82927" y="1823"/>
                    <a:pt x="82892" y="1846"/>
                  </a:cubicBezTo>
                  <a:cubicBezTo>
                    <a:pt x="82880" y="1870"/>
                    <a:pt x="82749" y="1906"/>
                    <a:pt x="82749" y="1930"/>
                  </a:cubicBezTo>
                  <a:cubicBezTo>
                    <a:pt x="82737" y="1930"/>
                    <a:pt x="82880" y="2013"/>
                    <a:pt x="82880" y="2013"/>
                  </a:cubicBezTo>
                  <a:cubicBezTo>
                    <a:pt x="82892" y="2013"/>
                    <a:pt x="82927" y="1989"/>
                    <a:pt x="82963" y="1965"/>
                  </a:cubicBezTo>
                  <a:cubicBezTo>
                    <a:pt x="82999" y="1954"/>
                    <a:pt x="83034" y="1930"/>
                    <a:pt x="83034" y="1930"/>
                  </a:cubicBezTo>
                  <a:cubicBezTo>
                    <a:pt x="83058" y="1942"/>
                    <a:pt x="83177" y="2001"/>
                    <a:pt x="83177" y="2013"/>
                  </a:cubicBezTo>
                  <a:cubicBezTo>
                    <a:pt x="83177" y="2037"/>
                    <a:pt x="83011" y="2073"/>
                    <a:pt x="83023" y="2096"/>
                  </a:cubicBezTo>
                  <a:cubicBezTo>
                    <a:pt x="83034" y="2120"/>
                    <a:pt x="83142" y="2144"/>
                    <a:pt x="83165" y="2180"/>
                  </a:cubicBezTo>
                  <a:lnTo>
                    <a:pt x="83011" y="2251"/>
                  </a:lnTo>
                  <a:cubicBezTo>
                    <a:pt x="82975" y="2275"/>
                    <a:pt x="82903" y="2323"/>
                    <a:pt x="82856" y="2335"/>
                  </a:cubicBezTo>
                  <a:cubicBezTo>
                    <a:pt x="82832" y="2335"/>
                    <a:pt x="82749" y="2251"/>
                    <a:pt x="82713" y="2251"/>
                  </a:cubicBezTo>
                  <a:cubicBezTo>
                    <a:pt x="82665" y="2251"/>
                    <a:pt x="82618" y="2323"/>
                    <a:pt x="82558" y="2323"/>
                  </a:cubicBezTo>
                  <a:lnTo>
                    <a:pt x="82284" y="2156"/>
                  </a:lnTo>
                  <a:cubicBezTo>
                    <a:pt x="82332" y="2132"/>
                    <a:pt x="82392" y="2108"/>
                    <a:pt x="82439" y="2073"/>
                  </a:cubicBezTo>
                  <a:cubicBezTo>
                    <a:pt x="82451" y="2073"/>
                    <a:pt x="82594" y="2013"/>
                    <a:pt x="82594" y="2001"/>
                  </a:cubicBezTo>
                  <a:cubicBezTo>
                    <a:pt x="82594" y="1989"/>
                    <a:pt x="82439" y="1930"/>
                    <a:pt x="82451" y="1918"/>
                  </a:cubicBezTo>
                  <a:cubicBezTo>
                    <a:pt x="82475" y="1894"/>
                    <a:pt x="82558" y="1858"/>
                    <a:pt x="82606" y="1835"/>
                  </a:cubicBezTo>
                  <a:cubicBezTo>
                    <a:pt x="82630" y="1823"/>
                    <a:pt x="82749" y="1775"/>
                    <a:pt x="82761" y="1763"/>
                  </a:cubicBezTo>
                  <a:cubicBezTo>
                    <a:pt x="82761" y="1739"/>
                    <a:pt x="82618" y="1704"/>
                    <a:pt x="82618" y="1680"/>
                  </a:cubicBezTo>
                  <a:cubicBezTo>
                    <a:pt x="82570" y="1704"/>
                    <a:pt x="82511" y="1727"/>
                    <a:pt x="82463" y="1751"/>
                  </a:cubicBezTo>
                  <a:cubicBezTo>
                    <a:pt x="82415" y="1775"/>
                    <a:pt x="82344" y="1799"/>
                    <a:pt x="82308" y="1835"/>
                  </a:cubicBezTo>
                  <a:cubicBezTo>
                    <a:pt x="82296" y="1846"/>
                    <a:pt x="82165" y="1894"/>
                    <a:pt x="82165" y="1906"/>
                  </a:cubicBezTo>
                  <a:cubicBezTo>
                    <a:pt x="82153" y="1930"/>
                    <a:pt x="82308" y="1977"/>
                    <a:pt x="82296" y="1989"/>
                  </a:cubicBezTo>
                  <a:cubicBezTo>
                    <a:pt x="82284" y="2013"/>
                    <a:pt x="82153" y="2049"/>
                    <a:pt x="82141" y="2073"/>
                  </a:cubicBezTo>
                  <a:cubicBezTo>
                    <a:pt x="82141" y="2085"/>
                    <a:pt x="82296" y="2144"/>
                    <a:pt x="82284" y="2156"/>
                  </a:cubicBezTo>
                  <a:cubicBezTo>
                    <a:pt x="82261" y="2180"/>
                    <a:pt x="82165" y="2216"/>
                    <a:pt x="82130" y="2227"/>
                  </a:cubicBezTo>
                  <a:cubicBezTo>
                    <a:pt x="82082" y="2251"/>
                    <a:pt x="82034" y="2287"/>
                    <a:pt x="81975" y="2311"/>
                  </a:cubicBezTo>
                  <a:cubicBezTo>
                    <a:pt x="81963" y="2311"/>
                    <a:pt x="81868" y="2227"/>
                    <a:pt x="81844" y="2227"/>
                  </a:cubicBezTo>
                  <a:cubicBezTo>
                    <a:pt x="81808" y="2227"/>
                    <a:pt x="81713" y="2311"/>
                    <a:pt x="81689" y="2299"/>
                  </a:cubicBezTo>
                  <a:cubicBezTo>
                    <a:pt x="81641" y="2287"/>
                    <a:pt x="81582" y="2239"/>
                    <a:pt x="81546" y="2216"/>
                  </a:cubicBezTo>
                  <a:cubicBezTo>
                    <a:pt x="81534" y="2204"/>
                    <a:pt x="81439" y="2132"/>
                    <a:pt x="81415" y="2132"/>
                  </a:cubicBezTo>
                  <a:cubicBezTo>
                    <a:pt x="81379" y="2132"/>
                    <a:pt x="81272" y="2204"/>
                    <a:pt x="81260" y="2216"/>
                  </a:cubicBezTo>
                  <a:cubicBezTo>
                    <a:pt x="81225" y="2227"/>
                    <a:pt x="81153" y="2275"/>
                    <a:pt x="81106" y="2287"/>
                  </a:cubicBezTo>
                  <a:cubicBezTo>
                    <a:pt x="81082" y="2287"/>
                    <a:pt x="80998" y="2204"/>
                    <a:pt x="80963" y="2204"/>
                  </a:cubicBezTo>
                  <a:cubicBezTo>
                    <a:pt x="80915" y="2204"/>
                    <a:pt x="80856" y="2275"/>
                    <a:pt x="80808" y="2275"/>
                  </a:cubicBezTo>
                  <a:cubicBezTo>
                    <a:pt x="80760" y="2275"/>
                    <a:pt x="80725" y="2192"/>
                    <a:pt x="80677" y="2192"/>
                  </a:cubicBezTo>
                  <a:cubicBezTo>
                    <a:pt x="80641" y="2192"/>
                    <a:pt x="80546" y="2275"/>
                    <a:pt x="80522" y="2275"/>
                  </a:cubicBezTo>
                  <a:cubicBezTo>
                    <a:pt x="80475" y="2263"/>
                    <a:pt x="80415" y="2204"/>
                    <a:pt x="80379" y="2192"/>
                  </a:cubicBezTo>
                  <a:cubicBezTo>
                    <a:pt x="80367" y="2180"/>
                    <a:pt x="80272" y="2108"/>
                    <a:pt x="80236" y="2096"/>
                  </a:cubicBezTo>
                  <a:cubicBezTo>
                    <a:pt x="80213" y="2096"/>
                    <a:pt x="80106" y="2168"/>
                    <a:pt x="80094" y="2180"/>
                  </a:cubicBezTo>
                  <a:cubicBezTo>
                    <a:pt x="80058" y="2192"/>
                    <a:pt x="79975" y="2251"/>
                    <a:pt x="79939" y="2251"/>
                  </a:cubicBezTo>
                  <a:cubicBezTo>
                    <a:pt x="79891" y="2263"/>
                    <a:pt x="79844" y="2168"/>
                    <a:pt x="79796" y="2168"/>
                  </a:cubicBezTo>
                  <a:cubicBezTo>
                    <a:pt x="79760" y="2168"/>
                    <a:pt x="79689" y="2251"/>
                    <a:pt x="79641" y="2251"/>
                  </a:cubicBezTo>
                  <a:cubicBezTo>
                    <a:pt x="79594" y="2239"/>
                    <a:pt x="79558" y="2168"/>
                    <a:pt x="79510" y="2168"/>
                  </a:cubicBezTo>
                  <a:cubicBezTo>
                    <a:pt x="79463" y="2156"/>
                    <a:pt x="79403" y="2239"/>
                    <a:pt x="79355" y="2239"/>
                  </a:cubicBezTo>
                  <a:cubicBezTo>
                    <a:pt x="79308" y="2239"/>
                    <a:pt x="79260" y="2156"/>
                    <a:pt x="79213" y="2156"/>
                  </a:cubicBezTo>
                  <a:cubicBezTo>
                    <a:pt x="79165" y="2156"/>
                    <a:pt x="79105" y="2239"/>
                    <a:pt x="79058" y="2239"/>
                  </a:cubicBezTo>
                  <a:cubicBezTo>
                    <a:pt x="79022" y="2227"/>
                    <a:pt x="78963" y="2144"/>
                    <a:pt x="78927" y="2144"/>
                  </a:cubicBezTo>
                  <a:cubicBezTo>
                    <a:pt x="78867" y="2156"/>
                    <a:pt x="78820" y="2227"/>
                    <a:pt x="78772" y="2227"/>
                  </a:cubicBezTo>
                  <a:cubicBezTo>
                    <a:pt x="78724" y="2227"/>
                    <a:pt x="78677" y="2144"/>
                    <a:pt x="78629" y="2144"/>
                  </a:cubicBezTo>
                  <a:cubicBezTo>
                    <a:pt x="78593" y="2144"/>
                    <a:pt x="78510" y="2227"/>
                    <a:pt x="78474" y="2216"/>
                  </a:cubicBezTo>
                  <a:cubicBezTo>
                    <a:pt x="78462" y="2216"/>
                    <a:pt x="78343" y="2144"/>
                    <a:pt x="78343" y="2132"/>
                  </a:cubicBezTo>
                  <a:cubicBezTo>
                    <a:pt x="78343" y="2108"/>
                    <a:pt x="78498" y="2073"/>
                    <a:pt x="78486" y="2061"/>
                  </a:cubicBezTo>
                  <a:cubicBezTo>
                    <a:pt x="78486" y="2049"/>
                    <a:pt x="78367" y="1977"/>
                    <a:pt x="78355" y="1977"/>
                  </a:cubicBezTo>
                  <a:cubicBezTo>
                    <a:pt x="78343" y="1977"/>
                    <a:pt x="78201" y="2049"/>
                    <a:pt x="78201" y="2049"/>
                  </a:cubicBezTo>
                  <a:cubicBezTo>
                    <a:pt x="78201" y="2061"/>
                    <a:pt x="78343" y="2120"/>
                    <a:pt x="78343" y="2132"/>
                  </a:cubicBezTo>
                  <a:cubicBezTo>
                    <a:pt x="78331" y="2144"/>
                    <a:pt x="78201" y="2216"/>
                    <a:pt x="78189" y="2216"/>
                  </a:cubicBezTo>
                  <a:cubicBezTo>
                    <a:pt x="78153" y="2216"/>
                    <a:pt x="78070" y="2120"/>
                    <a:pt x="78046" y="2120"/>
                  </a:cubicBezTo>
                  <a:cubicBezTo>
                    <a:pt x="77998" y="2132"/>
                    <a:pt x="77927" y="2180"/>
                    <a:pt x="77891" y="2204"/>
                  </a:cubicBezTo>
                  <a:cubicBezTo>
                    <a:pt x="77867" y="2216"/>
                    <a:pt x="77784" y="2275"/>
                    <a:pt x="77736" y="2275"/>
                  </a:cubicBezTo>
                  <a:cubicBezTo>
                    <a:pt x="77724" y="2287"/>
                    <a:pt x="77617" y="2204"/>
                    <a:pt x="77605" y="2192"/>
                  </a:cubicBezTo>
                  <a:cubicBezTo>
                    <a:pt x="77581" y="2180"/>
                    <a:pt x="77486" y="2108"/>
                    <a:pt x="77462" y="2108"/>
                  </a:cubicBezTo>
                  <a:cubicBezTo>
                    <a:pt x="77439" y="2108"/>
                    <a:pt x="77331" y="2180"/>
                    <a:pt x="77308" y="2192"/>
                  </a:cubicBezTo>
                  <a:cubicBezTo>
                    <a:pt x="77296" y="2192"/>
                    <a:pt x="77177" y="2263"/>
                    <a:pt x="77153" y="2263"/>
                  </a:cubicBezTo>
                  <a:cubicBezTo>
                    <a:pt x="77129" y="2263"/>
                    <a:pt x="77046" y="2192"/>
                    <a:pt x="77022" y="2180"/>
                  </a:cubicBezTo>
                  <a:cubicBezTo>
                    <a:pt x="76998" y="2168"/>
                    <a:pt x="76903" y="2096"/>
                    <a:pt x="76879" y="2096"/>
                  </a:cubicBezTo>
                  <a:cubicBezTo>
                    <a:pt x="76855" y="2096"/>
                    <a:pt x="76748" y="2156"/>
                    <a:pt x="76724" y="2168"/>
                  </a:cubicBezTo>
                  <a:cubicBezTo>
                    <a:pt x="76700" y="2180"/>
                    <a:pt x="76605" y="2251"/>
                    <a:pt x="76569" y="2251"/>
                  </a:cubicBezTo>
                  <a:cubicBezTo>
                    <a:pt x="76534" y="2251"/>
                    <a:pt x="76474" y="2168"/>
                    <a:pt x="76438" y="2168"/>
                  </a:cubicBezTo>
                  <a:cubicBezTo>
                    <a:pt x="76391" y="2168"/>
                    <a:pt x="76319" y="2251"/>
                    <a:pt x="76284" y="2239"/>
                  </a:cubicBezTo>
                  <a:cubicBezTo>
                    <a:pt x="76224" y="2239"/>
                    <a:pt x="76200" y="2156"/>
                    <a:pt x="76141" y="2156"/>
                  </a:cubicBezTo>
                  <a:cubicBezTo>
                    <a:pt x="76093" y="2156"/>
                    <a:pt x="76034" y="2239"/>
                    <a:pt x="75986" y="2239"/>
                  </a:cubicBezTo>
                  <a:cubicBezTo>
                    <a:pt x="75938" y="2227"/>
                    <a:pt x="75903" y="2156"/>
                    <a:pt x="75855" y="2144"/>
                  </a:cubicBezTo>
                  <a:cubicBezTo>
                    <a:pt x="75807" y="2144"/>
                    <a:pt x="75748" y="2227"/>
                    <a:pt x="75700" y="2227"/>
                  </a:cubicBezTo>
                  <a:cubicBezTo>
                    <a:pt x="75653" y="2227"/>
                    <a:pt x="75593" y="2144"/>
                    <a:pt x="75557" y="2144"/>
                  </a:cubicBezTo>
                  <a:cubicBezTo>
                    <a:pt x="75510" y="2144"/>
                    <a:pt x="75462" y="2216"/>
                    <a:pt x="75403" y="2216"/>
                  </a:cubicBezTo>
                  <a:cubicBezTo>
                    <a:pt x="75355" y="2216"/>
                    <a:pt x="75307" y="2132"/>
                    <a:pt x="75272" y="2132"/>
                  </a:cubicBezTo>
                  <a:cubicBezTo>
                    <a:pt x="75224" y="2132"/>
                    <a:pt x="75164" y="2216"/>
                    <a:pt x="75117" y="2216"/>
                  </a:cubicBezTo>
                  <a:cubicBezTo>
                    <a:pt x="75069" y="2216"/>
                    <a:pt x="75022" y="2132"/>
                    <a:pt x="74974" y="2132"/>
                  </a:cubicBezTo>
                  <a:cubicBezTo>
                    <a:pt x="74938" y="2120"/>
                    <a:pt x="74855" y="2204"/>
                    <a:pt x="74819" y="2204"/>
                  </a:cubicBezTo>
                  <a:cubicBezTo>
                    <a:pt x="74772" y="2192"/>
                    <a:pt x="74736" y="2120"/>
                    <a:pt x="74688" y="2120"/>
                  </a:cubicBezTo>
                  <a:cubicBezTo>
                    <a:pt x="74641" y="2120"/>
                    <a:pt x="74581" y="2192"/>
                    <a:pt x="74533" y="2192"/>
                  </a:cubicBezTo>
                  <a:cubicBezTo>
                    <a:pt x="74486" y="2192"/>
                    <a:pt x="74438" y="2108"/>
                    <a:pt x="74391" y="2108"/>
                  </a:cubicBezTo>
                  <a:cubicBezTo>
                    <a:pt x="74343" y="2108"/>
                    <a:pt x="74283" y="2192"/>
                    <a:pt x="74236" y="2192"/>
                  </a:cubicBezTo>
                  <a:cubicBezTo>
                    <a:pt x="74188" y="2192"/>
                    <a:pt x="74152" y="2108"/>
                    <a:pt x="74105" y="2108"/>
                  </a:cubicBezTo>
                  <a:cubicBezTo>
                    <a:pt x="74045" y="2108"/>
                    <a:pt x="73998" y="2180"/>
                    <a:pt x="73950" y="2180"/>
                  </a:cubicBezTo>
                  <a:cubicBezTo>
                    <a:pt x="73914" y="2180"/>
                    <a:pt x="73843" y="2108"/>
                    <a:pt x="73807" y="2096"/>
                  </a:cubicBezTo>
                  <a:cubicBezTo>
                    <a:pt x="73759" y="2073"/>
                    <a:pt x="73712" y="2037"/>
                    <a:pt x="73664" y="2013"/>
                  </a:cubicBezTo>
                  <a:cubicBezTo>
                    <a:pt x="73652" y="2001"/>
                    <a:pt x="73521" y="1942"/>
                    <a:pt x="73533" y="1930"/>
                  </a:cubicBezTo>
                  <a:cubicBezTo>
                    <a:pt x="73533" y="1906"/>
                    <a:pt x="73676" y="1882"/>
                    <a:pt x="73688" y="1846"/>
                  </a:cubicBezTo>
                  <a:cubicBezTo>
                    <a:pt x="73688" y="1823"/>
                    <a:pt x="73545" y="1787"/>
                    <a:pt x="73545" y="1763"/>
                  </a:cubicBezTo>
                  <a:cubicBezTo>
                    <a:pt x="73545" y="1751"/>
                    <a:pt x="73700" y="1704"/>
                    <a:pt x="73700" y="1692"/>
                  </a:cubicBezTo>
                  <a:cubicBezTo>
                    <a:pt x="73676" y="1656"/>
                    <a:pt x="73581" y="1632"/>
                    <a:pt x="73557" y="1608"/>
                  </a:cubicBezTo>
                  <a:cubicBezTo>
                    <a:pt x="73545" y="1632"/>
                    <a:pt x="73402" y="1656"/>
                    <a:pt x="73402" y="1680"/>
                  </a:cubicBezTo>
                  <a:cubicBezTo>
                    <a:pt x="73402" y="1704"/>
                    <a:pt x="73545" y="1739"/>
                    <a:pt x="73545" y="1763"/>
                  </a:cubicBezTo>
                  <a:cubicBezTo>
                    <a:pt x="73545" y="1787"/>
                    <a:pt x="73390" y="1811"/>
                    <a:pt x="73390" y="1846"/>
                  </a:cubicBezTo>
                  <a:cubicBezTo>
                    <a:pt x="73390" y="1858"/>
                    <a:pt x="73545" y="1918"/>
                    <a:pt x="73533" y="1930"/>
                  </a:cubicBezTo>
                  <a:cubicBezTo>
                    <a:pt x="73521" y="1942"/>
                    <a:pt x="73390" y="2001"/>
                    <a:pt x="73378" y="2001"/>
                  </a:cubicBezTo>
                  <a:cubicBezTo>
                    <a:pt x="73355" y="2001"/>
                    <a:pt x="73248" y="1918"/>
                    <a:pt x="73236" y="1918"/>
                  </a:cubicBezTo>
                  <a:cubicBezTo>
                    <a:pt x="73224" y="1930"/>
                    <a:pt x="73081" y="1989"/>
                    <a:pt x="73081" y="2001"/>
                  </a:cubicBezTo>
                  <a:cubicBezTo>
                    <a:pt x="73081" y="2001"/>
                    <a:pt x="73224" y="2085"/>
                    <a:pt x="73224" y="2085"/>
                  </a:cubicBezTo>
                  <a:cubicBezTo>
                    <a:pt x="73188" y="2096"/>
                    <a:pt x="73105" y="2156"/>
                    <a:pt x="73069" y="2156"/>
                  </a:cubicBezTo>
                  <a:cubicBezTo>
                    <a:pt x="73033" y="2156"/>
                    <a:pt x="72974" y="2073"/>
                    <a:pt x="72926" y="2073"/>
                  </a:cubicBezTo>
                  <a:cubicBezTo>
                    <a:pt x="72902" y="2073"/>
                    <a:pt x="72807" y="2156"/>
                    <a:pt x="72783" y="2156"/>
                  </a:cubicBezTo>
                  <a:cubicBezTo>
                    <a:pt x="72736" y="2144"/>
                    <a:pt x="72676" y="2085"/>
                    <a:pt x="72640" y="2061"/>
                  </a:cubicBezTo>
                  <a:cubicBezTo>
                    <a:pt x="72616" y="2049"/>
                    <a:pt x="72521" y="1977"/>
                    <a:pt x="72497" y="1977"/>
                  </a:cubicBezTo>
                  <a:cubicBezTo>
                    <a:pt x="72474" y="1977"/>
                    <a:pt x="72366" y="2049"/>
                    <a:pt x="72343" y="2061"/>
                  </a:cubicBezTo>
                  <a:cubicBezTo>
                    <a:pt x="72319" y="2073"/>
                    <a:pt x="72235" y="2132"/>
                    <a:pt x="72200" y="2132"/>
                  </a:cubicBezTo>
                  <a:cubicBezTo>
                    <a:pt x="72152" y="2144"/>
                    <a:pt x="72093" y="2049"/>
                    <a:pt x="72057" y="2049"/>
                  </a:cubicBezTo>
                  <a:cubicBezTo>
                    <a:pt x="72021" y="2049"/>
                    <a:pt x="71938" y="2132"/>
                    <a:pt x="71902" y="2132"/>
                  </a:cubicBezTo>
                  <a:cubicBezTo>
                    <a:pt x="71854" y="2120"/>
                    <a:pt x="71819" y="2049"/>
                    <a:pt x="71759" y="2049"/>
                  </a:cubicBezTo>
                  <a:cubicBezTo>
                    <a:pt x="71724" y="2037"/>
                    <a:pt x="71652" y="2120"/>
                    <a:pt x="71616" y="2120"/>
                  </a:cubicBezTo>
                  <a:cubicBezTo>
                    <a:pt x="71569" y="2120"/>
                    <a:pt x="71521" y="2037"/>
                    <a:pt x="71473" y="2037"/>
                  </a:cubicBezTo>
                  <a:cubicBezTo>
                    <a:pt x="71426" y="2037"/>
                    <a:pt x="71366" y="2108"/>
                    <a:pt x="71319" y="2108"/>
                  </a:cubicBezTo>
                  <a:cubicBezTo>
                    <a:pt x="71283" y="2108"/>
                    <a:pt x="71223" y="2025"/>
                    <a:pt x="71176" y="2025"/>
                  </a:cubicBezTo>
                  <a:cubicBezTo>
                    <a:pt x="71128" y="2037"/>
                    <a:pt x="71081" y="2108"/>
                    <a:pt x="71033" y="2108"/>
                  </a:cubicBezTo>
                  <a:cubicBezTo>
                    <a:pt x="70985" y="2108"/>
                    <a:pt x="70938" y="2025"/>
                    <a:pt x="70890" y="2025"/>
                  </a:cubicBezTo>
                  <a:cubicBezTo>
                    <a:pt x="70854" y="2025"/>
                    <a:pt x="70771" y="2108"/>
                    <a:pt x="70735" y="2096"/>
                  </a:cubicBezTo>
                  <a:cubicBezTo>
                    <a:pt x="70723" y="2096"/>
                    <a:pt x="70592" y="2025"/>
                    <a:pt x="70592" y="2013"/>
                  </a:cubicBezTo>
                  <a:cubicBezTo>
                    <a:pt x="70604" y="1989"/>
                    <a:pt x="70759" y="1954"/>
                    <a:pt x="70747" y="1942"/>
                  </a:cubicBezTo>
                  <a:cubicBezTo>
                    <a:pt x="70747" y="1930"/>
                    <a:pt x="70628" y="1846"/>
                    <a:pt x="70616" y="1846"/>
                  </a:cubicBezTo>
                  <a:cubicBezTo>
                    <a:pt x="70604" y="1846"/>
                    <a:pt x="70461" y="1918"/>
                    <a:pt x="70461" y="1930"/>
                  </a:cubicBezTo>
                  <a:cubicBezTo>
                    <a:pt x="70461" y="1942"/>
                    <a:pt x="70604" y="2001"/>
                    <a:pt x="70592" y="2013"/>
                  </a:cubicBezTo>
                  <a:cubicBezTo>
                    <a:pt x="70581" y="2025"/>
                    <a:pt x="70461" y="2085"/>
                    <a:pt x="70450" y="2085"/>
                  </a:cubicBezTo>
                  <a:cubicBezTo>
                    <a:pt x="70414" y="2085"/>
                    <a:pt x="70330" y="2001"/>
                    <a:pt x="70307" y="2001"/>
                  </a:cubicBezTo>
                  <a:cubicBezTo>
                    <a:pt x="70259" y="2013"/>
                    <a:pt x="70188" y="2061"/>
                    <a:pt x="70152" y="2085"/>
                  </a:cubicBezTo>
                  <a:cubicBezTo>
                    <a:pt x="70116" y="2096"/>
                    <a:pt x="70045" y="2156"/>
                    <a:pt x="69997" y="2156"/>
                  </a:cubicBezTo>
                  <a:cubicBezTo>
                    <a:pt x="69985" y="2156"/>
                    <a:pt x="69878" y="2085"/>
                    <a:pt x="69866" y="2073"/>
                  </a:cubicBezTo>
                  <a:cubicBezTo>
                    <a:pt x="69830" y="2061"/>
                    <a:pt x="69759" y="1989"/>
                    <a:pt x="69723" y="1989"/>
                  </a:cubicBezTo>
                  <a:cubicBezTo>
                    <a:pt x="69699" y="1989"/>
                    <a:pt x="69580" y="2061"/>
                    <a:pt x="69568" y="2073"/>
                  </a:cubicBezTo>
                  <a:cubicBezTo>
                    <a:pt x="69533" y="2085"/>
                    <a:pt x="69461" y="2132"/>
                    <a:pt x="69414" y="2144"/>
                  </a:cubicBezTo>
                  <a:cubicBezTo>
                    <a:pt x="69390" y="2144"/>
                    <a:pt x="69307" y="2061"/>
                    <a:pt x="69283" y="2061"/>
                  </a:cubicBezTo>
                  <a:cubicBezTo>
                    <a:pt x="69235" y="2061"/>
                    <a:pt x="69164" y="2144"/>
                    <a:pt x="69128" y="2132"/>
                  </a:cubicBezTo>
                  <a:cubicBezTo>
                    <a:pt x="69092" y="2132"/>
                    <a:pt x="69009" y="2073"/>
                    <a:pt x="68985" y="2049"/>
                  </a:cubicBezTo>
                  <a:cubicBezTo>
                    <a:pt x="68973" y="2037"/>
                    <a:pt x="68866" y="1965"/>
                    <a:pt x="68842" y="1965"/>
                  </a:cubicBezTo>
                  <a:cubicBezTo>
                    <a:pt x="68818" y="1965"/>
                    <a:pt x="68711" y="2049"/>
                    <a:pt x="68699" y="2049"/>
                  </a:cubicBezTo>
                  <a:cubicBezTo>
                    <a:pt x="68640" y="2025"/>
                    <a:pt x="68592" y="1977"/>
                    <a:pt x="68556" y="1965"/>
                  </a:cubicBezTo>
                  <a:cubicBezTo>
                    <a:pt x="68533" y="1954"/>
                    <a:pt x="68437" y="1870"/>
                    <a:pt x="68414" y="1870"/>
                  </a:cubicBezTo>
                  <a:cubicBezTo>
                    <a:pt x="68402" y="1870"/>
                    <a:pt x="68259" y="1942"/>
                    <a:pt x="68259" y="1954"/>
                  </a:cubicBezTo>
                  <a:cubicBezTo>
                    <a:pt x="68259" y="1954"/>
                    <a:pt x="68402" y="2037"/>
                    <a:pt x="68402" y="2037"/>
                  </a:cubicBezTo>
                  <a:cubicBezTo>
                    <a:pt x="68366" y="2049"/>
                    <a:pt x="68295" y="2120"/>
                    <a:pt x="68247" y="2108"/>
                  </a:cubicBezTo>
                  <a:cubicBezTo>
                    <a:pt x="68211" y="2108"/>
                    <a:pt x="68152" y="2025"/>
                    <a:pt x="68104" y="2025"/>
                  </a:cubicBezTo>
                  <a:cubicBezTo>
                    <a:pt x="68080" y="2037"/>
                    <a:pt x="67985" y="2108"/>
                    <a:pt x="67961" y="2108"/>
                  </a:cubicBezTo>
                  <a:cubicBezTo>
                    <a:pt x="67914" y="2096"/>
                    <a:pt x="67854" y="2037"/>
                    <a:pt x="67818" y="2025"/>
                  </a:cubicBezTo>
                  <a:cubicBezTo>
                    <a:pt x="67794" y="2013"/>
                    <a:pt x="67699" y="1942"/>
                    <a:pt x="67675" y="1942"/>
                  </a:cubicBezTo>
                  <a:cubicBezTo>
                    <a:pt x="67652" y="1942"/>
                    <a:pt x="67544" y="2001"/>
                    <a:pt x="67521" y="2013"/>
                  </a:cubicBezTo>
                  <a:cubicBezTo>
                    <a:pt x="67509" y="2025"/>
                    <a:pt x="67390" y="2096"/>
                    <a:pt x="67378" y="2096"/>
                  </a:cubicBezTo>
                  <a:cubicBezTo>
                    <a:pt x="67330" y="2085"/>
                    <a:pt x="67271" y="2001"/>
                    <a:pt x="67235" y="2001"/>
                  </a:cubicBezTo>
                  <a:cubicBezTo>
                    <a:pt x="67187" y="2013"/>
                    <a:pt x="67128" y="2085"/>
                    <a:pt x="67080" y="2085"/>
                  </a:cubicBezTo>
                  <a:cubicBezTo>
                    <a:pt x="67044" y="2085"/>
                    <a:pt x="66985" y="1989"/>
                    <a:pt x="66937" y="2001"/>
                  </a:cubicBezTo>
                  <a:cubicBezTo>
                    <a:pt x="66913" y="2001"/>
                    <a:pt x="66818" y="2085"/>
                    <a:pt x="66794" y="2073"/>
                  </a:cubicBezTo>
                  <a:cubicBezTo>
                    <a:pt x="66771" y="2073"/>
                    <a:pt x="66651" y="2001"/>
                    <a:pt x="66651" y="1989"/>
                  </a:cubicBezTo>
                  <a:cubicBezTo>
                    <a:pt x="66651" y="1965"/>
                    <a:pt x="66806" y="1930"/>
                    <a:pt x="66806" y="1918"/>
                  </a:cubicBezTo>
                  <a:cubicBezTo>
                    <a:pt x="66806" y="1906"/>
                    <a:pt x="66675" y="1835"/>
                    <a:pt x="66663" y="1835"/>
                  </a:cubicBezTo>
                  <a:cubicBezTo>
                    <a:pt x="66651" y="1835"/>
                    <a:pt x="66509" y="1906"/>
                    <a:pt x="66509" y="1906"/>
                  </a:cubicBezTo>
                  <a:cubicBezTo>
                    <a:pt x="66509" y="1906"/>
                    <a:pt x="66544" y="1930"/>
                    <a:pt x="66580" y="1954"/>
                  </a:cubicBezTo>
                  <a:cubicBezTo>
                    <a:pt x="66616" y="1965"/>
                    <a:pt x="66651" y="1989"/>
                    <a:pt x="66651" y="1989"/>
                  </a:cubicBezTo>
                  <a:cubicBezTo>
                    <a:pt x="66604" y="2001"/>
                    <a:pt x="66544" y="2073"/>
                    <a:pt x="66497" y="2073"/>
                  </a:cubicBezTo>
                  <a:cubicBezTo>
                    <a:pt x="66449" y="2061"/>
                    <a:pt x="66413" y="1989"/>
                    <a:pt x="66354" y="1977"/>
                  </a:cubicBezTo>
                  <a:cubicBezTo>
                    <a:pt x="66306" y="1977"/>
                    <a:pt x="66259" y="2061"/>
                    <a:pt x="66211" y="2061"/>
                  </a:cubicBezTo>
                  <a:cubicBezTo>
                    <a:pt x="66163" y="2061"/>
                    <a:pt x="66116" y="1977"/>
                    <a:pt x="66068" y="1977"/>
                  </a:cubicBezTo>
                  <a:cubicBezTo>
                    <a:pt x="66020" y="1977"/>
                    <a:pt x="65961" y="2049"/>
                    <a:pt x="65913" y="2049"/>
                  </a:cubicBezTo>
                  <a:cubicBezTo>
                    <a:pt x="65878" y="2049"/>
                    <a:pt x="65806" y="1965"/>
                    <a:pt x="65770" y="1965"/>
                  </a:cubicBezTo>
                  <a:cubicBezTo>
                    <a:pt x="65723" y="1977"/>
                    <a:pt x="65663" y="2025"/>
                    <a:pt x="65628" y="2049"/>
                  </a:cubicBezTo>
                  <a:cubicBezTo>
                    <a:pt x="65604" y="2061"/>
                    <a:pt x="65497" y="2120"/>
                    <a:pt x="65473" y="2120"/>
                  </a:cubicBezTo>
                  <a:cubicBezTo>
                    <a:pt x="65425" y="2120"/>
                    <a:pt x="65377" y="2037"/>
                    <a:pt x="65330" y="2037"/>
                  </a:cubicBezTo>
                  <a:cubicBezTo>
                    <a:pt x="65294" y="2037"/>
                    <a:pt x="65199" y="2120"/>
                    <a:pt x="65175" y="2120"/>
                  </a:cubicBezTo>
                  <a:cubicBezTo>
                    <a:pt x="65127" y="2108"/>
                    <a:pt x="65068" y="2049"/>
                    <a:pt x="65044" y="2025"/>
                  </a:cubicBezTo>
                  <a:cubicBezTo>
                    <a:pt x="65020" y="2025"/>
                    <a:pt x="64925" y="1942"/>
                    <a:pt x="64901" y="1942"/>
                  </a:cubicBezTo>
                  <a:cubicBezTo>
                    <a:pt x="64866" y="1942"/>
                    <a:pt x="64770" y="2013"/>
                    <a:pt x="64746" y="2025"/>
                  </a:cubicBezTo>
                  <a:cubicBezTo>
                    <a:pt x="64723" y="2037"/>
                    <a:pt x="64627" y="2096"/>
                    <a:pt x="64592" y="2096"/>
                  </a:cubicBezTo>
                  <a:cubicBezTo>
                    <a:pt x="64544" y="2096"/>
                    <a:pt x="64496" y="2013"/>
                    <a:pt x="64461" y="2013"/>
                  </a:cubicBezTo>
                  <a:cubicBezTo>
                    <a:pt x="64413" y="2013"/>
                    <a:pt x="64342" y="2096"/>
                    <a:pt x="64306" y="2096"/>
                  </a:cubicBezTo>
                  <a:cubicBezTo>
                    <a:pt x="64246" y="2085"/>
                    <a:pt x="64211" y="2013"/>
                    <a:pt x="64163" y="2001"/>
                  </a:cubicBezTo>
                  <a:cubicBezTo>
                    <a:pt x="64115" y="2001"/>
                    <a:pt x="64056" y="2085"/>
                    <a:pt x="64008" y="2085"/>
                  </a:cubicBezTo>
                  <a:cubicBezTo>
                    <a:pt x="63961" y="2085"/>
                    <a:pt x="63925" y="2001"/>
                    <a:pt x="63865" y="2001"/>
                  </a:cubicBezTo>
                  <a:cubicBezTo>
                    <a:pt x="63818" y="2001"/>
                    <a:pt x="63770" y="2073"/>
                    <a:pt x="63723" y="2073"/>
                  </a:cubicBezTo>
                  <a:cubicBezTo>
                    <a:pt x="63675" y="2073"/>
                    <a:pt x="63627" y="1989"/>
                    <a:pt x="63580" y="1989"/>
                  </a:cubicBezTo>
                  <a:cubicBezTo>
                    <a:pt x="63532" y="1989"/>
                    <a:pt x="63472" y="2073"/>
                    <a:pt x="63425" y="2073"/>
                  </a:cubicBezTo>
                  <a:cubicBezTo>
                    <a:pt x="63377" y="2073"/>
                    <a:pt x="63342" y="1989"/>
                    <a:pt x="63282" y="1989"/>
                  </a:cubicBezTo>
                  <a:cubicBezTo>
                    <a:pt x="63234" y="1977"/>
                    <a:pt x="63187" y="2061"/>
                    <a:pt x="63139" y="2061"/>
                  </a:cubicBezTo>
                  <a:cubicBezTo>
                    <a:pt x="63091" y="2061"/>
                    <a:pt x="63032" y="1977"/>
                    <a:pt x="62996" y="1977"/>
                  </a:cubicBezTo>
                  <a:cubicBezTo>
                    <a:pt x="62937" y="1977"/>
                    <a:pt x="62901" y="2049"/>
                    <a:pt x="62841" y="2049"/>
                  </a:cubicBezTo>
                  <a:cubicBezTo>
                    <a:pt x="62794" y="2049"/>
                    <a:pt x="62746" y="1965"/>
                    <a:pt x="62699" y="1965"/>
                  </a:cubicBezTo>
                  <a:cubicBezTo>
                    <a:pt x="62651" y="1965"/>
                    <a:pt x="62603" y="2049"/>
                    <a:pt x="62556" y="2049"/>
                  </a:cubicBezTo>
                  <a:cubicBezTo>
                    <a:pt x="62508" y="2049"/>
                    <a:pt x="62460" y="1965"/>
                    <a:pt x="62413" y="1965"/>
                  </a:cubicBezTo>
                  <a:cubicBezTo>
                    <a:pt x="62365" y="1965"/>
                    <a:pt x="62306" y="2037"/>
                    <a:pt x="62258" y="2037"/>
                  </a:cubicBezTo>
                  <a:cubicBezTo>
                    <a:pt x="62210" y="2037"/>
                    <a:pt x="62175" y="1954"/>
                    <a:pt x="62115" y="1954"/>
                  </a:cubicBezTo>
                  <a:cubicBezTo>
                    <a:pt x="62079" y="1954"/>
                    <a:pt x="62008" y="2037"/>
                    <a:pt x="61972" y="2025"/>
                  </a:cubicBezTo>
                  <a:cubicBezTo>
                    <a:pt x="61948" y="2025"/>
                    <a:pt x="61829" y="1954"/>
                    <a:pt x="61829" y="1942"/>
                  </a:cubicBezTo>
                  <a:cubicBezTo>
                    <a:pt x="61829" y="1918"/>
                    <a:pt x="61984" y="1894"/>
                    <a:pt x="61984" y="1870"/>
                  </a:cubicBezTo>
                  <a:cubicBezTo>
                    <a:pt x="61984" y="1858"/>
                    <a:pt x="61853" y="1787"/>
                    <a:pt x="61841" y="1787"/>
                  </a:cubicBezTo>
                  <a:cubicBezTo>
                    <a:pt x="61829" y="1787"/>
                    <a:pt x="61687" y="1858"/>
                    <a:pt x="61687" y="1858"/>
                  </a:cubicBezTo>
                  <a:cubicBezTo>
                    <a:pt x="61687" y="1870"/>
                    <a:pt x="61841" y="1942"/>
                    <a:pt x="61829" y="1942"/>
                  </a:cubicBezTo>
                  <a:cubicBezTo>
                    <a:pt x="61818" y="1954"/>
                    <a:pt x="61698" y="2025"/>
                    <a:pt x="61675" y="2025"/>
                  </a:cubicBezTo>
                  <a:cubicBezTo>
                    <a:pt x="61639" y="2025"/>
                    <a:pt x="61567" y="1930"/>
                    <a:pt x="61532" y="1942"/>
                  </a:cubicBezTo>
                  <a:cubicBezTo>
                    <a:pt x="61484" y="1942"/>
                    <a:pt x="61425" y="2001"/>
                    <a:pt x="61389" y="2013"/>
                  </a:cubicBezTo>
                  <a:cubicBezTo>
                    <a:pt x="61353" y="2037"/>
                    <a:pt x="61270" y="2085"/>
                    <a:pt x="61234" y="2096"/>
                  </a:cubicBezTo>
                  <a:cubicBezTo>
                    <a:pt x="61210" y="2096"/>
                    <a:pt x="61103" y="2013"/>
                    <a:pt x="61091" y="2013"/>
                  </a:cubicBezTo>
                  <a:cubicBezTo>
                    <a:pt x="61079" y="2001"/>
                    <a:pt x="60972" y="1918"/>
                    <a:pt x="60948" y="1918"/>
                  </a:cubicBezTo>
                  <a:cubicBezTo>
                    <a:pt x="60925" y="1918"/>
                    <a:pt x="60817" y="1989"/>
                    <a:pt x="60805" y="2001"/>
                  </a:cubicBezTo>
                  <a:cubicBezTo>
                    <a:pt x="60770" y="2013"/>
                    <a:pt x="60686" y="2073"/>
                    <a:pt x="60651" y="2073"/>
                  </a:cubicBezTo>
                  <a:cubicBezTo>
                    <a:pt x="60603" y="2085"/>
                    <a:pt x="60544" y="1989"/>
                    <a:pt x="60508" y="1989"/>
                  </a:cubicBezTo>
                  <a:cubicBezTo>
                    <a:pt x="60472" y="1989"/>
                    <a:pt x="60389" y="2073"/>
                    <a:pt x="60353" y="2073"/>
                  </a:cubicBezTo>
                  <a:cubicBezTo>
                    <a:pt x="60305" y="2061"/>
                    <a:pt x="60270" y="1989"/>
                    <a:pt x="60210" y="1989"/>
                  </a:cubicBezTo>
                  <a:cubicBezTo>
                    <a:pt x="60174" y="1977"/>
                    <a:pt x="60115" y="2061"/>
                    <a:pt x="60067" y="2061"/>
                  </a:cubicBezTo>
                  <a:cubicBezTo>
                    <a:pt x="60020" y="2061"/>
                    <a:pt x="59972" y="1977"/>
                    <a:pt x="59924" y="1977"/>
                  </a:cubicBezTo>
                  <a:cubicBezTo>
                    <a:pt x="59877" y="1977"/>
                    <a:pt x="59817" y="2061"/>
                    <a:pt x="59770" y="2049"/>
                  </a:cubicBezTo>
                  <a:cubicBezTo>
                    <a:pt x="59734" y="2049"/>
                    <a:pt x="59674" y="1965"/>
                    <a:pt x="59627" y="1965"/>
                  </a:cubicBezTo>
                  <a:cubicBezTo>
                    <a:pt x="59579" y="1977"/>
                    <a:pt x="59532" y="2049"/>
                    <a:pt x="59484" y="2049"/>
                  </a:cubicBezTo>
                  <a:cubicBezTo>
                    <a:pt x="59436" y="2049"/>
                    <a:pt x="59389" y="1965"/>
                    <a:pt x="59341" y="1965"/>
                  </a:cubicBezTo>
                  <a:cubicBezTo>
                    <a:pt x="59293" y="1965"/>
                    <a:pt x="59234" y="2037"/>
                    <a:pt x="59186" y="2037"/>
                  </a:cubicBezTo>
                  <a:cubicBezTo>
                    <a:pt x="59151" y="2037"/>
                    <a:pt x="59079" y="1965"/>
                    <a:pt x="59043" y="1954"/>
                  </a:cubicBezTo>
                  <a:cubicBezTo>
                    <a:pt x="59031" y="1942"/>
                    <a:pt x="58936" y="1870"/>
                    <a:pt x="58912" y="1870"/>
                  </a:cubicBezTo>
                  <a:cubicBezTo>
                    <a:pt x="58877" y="1870"/>
                    <a:pt x="58781" y="1942"/>
                    <a:pt x="58758" y="1942"/>
                  </a:cubicBezTo>
                  <a:cubicBezTo>
                    <a:pt x="58746" y="1954"/>
                    <a:pt x="58627" y="2025"/>
                    <a:pt x="58603" y="2025"/>
                  </a:cubicBezTo>
                  <a:cubicBezTo>
                    <a:pt x="58591" y="2025"/>
                    <a:pt x="58460" y="1942"/>
                    <a:pt x="58460" y="1942"/>
                  </a:cubicBezTo>
                  <a:cubicBezTo>
                    <a:pt x="58460" y="1930"/>
                    <a:pt x="58603" y="1858"/>
                    <a:pt x="58615" y="1858"/>
                  </a:cubicBezTo>
                  <a:cubicBezTo>
                    <a:pt x="58567" y="1858"/>
                    <a:pt x="58531" y="1775"/>
                    <a:pt x="58484" y="1775"/>
                  </a:cubicBezTo>
                  <a:cubicBezTo>
                    <a:pt x="58472" y="1775"/>
                    <a:pt x="58329" y="1846"/>
                    <a:pt x="58329" y="1858"/>
                  </a:cubicBezTo>
                  <a:cubicBezTo>
                    <a:pt x="58329" y="1858"/>
                    <a:pt x="58460" y="1942"/>
                    <a:pt x="58460" y="1942"/>
                  </a:cubicBezTo>
                  <a:cubicBezTo>
                    <a:pt x="58436" y="1954"/>
                    <a:pt x="58341" y="2013"/>
                    <a:pt x="58317" y="2013"/>
                  </a:cubicBezTo>
                  <a:cubicBezTo>
                    <a:pt x="58269" y="2013"/>
                    <a:pt x="58210" y="1930"/>
                    <a:pt x="58174" y="1930"/>
                  </a:cubicBezTo>
                  <a:cubicBezTo>
                    <a:pt x="58127" y="1942"/>
                    <a:pt x="58067" y="2013"/>
                    <a:pt x="58019" y="2013"/>
                  </a:cubicBezTo>
                  <a:cubicBezTo>
                    <a:pt x="57972" y="2013"/>
                    <a:pt x="57936" y="1930"/>
                    <a:pt x="57877" y="1930"/>
                  </a:cubicBezTo>
                  <a:cubicBezTo>
                    <a:pt x="57841" y="1918"/>
                    <a:pt x="57769" y="2001"/>
                    <a:pt x="57734" y="2001"/>
                  </a:cubicBezTo>
                  <a:cubicBezTo>
                    <a:pt x="57674" y="1989"/>
                    <a:pt x="57638" y="1930"/>
                    <a:pt x="57591" y="1918"/>
                  </a:cubicBezTo>
                  <a:cubicBezTo>
                    <a:pt x="57531" y="1930"/>
                    <a:pt x="57496" y="1989"/>
                    <a:pt x="57436" y="1989"/>
                  </a:cubicBezTo>
                  <a:cubicBezTo>
                    <a:pt x="57436" y="1989"/>
                    <a:pt x="57293" y="1918"/>
                    <a:pt x="57293" y="1906"/>
                  </a:cubicBezTo>
                  <a:cubicBezTo>
                    <a:pt x="57293" y="1894"/>
                    <a:pt x="57436" y="1835"/>
                    <a:pt x="57448" y="1835"/>
                  </a:cubicBezTo>
                  <a:cubicBezTo>
                    <a:pt x="57460" y="1823"/>
                    <a:pt x="57567" y="1918"/>
                    <a:pt x="57591" y="1918"/>
                  </a:cubicBezTo>
                  <a:cubicBezTo>
                    <a:pt x="57615" y="1918"/>
                    <a:pt x="57722" y="1846"/>
                    <a:pt x="57746" y="1835"/>
                  </a:cubicBezTo>
                  <a:cubicBezTo>
                    <a:pt x="57769" y="1823"/>
                    <a:pt x="57888" y="1775"/>
                    <a:pt x="57900" y="1763"/>
                  </a:cubicBezTo>
                  <a:cubicBezTo>
                    <a:pt x="57900" y="1739"/>
                    <a:pt x="57746" y="1704"/>
                    <a:pt x="57757" y="1680"/>
                  </a:cubicBezTo>
                  <a:cubicBezTo>
                    <a:pt x="57769" y="1644"/>
                    <a:pt x="57900" y="1632"/>
                    <a:pt x="57912" y="1596"/>
                  </a:cubicBezTo>
                  <a:cubicBezTo>
                    <a:pt x="57912" y="1573"/>
                    <a:pt x="57769" y="1537"/>
                    <a:pt x="57769" y="1513"/>
                  </a:cubicBezTo>
                  <a:cubicBezTo>
                    <a:pt x="57722" y="1537"/>
                    <a:pt x="57674" y="1573"/>
                    <a:pt x="57615" y="1596"/>
                  </a:cubicBezTo>
                  <a:cubicBezTo>
                    <a:pt x="57591" y="1608"/>
                    <a:pt x="57496" y="1668"/>
                    <a:pt x="57460" y="1668"/>
                  </a:cubicBezTo>
                  <a:cubicBezTo>
                    <a:pt x="57448" y="1668"/>
                    <a:pt x="57341" y="1584"/>
                    <a:pt x="57329" y="1584"/>
                  </a:cubicBezTo>
                  <a:cubicBezTo>
                    <a:pt x="57269" y="1608"/>
                    <a:pt x="57222" y="1644"/>
                    <a:pt x="57174" y="1668"/>
                  </a:cubicBezTo>
                  <a:cubicBezTo>
                    <a:pt x="57126" y="1680"/>
                    <a:pt x="57055" y="1715"/>
                    <a:pt x="57019" y="1739"/>
                  </a:cubicBezTo>
                  <a:cubicBezTo>
                    <a:pt x="56995" y="1751"/>
                    <a:pt x="56865" y="1799"/>
                    <a:pt x="56865" y="1811"/>
                  </a:cubicBezTo>
                  <a:cubicBezTo>
                    <a:pt x="56865" y="1823"/>
                    <a:pt x="57007" y="1906"/>
                    <a:pt x="57007" y="1906"/>
                  </a:cubicBezTo>
                  <a:cubicBezTo>
                    <a:pt x="56972" y="1906"/>
                    <a:pt x="56888" y="1977"/>
                    <a:pt x="56853" y="1977"/>
                  </a:cubicBezTo>
                  <a:cubicBezTo>
                    <a:pt x="56805" y="1977"/>
                    <a:pt x="56757" y="1894"/>
                    <a:pt x="56710" y="1894"/>
                  </a:cubicBezTo>
                  <a:cubicBezTo>
                    <a:pt x="56662" y="1894"/>
                    <a:pt x="56614" y="1977"/>
                    <a:pt x="56567" y="1965"/>
                  </a:cubicBezTo>
                  <a:cubicBezTo>
                    <a:pt x="56519" y="1965"/>
                    <a:pt x="56460" y="1882"/>
                    <a:pt x="56424" y="1882"/>
                  </a:cubicBezTo>
                  <a:cubicBezTo>
                    <a:pt x="56376" y="1894"/>
                    <a:pt x="56317" y="1965"/>
                    <a:pt x="56269" y="1965"/>
                  </a:cubicBezTo>
                  <a:cubicBezTo>
                    <a:pt x="56233" y="1965"/>
                    <a:pt x="56162" y="1870"/>
                    <a:pt x="56126" y="1882"/>
                  </a:cubicBezTo>
                  <a:cubicBezTo>
                    <a:pt x="56079" y="1882"/>
                    <a:pt x="56019" y="1942"/>
                    <a:pt x="55972" y="1954"/>
                  </a:cubicBezTo>
                  <a:cubicBezTo>
                    <a:pt x="55960" y="1965"/>
                    <a:pt x="55852" y="2037"/>
                    <a:pt x="55829" y="2037"/>
                  </a:cubicBezTo>
                  <a:cubicBezTo>
                    <a:pt x="55793" y="2037"/>
                    <a:pt x="55710" y="1965"/>
                    <a:pt x="55686" y="1942"/>
                  </a:cubicBezTo>
                  <a:cubicBezTo>
                    <a:pt x="55674" y="1942"/>
                    <a:pt x="55567" y="1858"/>
                    <a:pt x="55543" y="1858"/>
                  </a:cubicBezTo>
                  <a:cubicBezTo>
                    <a:pt x="55495" y="1858"/>
                    <a:pt x="55448" y="1942"/>
                    <a:pt x="55388" y="1942"/>
                  </a:cubicBezTo>
                  <a:cubicBezTo>
                    <a:pt x="55352" y="1942"/>
                    <a:pt x="55293" y="1846"/>
                    <a:pt x="55257" y="1858"/>
                  </a:cubicBezTo>
                  <a:cubicBezTo>
                    <a:pt x="55198" y="1858"/>
                    <a:pt x="55162" y="1930"/>
                    <a:pt x="55102" y="1930"/>
                  </a:cubicBezTo>
                  <a:cubicBezTo>
                    <a:pt x="55055" y="1942"/>
                    <a:pt x="54995" y="2013"/>
                    <a:pt x="54948" y="2013"/>
                  </a:cubicBezTo>
                  <a:cubicBezTo>
                    <a:pt x="54912" y="2013"/>
                    <a:pt x="54852" y="1918"/>
                    <a:pt x="54805" y="1930"/>
                  </a:cubicBezTo>
                  <a:cubicBezTo>
                    <a:pt x="54757" y="1930"/>
                    <a:pt x="54709" y="2001"/>
                    <a:pt x="54662" y="2001"/>
                  </a:cubicBezTo>
                  <a:cubicBezTo>
                    <a:pt x="54614" y="2001"/>
                    <a:pt x="54567" y="1918"/>
                    <a:pt x="54519" y="1918"/>
                  </a:cubicBezTo>
                  <a:cubicBezTo>
                    <a:pt x="54483" y="1918"/>
                    <a:pt x="54400" y="2001"/>
                    <a:pt x="54364" y="1989"/>
                  </a:cubicBezTo>
                  <a:cubicBezTo>
                    <a:pt x="54317" y="1989"/>
                    <a:pt x="54281" y="1918"/>
                    <a:pt x="54221" y="1906"/>
                  </a:cubicBezTo>
                  <a:cubicBezTo>
                    <a:pt x="54174" y="1906"/>
                    <a:pt x="54138" y="1823"/>
                    <a:pt x="54090" y="1823"/>
                  </a:cubicBezTo>
                  <a:cubicBezTo>
                    <a:pt x="54043" y="1823"/>
                    <a:pt x="53983" y="1894"/>
                    <a:pt x="53936" y="1906"/>
                  </a:cubicBezTo>
                  <a:cubicBezTo>
                    <a:pt x="53888" y="1906"/>
                    <a:pt x="53828" y="1977"/>
                    <a:pt x="53781" y="1977"/>
                  </a:cubicBezTo>
                  <a:cubicBezTo>
                    <a:pt x="53733" y="1977"/>
                    <a:pt x="53686" y="1894"/>
                    <a:pt x="53638" y="1894"/>
                  </a:cubicBezTo>
                  <a:cubicBezTo>
                    <a:pt x="53590" y="1894"/>
                    <a:pt x="53543" y="1977"/>
                    <a:pt x="53495" y="1965"/>
                  </a:cubicBezTo>
                  <a:cubicBezTo>
                    <a:pt x="53447" y="1965"/>
                    <a:pt x="53388" y="1882"/>
                    <a:pt x="53352" y="1882"/>
                  </a:cubicBezTo>
                  <a:cubicBezTo>
                    <a:pt x="53316" y="1894"/>
                    <a:pt x="53233" y="1965"/>
                    <a:pt x="53197" y="1965"/>
                  </a:cubicBezTo>
                  <a:cubicBezTo>
                    <a:pt x="53185" y="1965"/>
                    <a:pt x="53055" y="1882"/>
                    <a:pt x="53055" y="1882"/>
                  </a:cubicBezTo>
                  <a:cubicBezTo>
                    <a:pt x="53055" y="1870"/>
                    <a:pt x="53197" y="1799"/>
                    <a:pt x="53209" y="1799"/>
                  </a:cubicBezTo>
                  <a:cubicBezTo>
                    <a:pt x="53162" y="1799"/>
                    <a:pt x="53126" y="1715"/>
                    <a:pt x="53078" y="1715"/>
                  </a:cubicBezTo>
                  <a:cubicBezTo>
                    <a:pt x="53066" y="1715"/>
                    <a:pt x="52924" y="1787"/>
                    <a:pt x="52924" y="1799"/>
                  </a:cubicBezTo>
                  <a:cubicBezTo>
                    <a:pt x="52924" y="1799"/>
                    <a:pt x="53055" y="1882"/>
                    <a:pt x="53055" y="1882"/>
                  </a:cubicBezTo>
                  <a:cubicBezTo>
                    <a:pt x="53031" y="1894"/>
                    <a:pt x="52935" y="1954"/>
                    <a:pt x="52912" y="1954"/>
                  </a:cubicBezTo>
                  <a:cubicBezTo>
                    <a:pt x="52864" y="1954"/>
                    <a:pt x="52804" y="1870"/>
                    <a:pt x="52769" y="1870"/>
                  </a:cubicBezTo>
                  <a:cubicBezTo>
                    <a:pt x="52709" y="1870"/>
                    <a:pt x="52662" y="1942"/>
                    <a:pt x="52614" y="1954"/>
                  </a:cubicBezTo>
                  <a:cubicBezTo>
                    <a:pt x="52566" y="1954"/>
                    <a:pt x="52519" y="1870"/>
                    <a:pt x="52471" y="1858"/>
                  </a:cubicBezTo>
                  <a:cubicBezTo>
                    <a:pt x="52459" y="1858"/>
                    <a:pt x="52340" y="1942"/>
                    <a:pt x="52328" y="1942"/>
                  </a:cubicBezTo>
                  <a:cubicBezTo>
                    <a:pt x="52304" y="1930"/>
                    <a:pt x="52185" y="1870"/>
                    <a:pt x="52185" y="1858"/>
                  </a:cubicBezTo>
                  <a:cubicBezTo>
                    <a:pt x="52185" y="1835"/>
                    <a:pt x="52340" y="1799"/>
                    <a:pt x="52340" y="1775"/>
                  </a:cubicBezTo>
                  <a:cubicBezTo>
                    <a:pt x="52340" y="1775"/>
                    <a:pt x="52209" y="1692"/>
                    <a:pt x="52197" y="1692"/>
                  </a:cubicBezTo>
                  <a:cubicBezTo>
                    <a:pt x="52185" y="1692"/>
                    <a:pt x="52042" y="1763"/>
                    <a:pt x="52042" y="1775"/>
                  </a:cubicBezTo>
                  <a:cubicBezTo>
                    <a:pt x="52042" y="1787"/>
                    <a:pt x="52197" y="1846"/>
                    <a:pt x="52185" y="1858"/>
                  </a:cubicBezTo>
                  <a:cubicBezTo>
                    <a:pt x="52162" y="1882"/>
                    <a:pt x="52066" y="1918"/>
                    <a:pt x="52031" y="1930"/>
                  </a:cubicBezTo>
                  <a:cubicBezTo>
                    <a:pt x="51995" y="1954"/>
                    <a:pt x="51912" y="2001"/>
                    <a:pt x="51876" y="2013"/>
                  </a:cubicBezTo>
                  <a:cubicBezTo>
                    <a:pt x="51864" y="2013"/>
                    <a:pt x="51757" y="1930"/>
                    <a:pt x="51745" y="1930"/>
                  </a:cubicBezTo>
                  <a:cubicBezTo>
                    <a:pt x="51721" y="1918"/>
                    <a:pt x="51626" y="1835"/>
                    <a:pt x="51602" y="1846"/>
                  </a:cubicBezTo>
                  <a:cubicBezTo>
                    <a:pt x="51578" y="1846"/>
                    <a:pt x="51471" y="1930"/>
                    <a:pt x="51447" y="1918"/>
                  </a:cubicBezTo>
                  <a:cubicBezTo>
                    <a:pt x="51400" y="1906"/>
                    <a:pt x="51340" y="1858"/>
                    <a:pt x="51304" y="1835"/>
                  </a:cubicBezTo>
                  <a:cubicBezTo>
                    <a:pt x="51292" y="1823"/>
                    <a:pt x="51197" y="1751"/>
                    <a:pt x="51173" y="1751"/>
                  </a:cubicBezTo>
                  <a:cubicBezTo>
                    <a:pt x="51161" y="1751"/>
                    <a:pt x="51019" y="1823"/>
                    <a:pt x="51019" y="1823"/>
                  </a:cubicBezTo>
                  <a:cubicBezTo>
                    <a:pt x="51019" y="1835"/>
                    <a:pt x="51150" y="1906"/>
                    <a:pt x="51150" y="1906"/>
                  </a:cubicBezTo>
                  <a:cubicBezTo>
                    <a:pt x="51114" y="1918"/>
                    <a:pt x="51054" y="1989"/>
                    <a:pt x="51007" y="1989"/>
                  </a:cubicBezTo>
                  <a:cubicBezTo>
                    <a:pt x="50959" y="1989"/>
                    <a:pt x="50911" y="1906"/>
                    <a:pt x="50864" y="1906"/>
                  </a:cubicBezTo>
                  <a:cubicBezTo>
                    <a:pt x="50816" y="1906"/>
                    <a:pt x="50757" y="1977"/>
                    <a:pt x="50709" y="1977"/>
                  </a:cubicBezTo>
                  <a:cubicBezTo>
                    <a:pt x="50661" y="1977"/>
                    <a:pt x="50626" y="1906"/>
                    <a:pt x="50566" y="1894"/>
                  </a:cubicBezTo>
                  <a:cubicBezTo>
                    <a:pt x="50530" y="1894"/>
                    <a:pt x="50459" y="1977"/>
                    <a:pt x="50423" y="1977"/>
                  </a:cubicBezTo>
                  <a:cubicBezTo>
                    <a:pt x="50388" y="1977"/>
                    <a:pt x="50304" y="1894"/>
                    <a:pt x="50280" y="1882"/>
                  </a:cubicBezTo>
                  <a:cubicBezTo>
                    <a:pt x="50257" y="1870"/>
                    <a:pt x="50173" y="1799"/>
                    <a:pt x="50137" y="1799"/>
                  </a:cubicBezTo>
                  <a:cubicBezTo>
                    <a:pt x="50114" y="1799"/>
                    <a:pt x="50007" y="1870"/>
                    <a:pt x="49983" y="1882"/>
                  </a:cubicBezTo>
                  <a:cubicBezTo>
                    <a:pt x="49959" y="1894"/>
                    <a:pt x="49876" y="1954"/>
                    <a:pt x="49840" y="1954"/>
                  </a:cubicBezTo>
                  <a:cubicBezTo>
                    <a:pt x="49792" y="1965"/>
                    <a:pt x="49733" y="1870"/>
                    <a:pt x="49697" y="1870"/>
                  </a:cubicBezTo>
                  <a:cubicBezTo>
                    <a:pt x="49649" y="1870"/>
                    <a:pt x="49578" y="1954"/>
                    <a:pt x="49542" y="1954"/>
                  </a:cubicBezTo>
                  <a:cubicBezTo>
                    <a:pt x="49495" y="1942"/>
                    <a:pt x="49459" y="1870"/>
                    <a:pt x="49399" y="1870"/>
                  </a:cubicBezTo>
                  <a:cubicBezTo>
                    <a:pt x="49364" y="1858"/>
                    <a:pt x="49292" y="1942"/>
                    <a:pt x="49256" y="1942"/>
                  </a:cubicBezTo>
                  <a:cubicBezTo>
                    <a:pt x="49197" y="1942"/>
                    <a:pt x="49161" y="1858"/>
                    <a:pt x="49114" y="1858"/>
                  </a:cubicBezTo>
                  <a:cubicBezTo>
                    <a:pt x="49066" y="1858"/>
                    <a:pt x="49006" y="1930"/>
                    <a:pt x="48959" y="1930"/>
                  </a:cubicBezTo>
                  <a:cubicBezTo>
                    <a:pt x="48923" y="1930"/>
                    <a:pt x="48864" y="1846"/>
                    <a:pt x="48816" y="1846"/>
                  </a:cubicBezTo>
                  <a:cubicBezTo>
                    <a:pt x="48768" y="1858"/>
                    <a:pt x="48721" y="1930"/>
                    <a:pt x="48673" y="1930"/>
                  </a:cubicBezTo>
                  <a:cubicBezTo>
                    <a:pt x="48625" y="1930"/>
                    <a:pt x="48578" y="1846"/>
                    <a:pt x="48530" y="1846"/>
                  </a:cubicBezTo>
                  <a:cubicBezTo>
                    <a:pt x="48494" y="1846"/>
                    <a:pt x="48411" y="1930"/>
                    <a:pt x="48375" y="1918"/>
                  </a:cubicBezTo>
                  <a:cubicBezTo>
                    <a:pt x="48363" y="1918"/>
                    <a:pt x="48232" y="1846"/>
                    <a:pt x="48232" y="1835"/>
                  </a:cubicBezTo>
                  <a:cubicBezTo>
                    <a:pt x="48244" y="1811"/>
                    <a:pt x="48399" y="1775"/>
                    <a:pt x="48387" y="1763"/>
                  </a:cubicBezTo>
                  <a:cubicBezTo>
                    <a:pt x="48387" y="1751"/>
                    <a:pt x="48256" y="1668"/>
                    <a:pt x="48256" y="1668"/>
                  </a:cubicBezTo>
                  <a:cubicBezTo>
                    <a:pt x="48244" y="1668"/>
                    <a:pt x="48102" y="1739"/>
                    <a:pt x="48102" y="1751"/>
                  </a:cubicBezTo>
                  <a:cubicBezTo>
                    <a:pt x="48102" y="1763"/>
                    <a:pt x="48244" y="1823"/>
                    <a:pt x="48232" y="1835"/>
                  </a:cubicBezTo>
                  <a:cubicBezTo>
                    <a:pt x="48221" y="1846"/>
                    <a:pt x="48102" y="1918"/>
                    <a:pt x="48090" y="1906"/>
                  </a:cubicBezTo>
                  <a:cubicBezTo>
                    <a:pt x="48054" y="1906"/>
                    <a:pt x="47971" y="1823"/>
                    <a:pt x="47947" y="1823"/>
                  </a:cubicBezTo>
                  <a:cubicBezTo>
                    <a:pt x="47899" y="1835"/>
                    <a:pt x="47828" y="1882"/>
                    <a:pt x="47792" y="1906"/>
                  </a:cubicBezTo>
                  <a:cubicBezTo>
                    <a:pt x="47768" y="1918"/>
                    <a:pt x="47673" y="1977"/>
                    <a:pt x="47637" y="1977"/>
                  </a:cubicBezTo>
                  <a:cubicBezTo>
                    <a:pt x="47625" y="1977"/>
                    <a:pt x="47518" y="1906"/>
                    <a:pt x="47494" y="1894"/>
                  </a:cubicBezTo>
                  <a:cubicBezTo>
                    <a:pt x="47470" y="1882"/>
                    <a:pt x="47399" y="1811"/>
                    <a:pt x="47363" y="1811"/>
                  </a:cubicBezTo>
                  <a:cubicBezTo>
                    <a:pt x="47340" y="1811"/>
                    <a:pt x="47220" y="1882"/>
                    <a:pt x="47209" y="1894"/>
                  </a:cubicBezTo>
                  <a:cubicBezTo>
                    <a:pt x="47173" y="1906"/>
                    <a:pt x="47101" y="1954"/>
                    <a:pt x="47054" y="1965"/>
                  </a:cubicBezTo>
                  <a:cubicBezTo>
                    <a:pt x="47030" y="1965"/>
                    <a:pt x="46947" y="1882"/>
                    <a:pt x="46911" y="1882"/>
                  </a:cubicBezTo>
                  <a:cubicBezTo>
                    <a:pt x="46875" y="1882"/>
                    <a:pt x="46804" y="1965"/>
                    <a:pt x="46768" y="1954"/>
                  </a:cubicBezTo>
                  <a:cubicBezTo>
                    <a:pt x="46708" y="1954"/>
                    <a:pt x="46673" y="1870"/>
                    <a:pt x="46625" y="1870"/>
                  </a:cubicBezTo>
                  <a:cubicBezTo>
                    <a:pt x="46589" y="1870"/>
                    <a:pt x="46494" y="1954"/>
                    <a:pt x="46470" y="1954"/>
                  </a:cubicBezTo>
                  <a:cubicBezTo>
                    <a:pt x="46423" y="1942"/>
                    <a:pt x="46363" y="1882"/>
                    <a:pt x="46327" y="1870"/>
                  </a:cubicBezTo>
                  <a:cubicBezTo>
                    <a:pt x="46316" y="1858"/>
                    <a:pt x="46220" y="1787"/>
                    <a:pt x="46197" y="1787"/>
                  </a:cubicBezTo>
                  <a:cubicBezTo>
                    <a:pt x="46173" y="1775"/>
                    <a:pt x="46066" y="1846"/>
                    <a:pt x="46042" y="1858"/>
                  </a:cubicBezTo>
                  <a:cubicBezTo>
                    <a:pt x="46018" y="1870"/>
                    <a:pt x="45923" y="1930"/>
                    <a:pt x="45887" y="1930"/>
                  </a:cubicBezTo>
                  <a:cubicBezTo>
                    <a:pt x="45839" y="1942"/>
                    <a:pt x="45792" y="1846"/>
                    <a:pt x="45744" y="1846"/>
                  </a:cubicBezTo>
                  <a:cubicBezTo>
                    <a:pt x="45696" y="1846"/>
                    <a:pt x="45649" y="1930"/>
                    <a:pt x="45601" y="1930"/>
                  </a:cubicBezTo>
                  <a:cubicBezTo>
                    <a:pt x="45554" y="1930"/>
                    <a:pt x="45506" y="1846"/>
                    <a:pt x="45458" y="1846"/>
                  </a:cubicBezTo>
                  <a:cubicBezTo>
                    <a:pt x="45411" y="1846"/>
                    <a:pt x="45351" y="1918"/>
                    <a:pt x="45304" y="1918"/>
                  </a:cubicBezTo>
                  <a:cubicBezTo>
                    <a:pt x="45256" y="1918"/>
                    <a:pt x="45208" y="1835"/>
                    <a:pt x="45161" y="1835"/>
                  </a:cubicBezTo>
                  <a:cubicBezTo>
                    <a:pt x="45113" y="1835"/>
                    <a:pt x="45065" y="1918"/>
                    <a:pt x="45018" y="1918"/>
                  </a:cubicBezTo>
                  <a:cubicBezTo>
                    <a:pt x="44958" y="1906"/>
                    <a:pt x="44923" y="1835"/>
                    <a:pt x="44875" y="1823"/>
                  </a:cubicBezTo>
                  <a:cubicBezTo>
                    <a:pt x="44827" y="1823"/>
                    <a:pt x="44768" y="1906"/>
                    <a:pt x="44720" y="1906"/>
                  </a:cubicBezTo>
                  <a:cubicBezTo>
                    <a:pt x="44673" y="1906"/>
                    <a:pt x="44625" y="1823"/>
                    <a:pt x="44577" y="1823"/>
                  </a:cubicBezTo>
                  <a:cubicBezTo>
                    <a:pt x="44530" y="1823"/>
                    <a:pt x="44482" y="1894"/>
                    <a:pt x="44434" y="1894"/>
                  </a:cubicBezTo>
                  <a:cubicBezTo>
                    <a:pt x="44375" y="1894"/>
                    <a:pt x="44339" y="1811"/>
                    <a:pt x="44292" y="1811"/>
                  </a:cubicBezTo>
                  <a:cubicBezTo>
                    <a:pt x="44244" y="1811"/>
                    <a:pt x="44184" y="1894"/>
                    <a:pt x="44137" y="1894"/>
                  </a:cubicBezTo>
                  <a:cubicBezTo>
                    <a:pt x="44089" y="1882"/>
                    <a:pt x="44041" y="1811"/>
                    <a:pt x="43994" y="1799"/>
                  </a:cubicBezTo>
                  <a:cubicBezTo>
                    <a:pt x="43946" y="1799"/>
                    <a:pt x="43899" y="1882"/>
                    <a:pt x="43839" y="1882"/>
                  </a:cubicBezTo>
                  <a:cubicBezTo>
                    <a:pt x="43791" y="1882"/>
                    <a:pt x="43756" y="1799"/>
                    <a:pt x="43708" y="1799"/>
                  </a:cubicBezTo>
                  <a:cubicBezTo>
                    <a:pt x="43672" y="1799"/>
                    <a:pt x="43589" y="1882"/>
                    <a:pt x="43553" y="1870"/>
                  </a:cubicBezTo>
                  <a:cubicBezTo>
                    <a:pt x="43541" y="1870"/>
                    <a:pt x="43410" y="1799"/>
                    <a:pt x="43410" y="1787"/>
                  </a:cubicBezTo>
                  <a:cubicBezTo>
                    <a:pt x="43410" y="1763"/>
                    <a:pt x="43577" y="1739"/>
                    <a:pt x="43565" y="1715"/>
                  </a:cubicBezTo>
                  <a:cubicBezTo>
                    <a:pt x="43565" y="1704"/>
                    <a:pt x="43434" y="1632"/>
                    <a:pt x="43422" y="1632"/>
                  </a:cubicBezTo>
                  <a:cubicBezTo>
                    <a:pt x="43422" y="1632"/>
                    <a:pt x="43279" y="1704"/>
                    <a:pt x="43279" y="1704"/>
                  </a:cubicBezTo>
                  <a:cubicBezTo>
                    <a:pt x="43279" y="1715"/>
                    <a:pt x="43422" y="1787"/>
                    <a:pt x="43410" y="1787"/>
                  </a:cubicBezTo>
                  <a:cubicBezTo>
                    <a:pt x="43399" y="1799"/>
                    <a:pt x="43279" y="1870"/>
                    <a:pt x="43256" y="1870"/>
                  </a:cubicBezTo>
                  <a:cubicBezTo>
                    <a:pt x="43232" y="1870"/>
                    <a:pt x="43149" y="1775"/>
                    <a:pt x="43125" y="1787"/>
                  </a:cubicBezTo>
                  <a:cubicBezTo>
                    <a:pt x="43077" y="1787"/>
                    <a:pt x="43006" y="1835"/>
                    <a:pt x="42970" y="1858"/>
                  </a:cubicBezTo>
                  <a:cubicBezTo>
                    <a:pt x="42958" y="1870"/>
                    <a:pt x="42839" y="1942"/>
                    <a:pt x="42815" y="1942"/>
                  </a:cubicBezTo>
                  <a:cubicBezTo>
                    <a:pt x="42779" y="1930"/>
                    <a:pt x="42696" y="1870"/>
                    <a:pt x="42672" y="1846"/>
                  </a:cubicBezTo>
                  <a:cubicBezTo>
                    <a:pt x="42660" y="1846"/>
                    <a:pt x="42553" y="1763"/>
                    <a:pt x="42541" y="1763"/>
                  </a:cubicBezTo>
                  <a:cubicBezTo>
                    <a:pt x="42494" y="1775"/>
                    <a:pt x="42446" y="1680"/>
                    <a:pt x="42398" y="1680"/>
                  </a:cubicBezTo>
                  <a:cubicBezTo>
                    <a:pt x="42387" y="1680"/>
                    <a:pt x="42244" y="1751"/>
                    <a:pt x="42244" y="1763"/>
                  </a:cubicBezTo>
                  <a:cubicBezTo>
                    <a:pt x="42244" y="1763"/>
                    <a:pt x="42387" y="1846"/>
                    <a:pt x="42387" y="1846"/>
                  </a:cubicBezTo>
                  <a:cubicBezTo>
                    <a:pt x="42339" y="1846"/>
                    <a:pt x="42279" y="1918"/>
                    <a:pt x="42232" y="1918"/>
                  </a:cubicBezTo>
                  <a:cubicBezTo>
                    <a:pt x="42184" y="1918"/>
                    <a:pt x="42136" y="1835"/>
                    <a:pt x="42089" y="1835"/>
                  </a:cubicBezTo>
                  <a:cubicBezTo>
                    <a:pt x="42041" y="1835"/>
                    <a:pt x="41994" y="1918"/>
                    <a:pt x="41946" y="1918"/>
                  </a:cubicBezTo>
                  <a:cubicBezTo>
                    <a:pt x="41898" y="1906"/>
                    <a:pt x="41851" y="1823"/>
                    <a:pt x="41803" y="1823"/>
                  </a:cubicBezTo>
                  <a:cubicBezTo>
                    <a:pt x="41755" y="1823"/>
                    <a:pt x="41696" y="1906"/>
                    <a:pt x="41648" y="1906"/>
                  </a:cubicBezTo>
                  <a:cubicBezTo>
                    <a:pt x="41613" y="1906"/>
                    <a:pt x="41553" y="1823"/>
                    <a:pt x="41505" y="1823"/>
                  </a:cubicBezTo>
                  <a:cubicBezTo>
                    <a:pt x="41458" y="1823"/>
                    <a:pt x="41410" y="1894"/>
                    <a:pt x="41363" y="1894"/>
                  </a:cubicBezTo>
                  <a:cubicBezTo>
                    <a:pt x="41303" y="1894"/>
                    <a:pt x="41267" y="1811"/>
                    <a:pt x="41220" y="1811"/>
                  </a:cubicBezTo>
                  <a:cubicBezTo>
                    <a:pt x="41172" y="1811"/>
                    <a:pt x="41101" y="1894"/>
                    <a:pt x="41065" y="1894"/>
                  </a:cubicBezTo>
                  <a:cubicBezTo>
                    <a:pt x="41017" y="1882"/>
                    <a:pt x="40970" y="1811"/>
                    <a:pt x="40922" y="1811"/>
                  </a:cubicBezTo>
                  <a:cubicBezTo>
                    <a:pt x="40874" y="1799"/>
                    <a:pt x="40827" y="1882"/>
                    <a:pt x="40767" y="1882"/>
                  </a:cubicBezTo>
                  <a:cubicBezTo>
                    <a:pt x="40732" y="1882"/>
                    <a:pt x="40672" y="1799"/>
                    <a:pt x="40636" y="1799"/>
                  </a:cubicBezTo>
                  <a:cubicBezTo>
                    <a:pt x="40589" y="1799"/>
                    <a:pt x="40529" y="1882"/>
                    <a:pt x="40482" y="1870"/>
                  </a:cubicBezTo>
                  <a:cubicBezTo>
                    <a:pt x="40434" y="1870"/>
                    <a:pt x="40386" y="1787"/>
                    <a:pt x="40339" y="1787"/>
                  </a:cubicBezTo>
                  <a:cubicBezTo>
                    <a:pt x="40303" y="1787"/>
                    <a:pt x="40231" y="1870"/>
                    <a:pt x="40184" y="1870"/>
                  </a:cubicBezTo>
                  <a:cubicBezTo>
                    <a:pt x="40136" y="1858"/>
                    <a:pt x="40101" y="1787"/>
                    <a:pt x="40053" y="1787"/>
                  </a:cubicBezTo>
                  <a:cubicBezTo>
                    <a:pt x="40005" y="1787"/>
                    <a:pt x="39946" y="1858"/>
                    <a:pt x="39898" y="1858"/>
                  </a:cubicBezTo>
                  <a:cubicBezTo>
                    <a:pt x="39850" y="1858"/>
                    <a:pt x="39803" y="1775"/>
                    <a:pt x="39755" y="1775"/>
                  </a:cubicBezTo>
                  <a:cubicBezTo>
                    <a:pt x="39708" y="1775"/>
                    <a:pt x="39660" y="1858"/>
                    <a:pt x="39600" y="1846"/>
                  </a:cubicBezTo>
                  <a:cubicBezTo>
                    <a:pt x="39553" y="1846"/>
                    <a:pt x="39517" y="1763"/>
                    <a:pt x="39469" y="1763"/>
                  </a:cubicBezTo>
                  <a:cubicBezTo>
                    <a:pt x="39422" y="1763"/>
                    <a:pt x="39350" y="1846"/>
                    <a:pt x="39315" y="1846"/>
                  </a:cubicBezTo>
                  <a:cubicBezTo>
                    <a:pt x="39267" y="1835"/>
                    <a:pt x="39219" y="1763"/>
                    <a:pt x="39172" y="1763"/>
                  </a:cubicBezTo>
                  <a:cubicBezTo>
                    <a:pt x="39124" y="1763"/>
                    <a:pt x="39065" y="1835"/>
                    <a:pt x="39017" y="1835"/>
                  </a:cubicBezTo>
                  <a:cubicBezTo>
                    <a:pt x="38981" y="1835"/>
                    <a:pt x="38922" y="1751"/>
                    <a:pt x="38886" y="1751"/>
                  </a:cubicBezTo>
                  <a:cubicBezTo>
                    <a:pt x="38838" y="1751"/>
                    <a:pt x="38779" y="1835"/>
                    <a:pt x="38731" y="1835"/>
                  </a:cubicBezTo>
                  <a:cubicBezTo>
                    <a:pt x="38684" y="1823"/>
                    <a:pt x="38636" y="1751"/>
                    <a:pt x="38588" y="1739"/>
                  </a:cubicBezTo>
                  <a:cubicBezTo>
                    <a:pt x="38600" y="1715"/>
                    <a:pt x="38743" y="1692"/>
                    <a:pt x="38743" y="1668"/>
                  </a:cubicBezTo>
                  <a:cubicBezTo>
                    <a:pt x="38743" y="1644"/>
                    <a:pt x="38600" y="1608"/>
                    <a:pt x="38600" y="1584"/>
                  </a:cubicBezTo>
                  <a:cubicBezTo>
                    <a:pt x="38612" y="1549"/>
                    <a:pt x="38755" y="1537"/>
                    <a:pt x="38755" y="1501"/>
                  </a:cubicBezTo>
                  <a:cubicBezTo>
                    <a:pt x="38767" y="1477"/>
                    <a:pt x="38612" y="1442"/>
                    <a:pt x="38624" y="1418"/>
                  </a:cubicBezTo>
                  <a:cubicBezTo>
                    <a:pt x="38624" y="1406"/>
                    <a:pt x="38779" y="1358"/>
                    <a:pt x="38767" y="1346"/>
                  </a:cubicBezTo>
                  <a:cubicBezTo>
                    <a:pt x="38767" y="1334"/>
                    <a:pt x="38648" y="1263"/>
                    <a:pt x="38636" y="1263"/>
                  </a:cubicBezTo>
                  <a:cubicBezTo>
                    <a:pt x="38612" y="1263"/>
                    <a:pt x="38493" y="1323"/>
                    <a:pt x="38481" y="1334"/>
                  </a:cubicBezTo>
                  <a:cubicBezTo>
                    <a:pt x="38469" y="1346"/>
                    <a:pt x="38624" y="1406"/>
                    <a:pt x="38624" y="1418"/>
                  </a:cubicBezTo>
                  <a:cubicBezTo>
                    <a:pt x="38612" y="1454"/>
                    <a:pt x="38469" y="1465"/>
                    <a:pt x="38469" y="1501"/>
                  </a:cubicBezTo>
                  <a:cubicBezTo>
                    <a:pt x="38457" y="1525"/>
                    <a:pt x="38612" y="1561"/>
                    <a:pt x="38600" y="1584"/>
                  </a:cubicBezTo>
                  <a:cubicBezTo>
                    <a:pt x="38600" y="1608"/>
                    <a:pt x="38446" y="1644"/>
                    <a:pt x="38457" y="1656"/>
                  </a:cubicBezTo>
                  <a:cubicBezTo>
                    <a:pt x="38457" y="1692"/>
                    <a:pt x="38577" y="1715"/>
                    <a:pt x="38588" y="1739"/>
                  </a:cubicBezTo>
                  <a:cubicBezTo>
                    <a:pt x="38541" y="1751"/>
                    <a:pt x="38481" y="1823"/>
                    <a:pt x="38434" y="1823"/>
                  </a:cubicBezTo>
                  <a:cubicBezTo>
                    <a:pt x="38386" y="1823"/>
                    <a:pt x="38350" y="1739"/>
                    <a:pt x="38303" y="1739"/>
                  </a:cubicBezTo>
                  <a:cubicBezTo>
                    <a:pt x="38255" y="1739"/>
                    <a:pt x="38196" y="1811"/>
                    <a:pt x="38148" y="1811"/>
                  </a:cubicBezTo>
                  <a:cubicBezTo>
                    <a:pt x="38100" y="1811"/>
                    <a:pt x="38053" y="1739"/>
                    <a:pt x="38005" y="1727"/>
                  </a:cubicBezTo>
                  <a:cubicBezTo>
                    <a:pt x="37969" y="1727"/>
                    <a:pt x="37898" y="1811"/>
                    <a:pt x="37850" y="1811"/>
                  </a:cubicBezTo>
                  <a:cubicBezTo>
                    <a:pt x="37826" y="1811"/>
                    <a:pt x="37731" y="1739"/>
                    <a:pt x="37719" y="1727"/>
                  </a:cubicBezTo>
                  <a:cubicBezTo>
                    <a:pt x="37695" y="1715"/>
                    <a:pt x="37600" y="1632"/>
                    <a:pt x="37576" y="1632"/>
                  </a:cubicBezTo>
                  <a:cubicBezTo>
                    <a:pt x="37553" y="1632"/>
                    <a:pt x="37445" y="1704"/>
                    <a:pt x="37422" y="1715"/>
                  </a:cubicBezTo>
                  <a:cubicBezTo>
                    <a:pt x="37410" y="1727"/>
                    <a:pt x="37291" y="1799"/>
                    <a:pt x="37267" y="1787"/>
                  </a:cubicBezTo>
                  <a:cubicBezTo>
                    <a:pt x="37231" y="1787"/>
                    <a:pt x="37172" y="1704"/>
                    <a:pt x="37136" y="1704"/>
                  </a:cubicBezTo>
                  <a:cubicBezTo>
                    <a:pt x="37088" y="1715"/>
                    <a:pt x="37029" y="1787"/>
                    <a:pt x="36981" y="1787"/>
                  </a:cubicBezTo>
                  <a:cubicBezTo>
                    <a:pt x="36933" y="1787"/>
                    <a:pt x="36874" y="1692"/>
                    <a:pt x="36838" y="1704"/>
                  </a:cubicBezTo>
                  <a:cubicBezTo>
                    <a:pt x="36802" y="1704"/>
                    <a:pt x="36719" y="1787"/>
                    <a:pt x="36683" y="1775"/>
                  </a:cubicBezTo>
                  <a:cubicBezTo>
                    <a:pt x="36672" y="1775"/>
                    <a:pt x="36552" y="1704"/>
                    <a:pt x="36552" y="1692"/>
                  </a:cubicBezTo>
                  <a:cubicBezTo>
                    <a:pt x="36552" y="1668"/>
                    <a:pt x="36707" y="1632"/>
                    <a:pt x="36695" y="1620"/>
                  </a:cubicBezTo>
                  <a:cubicBezTo>
                    <a:pt x="36695" y="1608"/>
                    <a:pt x="36564" y="1525"/>
                    <a:pt x="36564" y="1525"/>
                  </a:cubicBezTo>
                  <a:cubicBezTo>
                    <a:pt x="36552" y="1537"/>
                    <a:pt x="36410" y="1596"/>
                    <a:pt x="36410" y="1608"/>
                  </a:cubicBezTo>
                  <a:cubicBezTo>
                    <a:pt x="36410" y="1632"/>
                    <a:pt x="36552" y="1668"/>
                    <a:pt x="36552" y="1692"/>
                  </a:cubicBezTo>
                  <a:cubicBezTo>
                    <a:pt x="36541" y="1715"/>
                    <a:pt x="36421" y="1751"/>
                    <a:pt x="36398" y="1763"/>
                  </a:cubicBezTo>
                  <a:cubicBezTo>
                    <a:pt x="36374" y="1775"/>
                    <a:pt x="36267" y="1846"/>
                    <a:pt x="36243" y="1846"/>
                  </a:cubicBezTo>
                  <a:cubicBezTo>
                    <a:pt x="36207" y="1846"/>
                    <a:pt x="36148" y="1763"/>
                    <a:pt x="36100" y="1763"/>
                  </a:cubicBezTo>
                  <a:cubicBezTo>
                    <a:pt x="36052" y="1763"/>
                    <a:pt x="36005" y="1835"/>
                    <a:pt x="35945" y="1835"/>
                  </a:cubicBezTo>
                  <a:lnTo>
                    <a:pt x="35814" y="1751"/>
                  </a:lnTo>
                  <a:cubicBezTo>
                    <a:pt x="35790" y="1739"/>
                    <a:pt x="35671" y="1680"/>
                    <a:pt x="35671" y="1668"/>
                  </a:cubicBezTo>
                  <a:cubicBezTo>
                    <a:pt x="35683" y="1644"/>
                    <a:pt x="35814" y="1620"/>
                    <a:pt x="35826" y="1596"/>
                  </a:cubicBezTo>
                  <a:cubicBezTo>
                    <a:pt x="35850" y="1596"/>
                    <a:pt x="35933" y="1680"/>
                    <a:pt x="35969" y="1680"/>
                  </a:cubicBezTo>
                  <a:cubicBezTo>
                    <a:pt x="35981" y="1668"/>
                    <a:pt x="36112" y="1608"/>
                    <a:pt x="36112" y="1596"/>
                  </a:cubicBezTo>
                  <a:cubicBezTo>
                    <a:pt x="36124" y="1573"/>
                    <a:pt x="35981" y="1537"/>
                    <a:pt x="35981" y="1513"/>
                  </a:cubicBezTo>
                  <a:cubicBezTo>
                    <a:pt x="35969" y="1489"/>
                    <a:pt x="35838" y="1454"/>
                    <a:pt x="35838" y="1430"/>
                  </a:cubicBezTo>
                  <a:cubicBezTo>
                    <a:pt x="35838" y="1406"/>
                    <a:pt x="35981" y="1382"/>
                    <a:pt x="35993" y="1358"/>
                  </a:cubicBezTo>
                  <a:cubicBezTo>
                    <a:pt x="35945" y="1346"/>
                    <a:pt x="35898" y="1275"/>
                    <a:pt x="35850" y="1263"/>
                  </a:cubicBezTo>
                  <a:cubicBezTo>
                    <a:pt x="35838" y="1263"/>
                    <a:pt x="35719" y="1334"/>
                    <a:pt x="35695" y="1346"/>
                  </a:cubicBezTo>
                  <a:cubicBezTo>
                    <a:pt x="35695" y="1358"/>
                    <a:pt x="35838" y="1418"/>
                    <a:pt x="35838" y="1430"/>
                  </a:cubicBezTo>
                  <a:cubicBezTo>
                    <a:pt x="35838" y="1454"/>
                    <a:pt x="35707" y="1489"/>
                    <a:pt x="35683" y="1513"/>
                  </a:cubicBezTo>
                  <a:cubicBezTo>
                    <a:pt x="35671" y="1525"/>
                    <a:pt x="35540" y="1561"/>
                    <a:pt x="35529" y="1584"/>
                  </a:cubicBezTo>
                  <a:cubicBezTo>
                    <a:pt x="35529" y="1596"/>
                    <a:pt x="35683" y="1656"/>
                    <a:pt x="35671" y="1668"/>
                  </a:cubicBezTo>
                  <a:cubicBezTo>
                    <a:pt x="35648" y="1692"/>
                    <a:pt x="35552" y="1727"/>
                    <a:pt x="35517" y="1751"/>
                  </a:cubicBezTo>
                  <a:cubicBezTo>
                    <a:pt x="35481" y="1763"/>
                    <a:pt x="35421" y="1811"/>
                    <a:pt x="35362" y="1823"/>
                  </a:cubicBezTo>
                  <a:cubicBezTo>
                    <a:pt x="35350" y="1823"/>
                    <a:pt x="35255" y="1739"/>
                    <a:pt x="35231" y="1739"/>
                  </a:cubicBezTo>
                  <a:cubicBezTo>
                    <a:pt x="35183" y="1739"/>
                    <a:pt x="35112" y="1823"/>
                    <a:pt x="35076" y="1811"/>
                  </a:cubicBezTo>
                  <a:cubicBezTo>
                    <a:pt x="35017" y="1811"/>
                    <a:pt x="34993" y="1739"/>
                    <a:pt x="34933" y="1727"/>
                  </a:cubicBezTo>
                  <a:cubicBezTo>
                    <a:pt x="34886" y="1727"/>
                    <a:pt x="34826" y="1811"/>
                    <a:pt x="34778" y="1811"/>
                  </a:cubicBezTo>
                  <a:cubicBezTo>
                    <a:pt x="34731" y="1811"/>
                    <a:pt x="34695" y="1727"/>
                    <a:pt x="34647" y="1727"/>
                  </a:cubicBezTo>
                  <a:cubicBezTo>
                    <a:pt x="34659" y="1692"/>
                    <a:pt x="34790" y="1668"/>
                    <a:pt x="34802" y="1644"/>
                  </a:cubicBezTo>
                  <a:cubicBezTo>
                    <a:pt x="34802" y="1644"/>
                    <a:pt x="34671" y="1561"/>
                    <a:pt x="34659" y="1561"/>
                  </a:cubicBezTo>
                  <a:cubicBezTo>
                    <a:pt x="34647" y="1561"/>
                    <a:pt x="34505" y="1632"/>
                    <a:pt x="34505" y="1644"/>
                  </a:cubicBezTo>
                  <a:cubicBezTo>
                    <a:pt x="34505" y="1644"/>
                    <a:pt x="34636" y="1727"/>
                    <a:pt x="34647" y="1727"/>
                  </a:cubicBezTo>
                  <a:cubicBezTo>
                    <a:pt x="34600" y="1727"/>
                    <a:pt x="34540" y="1799"/>
                    <a:pt x="34493" y="1799"/>
                  </a:cubicBezTo>
                  <a:cubicBezTo>
                    <a:pt x="34445" y="1799"/>
                    <a:pt x="34397" y="1715"/>
                    <a:pt x="34350" y="1715"/>
                  </a:cubicBezTo>
                  <a:cubicBezTo>
                    <a:pt x="34302" y="1715"/>
                    <a:pt x="34243" y="1799"/>
                    <a:pt x="34195" y="1787"/>
                  </a:cubicBezTo>
                  <a:cubicBezTo>
                    <a:pt x="34147" y="1787"/>
                    <a:pt x="34112" y="1715"/>
                    <a:pt x="34064" y="1704"/>
                  </a:cubicBezTo>
                  <a:cubicBezTo>
                    <a:pt x="34016" y="1704"/>
                    <a:pt x="33969" y="1620"/>
                    <a:pt x="33921" y="1620"/>
                  </a:cubicBezTo>
                  <a:cubicBezTo>
                    <a:pt x="33885" y="1620"/>
                    <a:pt x="33802" y="1704"/>
                    <a:pt x="33766" y="1704"/>
                  </a:cubicBezTo>
                  <a:cubicBezTo>
                    <a:pt x="33719" y="1692"/>
                    <a:pt x="33671" y="1620"/>
                    <a:pt x="33624" y="1620"/>
                  </a:cubicBezTo>
                  <a:cubicBezTo>
                    <a:pt x="33624" y="1620"/>
                    <a:pt x="33481" y="1692"/>
                    <a:pt x="33481" y="1692"/>
                  </a:cubicBezTo>
                  <a:cubicBezTo>
                    <a:pt x="33481" y="1692"/>
                    <a:pt x="33612" y="1775"/>
                    <a:pt x="33612" y="1775"/>
                  </a:cubicBezTo>
                  <a:cubicBezTo>
                    <a:pt x="33576" y="1787"/>
                    <a:pt x="33504" y="1858"/>
                    <a:pt x="33457" y="1858"/>
                  </a:cubicBezTo>
                  <a:cubicBezTo>
                    <a:pt x="33433" y="1858"/>
                    <a:pt x="33350" y="1787"/>
                    <a:pt x="33326" y="1775"/>
                  </a:cubicBezTo>
                  <a:cubicBezTo>
                    <a:pt x="33302" y="1763"/>
                    <a:pt x="33207" y="1680"/>
                    <a:pt x="33183" y="1680"/>
                  </a:cubicBezTo>
                  <a:cubicBezTo>
                    <a:pt x="33147" y="1692"/>
                    <a:pt x="33064" y="1751"/>
                    <a:pt x="33028" y="1763"/>
                  </a:cubicBezTo>
                  <a:cubicBezTo>
                    <a:pt x="33004" y="1775"/>
                    <a:pt x="32909" y="1835"/>
                    <a:pt x="32873" y="1835"/>
                  </a:cubicBezTo>
                  <a:cubicBezTo>
                    <a:pt x="32838" y="1846"/>
                    <a:pt x="32778" y="1751"/>
                    <a:pt x="32742" y="1751"/>
                  </a:cubicBezTo>
                  <a:cubicBezTo>
                    <a:pt x="32695" y="1751"/>
                    <a:pt x="32647" y="1668"/>
                    <a:pt x="32600" y="1668"/>
                  </a:cubicBezTo>
                  <a:cubicBezTo>
                    <a:pt x="32576" y="1668"/>
                    <a:pt x="32469" y="1739"/>
                    <a:pt x="32445" y="1751"/>
                  </a:cubicBezTo>
                  <a:cubicBezTo>
                    <a:pt x="32409" y="1763"/>
                    <a:pt x="32338" y="1823"/>
                    <a:pt x="32290" y="1823"/>
                  </a:cubicBezTo>
                  <a:cubicBezTo>
                    <a:pt x="32266" y="1823"/>
                    <a:pt x="32195" y="1739"/>
                    <a:pt x="32159" y="1739"/>
                  </a:cubicBezTo>
                  <a:cubicBezTo>
                    <a:pt x="32123" y="1739"/>
                    <a:pt x="32040" y="1823"/>
                    <a:pt x="32004" y="1811"/>
                  </a:cubicBezTo>
                  <a:cubicBezTo>
                    <a:pt x="31957" y="1811"/>
                    <a:pt x="31897" y="1751"/>
                    <a:pt x="31861" y="1727"/>
                  </a:cubicBezTo>
                  <a:cubicBezTo>
                    <a:pt x="31826" y="1715"/>
                    <a:pt x="31742" y="1668"/>
                    <a:pt x="31730" y="1644"/>
                  </a:cubicBezTo>
                  <a:cubicBezTo>
                    <a:pt x="31719" y="1632"/>
                    <a:pt x="31873" y="1584"/>
                    <a:pt x="31873" y="1573"/>
                  </a:cubicBezTo>
                  <a:cubicBezTo>
                    <a:pt x="31873" y="1561"/>
                    <a:pt x="31742" y="1489"/>
                    <a:pt x="31742" y="1489"/>
                  </a:cubicBezTo>
                  <a:cubicBezTo>
                    <a:pt x="31730" y="1489"/>
                    <a:pt x="31588" y="1561"/>
                    <a:pt x="31588" y="1561"/>
                  </a:cubicBezTo>
                  <a:cubicBezTo>
                    <a:pt x="31588" y="1584"/>
                    <a:pt x="31742" y="1632"/>
                    <a:pt x="31730" y="1644"/>
                  </a:cubicBezTo>
                  <a:cubicBezTo>
                    <a:pt x="31707" y="1668"/>
                    <a:pt x="31611" y="1704"/>
                    <a:pt x="31576" y="1727"/>
                  </a:cubicBezTo>
                  <a:cubicBezTo>
                    <a:pt x="31540" y="1739"/>
                    <a:pt x="31468" y="1799"/>
                    <a:pt x="31421" y="1799"/>
                  </a:cubicBezTo>
                  <a:cubicBezTo>
                    <a:pt x="31385" y="1811"/>
                    <a:pt x="31314" y="1715"/>
                    <a:pt x="31278" y="1715"/>
                  </a:cubicBezTo>
                  <a:cubicBezTo>
                    <a:pt x="31230" y="1715"/>
                    <a:pt x="31171" y="1799"/>
                    <a:pt x="31123" y="1799"/>
                  </a:cubicBezTo>
                  <a:cubicBezTo>
                    <a:pt x="31076" y="1787"/>
                    <a:pt x="31040" y="1715"/>
                    <a:pt x="30992" y="1704"/>
                  </a:cubicBezTo>
                  <a:cubicBezTo>
                    <a:pt x="30945" y="1704"/>
                    <a:pt x="30885" y="1787"/>
                    <a:pt x="30837" y="1787"/>
                  </a:cubicBezTo>
                  <a:cubicBezTo>
                    <a:pt x="30790" y="1787"/>
                    <a:pt x="30742" y="1704"/>
                    <a:pt x="30695" y="1704"/>
                  </a:cubicBezTo>
                  <a:cubicBezTo>
                    <a:pt x="30659" y="1704"/>
                    <a:pt x="30587" y="1787"/>
                    <a:pt x="30540" y="1775"/>
                  </a:cubicBezTo>
                  <a:cubicBezTo>
                    <a:pt x="30492" y="1775"/>
                    <a:pt x="30456" y="1692"/>
                    <a:pt x="30409" y="1692"/>
                  </a:cubicBezTo>
                  <a:cubicBezTo>
                    <a:pt x="30361" y="1692"/>
                    <a:pt x="30302" y="1775"/>
                    <a:pt x="30254" y="1775"/>
                  </a:cubicBezTo>
                  <a:cubicBezTo>
                    <a:pt x="30206" y="1775"/>
                    <a:pt x="30159" y="1692"/>
                    <a:pt x="30111" y="1692"/>
                  </a:cubicBezTo>
                  <a:cubicBezTo>
                    <a:pt x="30064" y="1680"/>
                    <a:pt x="30004" y="1763"/>
                    <a:pt x="29956" y="1763"/>
                  </a:cubicBezTo>
                  <a:cubicBezTo>
                    <a:pt x="29909" y="1763"/>
                    <a:pt x="29873" y="1680"/>
                    <a:pt x="29825" y="1680"/>
                  </a:cubicBezTo>
                  <a:cubicBezTo>
                    <a:pt x="29766" y="1680"/>
                    <a:pt x="29718" y="1751"/>
                    <a:pt x="29671" y="1751"/>
                  </a:cubicBezTo>
                  <a:cubicBezTo>
                    <a:pt x="29623" y="1751"/>
                    <a:pt x="29563" y="1668"/>
                    <a:pt x="29528" y="1668"/>
                  </a:cubicBezTo>
                  <a:cubicBezTo>
                    <a:pt x="29480" y="1680"/>
                    <a:pt x="29421" y="1751"/>
                    <a:pt x="29373" y="1751"/>
                  </a:cubicBezTo>
                  <a:cubicBezTo>
                    <a:pt x="29325" y="1739"/>
                    <a:pt x="29290" y="1668"/>
                    <a:pt x="29242" y="1668"/>
                  </a:cubicBezTo>
                  <a:cubicBezTo>
                    <a:pt x="29206" y="1668"/>
                    <a:pt x="29111" y="1751"/>
                    <a:pt x="29087" y="1739"/>
                  </a:cubicBezTo>
                  <a:cubicBezTo>
                    <a:pt x="29040" y="1727"/>
                    <a:pt x="28980" y="1680"/>
                    <a:pt x="28944" y="1656"/>
                  </a:cubicBezTo>
                  <a:cubicBezTo>
                    <a:pt x="28932" y="1644"/>
                    <a:pt x="28825" y="1573"/>
                    <a:pt x="28801" y="1573"/>
                  </a:cubicBezTo>
                  <a:cubicBezTo>
                    <a:pt x="28801" y="1573"/>
                    <a:pt x="28659" y="1644"/>
                    <a:pt x="28659" y="1644"/>
                  </a:cubicBezTo>
                  <a:cubicBezTo>
                    <a:pt x="28659" y="1656"/>
                    <a:pt x="28790" y="1727"/>
                    <a:pt x="28790" y="1727"/>
                  </a:cubicBezTo>
                  <a:cubicBezTo>
                    <a:pt x="28742" y="1739"/>
                    <a:pt x="28682" y="1811"/>
                    <a:pt x="28635" y="1811"/>
                  </a:cubicBezTo>
                  <a:cubicBezTo>
                    <a:pt x="28587" y="1811"/>
                    <a:pt x="28551" y="1727"/>
                    <a:pt x="28504" y="1727"/>
                  </a:cubicBezTo>
                  <a:cubicBezTo>
                    <a:pt x="28456" y="1727"/>
                    <a:pt x="28397" y="1799"/>
                    <a:pt x="28349" y="1799"/>
                  </a:cubicBezTo>
                  <a:cubicBezTo>
                    <a:pt x="28301" y="1799"/>
                    <a:pt x="28254" y="1727"/>
                    <a:pt x="28206" y="1715"/>
                  </a:cubicBezTo>
                  <a:cubicBezTo>
                    <a:pt x="28170" y="1715"/>
                    <a:pt x="28099" y="1799"/>
                    <a:pt x="28051" y="1799"/>
                  </a:cubicBezTo>
                  <a:cubicBezTo>
                    <a:pt x="28028" y="1799"/>
                    <a:pt x="27932" y="1727"/>
                    <a:pt x="27920" y="1715"/>
                  </a:cubicBezTo>
                  <a:cubicBezTo>
                    <a:pt x="27897" y="1692"/>
                    <a:pt x="27801" y="1632"/>
                    <a:pt x="27778" y="1620"/>
                  </a:cubicBezTo>
                  <a:cubicBezTo>
                    <a:pt x="27754" y="1620"/>
                    <a:pt x="27647" y="1692"/>
                    <a:pt x="27623" y="1704"/>
                  </a:cubicBezTo>
                  <a:cubicBezTo>
                    <a:pt x="27587" y="1715"/>
                    <a:pt x="27516" y="1775"/>
                    <a:pt x="27468" y="1775"/>
                  </a:cubicBezTo>
                  <a:cubicBezTo>
                    <a:pt x="27444" y="1787"/>
                    <a:pt x="27361" y="1692"/>
                    <a:pt x="27337" y="1692"/>
                  </a:cubicBezTo>
                  <a:cubicBezTo>
                    <a:pt x="27301" y="1692"/>
                    <a:pt x="27206" y="1775"/>
                    <a:pt x="27182" y="1775"/>
                  </a:cubicBezTo>
                  <a:cubicBezTo>
                    <a:pt x="27135" y="1763"/>
                    <a:pt x="27087" y="1692"/>
                    <a:pt x="27039" y="1692"/>
                  </a:cubicBezTo>
                  <a:cubicBezTo>
                    <a:pt x="26992" y="1692"/>
                    <a:pt x="26956" y="1608"/>
                    <a:pt x="26896" y="1596"/>
                  </a:cubicBezTo>
                  <a:cubicBezTo>
                    <a:pt x="26873" y="1596"/>
                    <a:pt x="26777" y="1668"/>
                    <a:pt x="26754" y="1680"/>
                  </a:cubicBezTo>
                  <a:cubicBezTo>
                    <a:pt x="26730" y="1692"/>
                    <a:pt x="26623" y="1763"/>
                    <a:pt x="26599" y="1751"/>
                  </a:cubicBezTo>
                  <a:cubicBezTo>
                    <a:pt x="26551" y="1751"/>
                    <a:pt x="26504" y="1668"/>
                    <a:pt x="26456" y="1668"/>
                  </a:cubicBezTo>
                  <a:cubicBezTo>
                    <a:pt x="26432" y="1668"/>
                    <a:pt x="26325" y="1751"/>
                    <a:pt x="26301" y="1751"/>
                  </a:cubicBezTo>
                  <a:cubicBezTo>
                    <a:pt x="26254" y="1739"/>
                    <a:pt x="26194" y="1680"/>
                    <a:pt x="26170" y="1668"/>
                  </a:cubicBezTo>
                  <a:cubicBezTo>
                    <a:pt x="26146" y="1656"/>
                    <a:pt x="26051" y="1584"/>
                    <a:pt x="26027" y="1584"/>
                  </a:cubicBezTo>
                  <a:cubicBezTo>
                    <a:pt x="26004" y="1584"/>
                    <a:pt x="25896" y="1644"/>
                    <a:pt x="25873" y="1656"/>
                  </a:cubicBezTo>
                  <a:cubicBezTo>
                    <a:pt x="25837" y="1680"/>
                    <a:pt x="25765" y="1727"/>
                    <a:pt x="25718" y="1739"/>
                  </a:cubicBezTo>
                  <a:cubicBezTo>
                    <a:pt x="25694" y="1739"/>
                    <a:pt x="25611" y="1644"/>
                    <a:pt x="25587" y="1644"/>
                  </a:cubicBezTo>
                  <a:cubicBezTo>
                    <a:pt x="25527" y="1644"/>
                    <a:pt x="25480" y="1727"/>
                    <a:pt x="25432" y="1727"/>
                  </a:cubicBezTo>
                  <a:cubicBezTo>
                    <a:pt x="25384" y="1727"/>
                    <a:pt x="25337" y="1644"/>
                    <a:pt x="25289" y="1644"/>
                  </a:cubicBezTo>
                  <a:cubicBezTo>
                    <a:pt x="25253" y="1644"/>
                    <a:pt x="25170" y="1727"/>
                    <a:pt x="25134" y="1715"/>
                  </a:cubicBezTo>
                  <a:cubicBezTo>
                    <a:pt x="25087" y="1715"/>
                    <a:pt x="25039" y="1632"/>
                    <a:pt x="25003" y="1632"/>
                  </a:cubicBezTo>
                  <a:cubicBezTo>
                    <a:pt x="24956" y="1632"/>
                    <a:pt x="24908" y="1549"/>
                    <a:pt x="24861" y="1549"/>
                  </a:cubicBezTo>
                  <a:cubicBezTo>
                    <a:pt x="24837" y="1549"/>
                    <a:pt x="24730" y="1620"/>
                    <a:pt x="24706" y="1620"/>
                  </a:cubicBezTo>
                  <a:cubicBezTo>
                    <a:pt x="24670" y="1644"/>
                    <a:pt x="24599" y="1692"/>
                    <a:pt x="24551" y="1704"/>
                  </a:cubicBezTo>
                  <a:cubicBezTo>
                    <a:pt x="24515" y="1704"/>
                    <a:pt x="24456" y="1620"/>
                    <a:pt x="24420" y="1620"/>
                  </a:cubicBezTo>
                  <a:cubicBezTo>
                    <a:pt x="24360" y="1620"/>
                    <a:pt x="24313" y="1692"/>
                    <a:pt x="24265" y="1692"/>
                  </a:cubicBezTo>
                  <a:cubicBezTo>
                    <a:pt x="24218" y="1692"/>
                    <a:pt x="24170" y="1608"/>
                    <a:pt x="24122" y="1608"/>
                  </a:cubicBezTo>
                  <a:cubicBezTo>
                    <a:pt x="24075" y="1608"/>
                    <a:pt x="24015" y="1692"/>
                    <a:pt x="23968" y="1692"/>
                  </a:cubicBezTo>
                  <a:cubicBezTo>
                    <a:pt x="23920" y="1692"/>
                    <a:pt x="23884" y="1608"/>
                    <a:pt x="23825" y="1608"/>
                  </a:cubicBezTo>
                  <a:cubicBezTo>
                    <a:pt x="23789" y="1608"/>
                    <a:pt x="23718" y="1692"/>
                    <a:pt x="23682" y="1680"/>
                  </a:cubicBezTo>
                  <a:cubicBezTo>
                    <a:pt x="23658" y="1680"/>
                    <a:pt x="23539" y="1608"/>
                    <a:pt x="23539" y="1596"/>
                  </a:cubicBezTo>
                  <a:cubicBezTo>
                    <a:pt x="23539" y="1573"/>
                    <a:pt x="23694" y="1537"/>
                    <a:pt x="23694" y="1513"/>
                  </a:cubicBezTo>
                  <a:cubicBezTo>
                    <a:pt x="23694" y="1513"/>
                    <a:pt x="23563" y="1430"/>
                    <a:pt x="23551" y="1430"/>
                  </a:cubicBezTo>
                  <a:cubicBezTo>
                    <a:pt x="23539" y="1430"/>
                    <a:pt x="23396" y="1501"/>
                    <a:pt x="23396" y="1513"/>
                  </a:cubicBezTo>
                  <a:cubicBezTo>
                    <a:pt x="23396" y="1513"/>
                    <a:pt x="23539" y="1596"/>
                    <a:pt x="23539" y="1596"/>
                  </a:cubicBezTo>
                  <a:cubicBezTo>
                    <a:pt x="23491" y="1596"/>
                    <a:pt x="23432" y="1680"/>
                    <a:pt x="23384" y="1668"/>
                  </a:cubicBezTo>
                  <a:cubicBezTo>
                    <a:pt x="23348" y="1668"/>
                    <a:pt x="23289" y="1584"/>
                    <a:pt x="23241" y="1584"/>
                  </a:cubicBezTo>
                  <a:cubicBezTo>
                    <a:pt x="23194" y="1596"/>
                    <a:pt x="23146" y="1668"/>
                    <a:pt x="23098" y="1668"/>
                  </a:cubicBezTo>
                  <a:cubicBezTo>
                    <a:pt x="23051" y="1668"/>
                    <a:pt x="23003" y="1584"/>
                    <a:pt x="22956" y="1584"/>
                  </a:cubicBezTo>
                  <a:cubicBezTo>
                    <a:pt x="22920" y="1584"/>
                    <a:pt x="22836" y="1668"/>
                    <a:pt x="22801" y="1656"/>
                  </a:cubicBezTo>
                  <a:cubicBezTo>
                    <a:pt x="22753" y="1656"/>
                    <a:pt x="22717" y="1573"/>
                    <a:pt x="22658" y="1573"/>
                  </a:cubicBezTo>
                  <a:cubicBezTo>
                    <a:pt x="22610" y="1573"/>
                    <a:pt x="22563" y="1656"/>
                    <a:pt x="22515" y="1644"/>
                  </a:cubicBezTo>
                  <a:cubicBezTo>
                    <a:pt x="22467" y="1644"/>
                    <a:pt x="22408" y="1561"/>
                    <a:pt x="22372" y="1561"/>
                  </a:cubicBezTo>
                  <a:cubicBezTo>
                    <a:pt x="22324" y="1573"/>
                    <a:pt x="22265" y="1644"/>
                    <a:pt x="22217" y="1644"/>
                  </a:cubicBezTo>
                  <a:cubicBezTo>
                    <a:pt x="22170" y="1644"/>
                    <a:pt x="22122" y="1561"/>
                    <a:pt x="22074" y="1561"/>
                  </a:cubicBezTo>
                  <a:cubicBezTo>
                    <a:pt x="22039" y="1561"/>
                    <a:pt x="21967" y="1644"/>
                    <a:pt x="21932" y="1632"/>
                  </a:cubicBezTo>
                  <a:cubicBezTo>
                    <a:pt x="21884" y="1632"/>
                    <a:pt x="21836" y="1549"/>
                    <a:pt x="21789" y="1549"/>
                  </a:cubicBezTo>
                  <a:cubicBezTo>
                    <a:pt x="21753" y="1549"/>
                    <a:pt x="21658" y="1620"/>
                    <a:pt x="21634" y="1632"/>
                  </a:cubicBezTo>
                  <a:cubicBezTo>
                    <a:pt x="21622" y="1632"/>
                    <a:pt x="21503" y="1704"/>
                    <a:pt x="21479" y="1704"/>
                  </a:cubicBezTo>
                  <a:cubicBezTo>
                    <a:pt x="21432" y="1704"/>
                    <a:pt x="21396" y="1620"/>
                    <a:pt x="21348" y="1620"/>
                  </a:cubicBezTo>
                  <a:cubicBezTo>
                    <a:pt x="21289" y="1620"/>
                    <a:pt x="21241" y="1704"/>
                    <a:pt x="21193" y="1692"/>
                  </a:cubicBezTo>
                  <a:cubicBezTo>
                    <a:pt x="21146" y="1692"/>
                    <a:pt x="21098" y="1608"/>
                    <a:pt x="21051" y="1608"/>
                  </a:cubicBezTo>
                  <a:cubicBezTo>
                    <a:pt x="21003" y="1608"/>
                    <a:pt x="20943" y="1692"/>
                    <a:pt x="20896" y="1692"/>
                  </a:cubicBezTo>
                  <a:cubicBezTo>
                    <a:pt x="20860" y="1692"/>
                    <a:pt x="20800" y="1596"/>
                    <a:pt x="20753" y="1608"/>
                  </a:cubicBezTo>
                  <a:cubicBezTo>
                    <a:pt x="20705" y="1608"/>
                    <a:pt x="20658" y="1680"/>
                    <a:pt x="20610" y="1680"/>
                  </a:cubicBezTo>
                  <a:cubicBezTo>
                    <a:pt x="20562" y="1680"/>
                    <a:pt x="20515" y="1596"/>
                    <a:pt x="20467" y="1596"/>
                  </a:cubicBezTo>
                  <a:cubicBezTo>
                    <a:pt x="20419" y="1596"/>
                    <a:pt x="20360" y="1680"/>
                    <a:pt x="20312" y="1668"/>
                  </a:cubicBezTo>
                  <a:cubicBezTo>
                    <a:pt x="20265" y="1668"/>
                    <a:pt x="20229" y="1596"/>
                    <a:pt x="20169" y="1584"/>
                  </a:cubicBezTo>
                  <a:cubicBezTo>
                    <a:pt x="20181" y="1561"/>
                    <a:pt x="20324" y="1537"/>
                    <a:pt x="20324" y="1513"/>
                  </a:cubicBezTo>
                  <a:cubicBezTo>
                    <a:pt x="20324" y="1489"/>
                    <a:pt x="20193" y="1454"/>
                    <a:pt x="20193" y="1430"/>
                  </a:cubicBezTo>
                  <a:cubicBezTo>
                    <a:pt x="20205" y="1406"/>
                    <a:pt x="20336" y="1382"/>
                    <a:pt x="20336" y="1346"/>
                  </a:cubicBezTo>
                  <a:cubicBezTo>
                    <a:pt x="20348" y="1323"/>
                    <a:pt x="20205" y="1299"/>
                    <a:pt x="20205" y="1263"/>
                  </a:cubicBezTo>
                  <a:cubicBezTo>
                    <a:pt x="20217" y="1239"/>
                    <a:pt x="20348" y="1215"/>
                    <a:pt x="20360" y="1192"/>
                  </a:cubicBezTo>
                  <a:cubicBezTo>
                    <a:pt x="20360" y="1180"/>
                    <a:pt x="20229" y="1108"/>
                    <a:pt x="20217" y="1108"/>
                  </a:cubicBezTo>
                  <a:cubicBezTo>
                    <a:pt x="20205" y="1108"/>
                    <a:pt x="20062" y="1180"/>
                    <a:pt x="20062" y="1180"/>
                  </a:cubicBezTo>
                  <a:cubicBezTo>
                    <a:pt x="20062" y="1203"/>
                    <a:pt x="20193" y="1239"/>
                    <a:pt x="20205" y="1263"/>
                  </a:cubicBezTo>
                  <a:cubicBezTo>
                    <a:pt x="20193" y="1299"/>
                    <a:pt x="20050" y="1311"/>
                    <a:pt x="20050" y="1346"/>
                  </a:cubicBezTo>
                  <a:cubicBezTo>
                    <a:pt x="20050" y="1370"/>
                    <a:pt x="20193" y="1406"/>
                    <a:pt x="20193" y="1430"/>
                  </a:cubicBezTo>
                  <a:cubicBezTo>
                    <a:pt x="20181" y="1454"/>
                    <a:pt x="20038" y="1477"/>
                    <a:pt x="20038" y="1501"/>
                  </a:cubicBezTo>
                  <a:cubicBezTo>
                    <a:pt x="20038" y="1537"/>
                    <a:pt x="20169" y="1561"/>
                    <a:pt x="20169" y="1584"/>
                  </a:cubicBezTo>
                  <a:cubicBezTo>
                    <a:pt x="20122" y="1596"/>
                    <a:pt x="20074" y="1668"/>
                    <a:pt x="20027" y="1668"/>
                  </a:cubicBezTo>
                  <a:cubicBezTo>
                    <a:pt x="19991" y="1668"/>
                    <a:pt x="19908" y="1573"/>
                    <a:pt x="19884" y="1584"/>
                  </a:cubicBezTo>
                  <a:cubicBezTo>
                    <a:pt x="19836" y="1596"/>
                    <a:pt x="19765" y="1644"/>
                    <a:pt x="19729" y="1656"/>
                  </a:cubicBezTo>
                  <a:cubicBezTo>
                    <a:pt x="19705" y="1668"/>
                    <a:pt x="19610" y="1739"/>
                    <a:pt x="19574" y="1739"/>
                  </a:cubicBezTo>
                  <a:cubicBezTo>
                    <a:pt x="19562" y="1739"/>
                    <a:pt x="19455" y="1656"/>
                    <a:pt x="19443" y="1656"/>
                  </a:cubicBezTo>
                  <a:cubicBezTo>
                    <a:pt x="19419" y="1644"/>
                    <a:pt x="19324" y="1573"/>
                    <a:pt x="19300" y="1561"/>
                  </a:cubicBezTo>
                  <a:cubicBezTo>
                    <a:pt x="19276" y="1561"/>
                    <a:pt x="19169" y="1632"/>
                    <a:pt x="19146" y="1644"/>
                  </a:cubicBezTo>
                  <a:cubicBezTo>
                    <a:pt x="19122" y="1656"/>
                    <a:pt x="19026" y="1715"/>
                    <a:pt x="18991" y="1715"/>
                  </a:cubicBezTo>
                  <a:cubicBezTo>
                    <a:pt x="18943" y="1715"/>
                    <a:pt x="18895" y="1632"/>
                    <a:pt x="18860" y="1632"/>
                  </a:cubicBezTo>
                  <a:cubicBezTo>
                    <a:pt x="18800" y="1632"/>
                    <a:pt x="18753" y="1715"/>
                    <a:pt x="18705" y="1715"/>
                  </a:cubicBezTo>
                  <a:cubicBezTo>
                    <a:pt x="18657" y="1715"/>
                    <a:pt x="18610" y="1632"/>
                    <a:pt x="18562" y="1632"/>
                  </a:cubicBezTo>
                  <a:cubicBezTo>
                    <a:pt x="18514" y="1632"/>
                    <a:pt x="18455" y="1704"/>
                    <a:pt x="18407" y="1704"/>
                  </a:cubicBezTo>
                  <a:cubicBezTo>
                    <a:pt x="18360" y="1704"/>
                    <a:pt x="18324" y="1620"/>
                    <a:pt x="18276" y="1620"/>
                  </a:cubicBezTo>
                  <a:cubicBezTo>
                    <a:pt x="18229" y="1620"/>
                    <a:pt x="18157" y="1704"/>
                    <a:pt x="18122" y="1704"/>
                  </a:cubicBezTo>
                  <a:cubicBezTo>
                    <a:pt x="18074" y="1692"/>
                    <a:pt x="18026" y="1620"/>
                    <a:pt x="17979" y="1608"/>
                  </a:cubicBezTo>
                  <a:cubicBezTo>
                    <a:pt x="17931" y="1608"/>
                    <a:pt x="17872" y="1692"/>
                    <a:pt x="17824" y="1692"/>
                  </a:cubicBezTo>
                  <a:cubicBezTo>
                    <a:pt x="17788" y="1692"/>
                    <a:pt x="17729" y="1608"/>
                    <a:pt x="17681" y="1608"/>
                  </a:cubicBezTo>
                  <a:cubicBezTo>
                    <a:pt x="17633" y="1608"/>
                    <a:pt x="17586" y="1680"/>
                    <a:pt x="17538" y="1680"/>
                  </a:cubicBezTo>
                  <a:cubicBezTo>
                    <a:pt x="17491" y="1680"/>
                    <a:pt x="17443" y="1596"/>
                    <a:pt x="17395" y="1596"/>
                  </a:cubicBezTo>
                  <a:cubicBezTo>
                    <a:pt x="17360" y="1596"/>
                    <a:pt x="17276" y="1680"/>
                    <a:pt x="17241" y="1680"/>
                  </a:cubicBezTo>
                  <a:cubicBezTo>
                    <a:pt x="17205" y="1668"/>
                    <a:pt x="17145" y="1584"/>
                    <a:pt x="17098" y="1584"/>
                  </a:cubicBezTo>
                  <a:cubicBezTo>
                    <a:pt x="17074" y="1596"/>
                    <a:pt x="16979" y="1656"/>
                    <a:pt x="16955" y="1668"/>
                  </a:cubicBezTo>
                  <a:cubicBezTo>
                    <a:pt x="16931" y="1680"/>
                    <a:pt x="16824" y="1739"/>
                    <a:pt x="16800" y="1739"/>
                  </a:cubicBezTo>
                  <a:cubicBezTo>
                    <a:pt x="16776" y="1739"/>
                    <a:pt x="16681" y="1668"/>
                    <a:pt x="16657" y="1656"/>
                  </a:cubicBezTo>
                  <a:cubicBezTo>
                    <a:pt x="16633" y="1644"/>
                    <a:pt x="16550" y="1584"/>
                    <a:pt x="16514" y="1573"/>
                  </a:cubicBezTo>
                  <a:cubicBezTo>
                    <a:pt x="16479" y="1573"/>
                    <a:pt x="16407" y="1656"/>
                    <a:pt x="16371" y="1656"/>
                  </a:cubicBezTo>
                  <a:cubicBezTo>
                    <a:pt x="16336" y="1656"/>
                    <a:pt x="16252" y="1561"/>
                    <a:pt x="16228" y="1573"/>
                  </a:cubicBezTo>
                  <a:cubicBezTo>
                    <a:pt x="16181" y="1573"/>
                    <a:pt x="16109" y="1620"/>
                    <a:pt x="16074" y="1644"/>
                  </a:cubicBezTo>
                  <a:cubicBezTo>
                    <a:pt x="16062" y="1656"/>
                    <a:pt x="15943" y="1727"/>
                    <a:pt x="15919" y="1727"/>
                  </a:cubicBezTo>
                  <a:cubicBezTo>
                    <a:pt x="15883" y="1715"/>
                    <a:pt x="15812" y="1656"/>
                    <a:pt x="15788" y="1632"/>
                  </a:cubicBezTo>
                  <a:cubicBezTo>
                    <a:pt x="15764" y="1632"/>
                    <a:pt x="15669" y="1549"/>
                    <a:pt x="15645" y="1549"/>
                  </a:cubicBezTo>
                  <a:cubicBezTo>
                    <a:pt x="15609" y="1549"/>
                    <a:pt x="15514" y="1620"/>
                    <a:pt x="15490" y="1632"/>
                  </a:cubicBezTo>
                  <a:cubicBezTo>
                    <a:pt x="15455" y="1644"/>
                    <a:pt x="15383" y="1692"/>
                    <a:pt x="15336" y="1704"/>
                  </a:cubicBezTo>
                  <a:cubicBezTo>
                    <a:pt x="15312" y="1715"/>
                    <a:pt x="15228" y="1620"/>
                    <a:pt x="15205" y="1620"/>
                  </a:cubicBezTo>
                  <a:cubicBezTo>
                    <a:pt x="15145" y="1620"/>
                    <a:pt x="15097" y="1692"/>
                    <a:pt x="15050" y="1704"/>
                  </a:cubicBezTo>
                  <a:cubicBezTo>
                    <a:pt x="15002" y="1704"/>
                    <a:pt x="14955" y="1620"/>
                    <a:pt x="14907" y="1608"/>
                  </a:cubicBezTo>
                  <a:cubicBezTo>
                    <a:pt x="14859" y="1608"/>
                    <a:pt x="14800" y="1692"/>
                    <a:pt x="14752" y="1692"/>
                  </a:cubicBezTo>
                  <a:cubicBezTo>
                    <a:pt x="14704" y="1692"/>
                    <a:pt x="14669" y="1608"/>
                    <a:pt x="14609" y="1608"/>
                  </a:cubicBezTo>
                  <a:cubicBezTo>
                    <a:pt x="14574" y="1608"/>
                    <a:pt x="14502" y="1692"/>
                    <a:pt x="14466" y="1680"/>
                  </a:cubicBezTo>
                  <a:cubicBezTo>
                    <a:pt x="14454" y="1680"/>
                    <a:pt x="14323" y="1608"/>
                    <a:pt x="14323" y="1596"/>
                  </a:cubicBezTo>
                  <a:cubicBezTo>
                    <a:pt x="14323" y="1573"/>
                    <a:pt x="14478" y="1549"/>
                    <a:pt x="14478" y="1525"/>
                  </a:cubicBezTo>
                  <a:cubicBezTo>
                    <a:pt x="14478" y="1513"/>
                    <a:pt x="14347" y="1442"/>
                    <a:pt x="14335" y="1442"/>
                  </a:cubicBezTo>
                  <a:cubicBezTo>
                    <a:pt x="14323" y="1442"/>
                    <a:pt x="14181" y="1513"/>
                    <a:pt x="14181" y="1513"/>
                  </a:cubicBezTo>
                  <a:cubicBezTo>
                    <a:pt x="14181" y="1537"/>
                    <a:pt x="14335" y="1584"/>
                    <a:pt x="14323" y="1596"/>
                  </a:cubicBezTo>
                  <a:cubicBezTo>
                    <a:pt x="14300" y="1620"/>
                    <a:pt x="14204" y="1656"/>
                    <a:pt x="14169" y="1680"/>
                  </a:cubicBezTo>
                  <a:cubicBezTo>
                    <a:pt x="14133" y="1692"/>
                    <a:pt x="14062" y="1751"/>
                    <a:pt x="14014" y="1751"/>
                  </a:cubicBezTo>
                  <a:cubicBezTo>
                    <a:pt x="13990" y="1763"/>
                    <a:pt x="13919" y="1668"/>
                    <a:pt x="13883" y="1668"/>
                  </a:cubicBezTo>
                  <a:cubicBezTo>
                    <a:pt x="13847" y="1668"/>
                    <a:pt x="13752" y="1751"/>
                    <a:pt x="13728" y="1751"/>
                  </a:cubicBezTo>
                  <a:cubicBezTo>
                    <a:pt x="13681" y="1739"/>
                    <a:pt x="13621" y="1680"/>
                    <a:pt x="13585" y="1656"/>
                  </a:cubicBezTo>
                  <a:cubicBezTo>
                    <a:pt x="13561" y="1644"/>
                    <a:pt x="13478" y="1573"/>
                    <a:pt x="13442" y="1573"/>
                  </a:cubicBezTo>
                  <a:cubicBezTo>
                    <a:pt x="13419" y="1573"/>
                    <a:pt x="13311" y="1644"/>
                    <a:pt x="13300" y="1656"/>
                  </a:cubicBezTo>
                  <a:cubicBezTo>
                    <a:pt x="13276" y="1668"/>
                    <a:pt x="13169" y="1727"/>
                    <a:pt x="13145" y="1727"/>
                  </a:cubicBezTo>
                  <a:cubicBezTo>
                    <a:pt x="13097" y="1727"/>
                    <a:pt x="13050" y="1644"/>
                    <a:pt x="13002" y="1644"/>
                  </a:cubicBezTo>
                  <a:cubicBezTo>
                    <a:pt x="12954" y="1644"/>
                    <a:pt x="12895" y="1727"/>
                    <a:pt x="12847" y="1727"/>
                  </a:cubicBezTo>
                  <a:cubicBezTo>
                    <a:pt x="12799" y="1715"/>
                    <a:pt x="12764" y="1644"/>
                    <a:pt x="12716" y="1632"/>
                  </a:cubicBezTo>
                  <a:cubicBezTo>
                    <a:pt x="12669" y="1632"/>
                    <a:pt x="12609" y="1715"/>
                    <a:pt x="12561" y="1715"/>
                  </a:cubicBezTo>
                  <a:cubicBezTo>
                    <a:pt x="12514" y="1715"/>
                    <a:pt x="12466" y="1632"/>
                    <a:pt x="12418" y="1632"/>
                  </a:cubicBezTo>
                  <a:cubicBezTo>
                    <a:pt x="12383" y="1632"/>
                    <a:pt x="12299" y="1715"/>
                    <a:pt x="12264" y="1704"/>
                  </a:cubicBezTo>
                  <a:cubicBezTo>
                    <a:pt x="12216" y="1704"/>
                    <a:pt x="12180" y="1620"/>
                    <a:pt x="12133" y="1620"/>
                  </a:cubicBezTo>
                  <a:cubicBezTo>
                    <a:pt x="12073" y="1620"/>
                    <a:pt x="12026" y="1704"/>
                    <a:pt x="11978" y="1704"/>
                  </a:cubicBezTo>
                  <a:cubicBezTo>
                    <a:pt x="11930" y="1704"/>
                    <a:pt x="11871" y="1608"/>
                    <a:pt x="11835" y="1620"/>
                  </a:cubicBezTo>
                  <a:cubicBezTo>
                    <a:pt x="11787" y="1620"/>
                    <a:pt x="11728" y="1692"/>
                    <a:pt x="11680" y="1692"/>
                  </a:cubicBezTo>
                  <a:cubicBezTo>
                    <a:pt x="11633" y="1692"/>
                    <a:pt x="11597" y="1608"/>
                    <a:pt x="11537" y="1608"/>
                  </a:cubicBezTo>
                  <a:cubicBezTo>
                    <a:pt x="11502" y="1608"/>
                    <a:pt x="11430" y="1692"/>
                    <a:pt x="11395" y="1680"/>
                  </a:cubicBezTo>
                  <a:cubicBezTo>
                    <a:pt x="11347" y="1680"/>
                    <a:pt x="11287" y="1596"/>
                    <a:pt x="11252" y="1596"/>
                  </a:cubicBezTo>
                  <a:cubicBezTo>
                    <a:pt x="11216" y="1596"/>
                    <a:pt x="11121" y="1668"/>
                    <a:pt x="11097" y="1680"/>
                  </a:cubicBezTo>
                  <a:cubicBezTo>
                    <a:pt x="11073" y="1692"/>
                    <a:pt x="10966" y="1751"/>
                    <a:pt x="10942" y="1751"/>
                  </a:cubicBezTo>
                  <a:cubicBezTo>
                    <a:pt x="10918" y="1751"/>
                    <a:pt x="10823" y="1680"/>
                    <a:pt x="10811" y="1668"/>
                  </a:cubicBezTo>
                  <a:cubicBezTo>
                    <a:pt x="10775" y="1644"/>
                    <a:pt x="10716" y="1596"/>
                    <a:pt x="10668" y="1584"/>
                  </a:cubicBezTo>
                  <a:cubicBezTo>
                    <a:pt x="10644" y="1573"/>
                    <a:pt x="10549" y="1668"/>
                    <a:pt x="10513" y="1656"/>
                  </a:cubicBezTo>
                  <a:cubicBezTo>
                    <a:pt x="10466" y="1656"/>
                    <a:pt x="10418" y="1573"/>
                    <a:pt x="10371" y="1573"/>
                  </a:cubicBezTo>
                  <a:cubicBezTo>
                    <a:pt x="10347" y="1573"/>
                    <a:pt x="10252" y="1644"/>
                    <a:pt x="10228" y="1656"/>
                  </a:cubicBezTo>
                  <a:cubicBezTo>
                    <a:pt x="10204" y="1668"/>
                    <a:pt x="10097" y="1727"/>
                    <a:pt x="10073" y="1727"/>
                  </a:cubicBezTo>
                  <a:cubicBezTo>
                    <a:pt x="10025" y="1727"/>
                    <a:pt x="9978" y="1644"/>
                    <a:pt x="9930" y="1644"/>
                  </a:cubicBezTo>
                  <a:cubicBezTo>
                    <a:pt x="9894" y="1644"/>
                    <a:pt x="9811" y="1727"/>
                    <a:pt x="9775" y="1727"/>
                  </a:cubicBezTo>
                  <a:cubicBezTo>
                    <a:pt x="9728" y="1715"/>
                    <a:pt x="9692" y="1644"/>
                    <a:pt x="9644" y="1644"/>
                  </a:cubicBezTo>
                  <a:cubicBezTo>
                    <a:pt x="9585" y="1632"/>
                    <a:pt x="9537" y="1715"/>
                    <a:pt x="9490" y="1715"/>
                  </a:cubicBezTo>
                  <a:cubicBezTo>
                    <a:pt x="9442" y="1715"/>
                    <a:pt x="9382" y="1632"/>
                    <a:pt x="9347" y="1632"/>
                  </a:cubicBezTo>
                  <a:cubicBezTo>
                    <a:pt x="9299" y="1632"/>
                    <a:pt x="9240" y="1715"/>
                    <a:pt x="9192" y="1704"/>
                  </a:cubicBezTo>
                  <a:cubicBezTo>
                    <a:pt x="9144" y="1704"/>
                    <a:pt x="9109" y="1620"/>
                    <a:pt x="9061" y="1620"/>
                  </a:cubicBezTo>
                  <a:cubicBezTo>
                    <a:pt x="9013" y="1620"/>
                    <a:pt x="8942" y="1704"/>
                    <a:pt x="8906" y="1704"/>
                  </a:cubicBezTo>
                  <a:cubicBezTo>
                    <a:pt x="8847" y="1692"/>
                    <a:pt x="8811" y="1620"/>
                    <a:pt x="8763" y="1620"/>
                  </a:cubicBezTo>
                  <a:cubicBezTo>
                    <a:pt x="8716" y="1608"/>
                    <a:pt x="8656" y="1692"/>
                    <a:pt x="8608" y="1692"/>
                  </a:cubicBezTo>
                  <a:cubicBezTo>
                    <a:pt x="8573" y="1692"/>
                    <a:pt x="8513" y="1608"/>
                    <a:pt x="8466" y="1608"/>
                  </a:cubicBezTo>
                  <a:cubicBezTo>
                    <a:pt x="8430" y="1608"/>
                    <a:pt x="8347" y="1668"/>
                    <a:pt x="8323" y="1680"/>
                  </a:cubicBezTo>
                  <a:cubicBezTo>
                    <a:pt x="8299" y="1692"/>
                    <a:pt x="8192" y="1763"/>
                    <a:pt x="8168" y="1763"/>
                  </a:cubicBezTo>
                  <a:cubicBezTo>
                    <a:pt x="8120" y="1763"/>
                    <a:pt x="8073" y="1680"/>
                    <a:pt x="8025" y="1680"/>
                  </a:cubicBezTo>
                  <a:cubicBezTo>
                    <a:pt x="7989" y="1680"/>
                    <a:pt x="7918" y="1763"/>
                    <a:pt x="7870" y="1751"/>
                  </a:cubicBezTo>
                  <a:cubicBezTo>
                    <a:pt x="7823" y="1751"/>
                    <a:pt x="7787" y="1680"/>
                    <a:pt x="7739" y="1668"/>
                  </a:cubicBezTo>
                  <a:cubicBezTo>
                    <a:pt x="7692" y="1668"/>
                    <a:pt x="7644" y="1584"/>
                    <a:pt x="7596" y="1584"/>
                  </a:cubicBezTo>
                  <a:cubicBezTo>
                    <a:pt x="7561" y="1584"/>
                    <a:pt x="7477" y="1668"/>
                    <a:pt x="7442" y="1668"/>
                  </a:cubicBezTo>
                  <a:cubicBezTo>
                    <a:pt x="7418" y="1656"/>
                    <a:pt x="7323" y="1573"/>
                    <a:pt x="7299" y="1573"/>
                  </a:cubicBezTo>
                  <a:cubicBezTo>
                    <a:pt x="7263" y="1584"/>
                    <a:pt x="7192" y="1632"/>
                    <a:pt x="7156" y="1656"/>
                  </a:cubicBezTo>
                  <a:cubicBezTo>
                    <a:pt x="7132" y="1668"/>
                    <a:pt x="7025" y="1739"/>
                    <a:pt x="7001" y="1727"/>
                  </a:cubicBezTo>
                  <a:cubicBezTo>
                    <a:pt x="6965" y="1727"/>
                    <a:pt x="6882" y="1656"/>
                    <a:pt x="6858" y="1644"/>
                  </a:cubicBezTo>
                  <a:cubicBezTo>
                    <a:pt x="6846" y="1632"/>
                    <a:pt x="6739" y="1561"/>
                    <a:pt x="6715" y="1561"/>
                  </a:cubicBezTo>
                  <a:cubicBezTo>
                    <a:pt x="6668" y="1561"/>
                    <a:pt x="6632" y="1477"/>
                    <a:pt x="6584" y="1477"/>
                  </a:cubicBezTo>
                  <a:cubicBezTo>
                    <a:pt x="6573" y="1477"/>
                    <a:pt x="6430" y="1549"/>
                    <a:pt x="6430" y="1561"/>
                  </a:cubicBezTo>
                  <a:cubicBezTo>
                    <a:pt x="6430" y="1561"/>
                    <a:pt x="6561" y="1644"/>
                    <a:pt x="6573" y="1644"/>
                  </a:cubicBezTo>
                  <a:cubicBezTo>
                    <a:pt x="6525" y="1644"/>
                    <a:pt x="6465" y="1715"/>
                    <a:pt x="6418" y="1715"/>
                  </a:cubicBezTo>
                  <a:cubicBezTo>
                    <a:pt x="6370" y="1715"/>
                    <a:pt x="6311" y="1632"/>
                    <a:pt x="6275" y="1632"/>
                  </a:cubicBezTo>
                  <a:cubicBezTo>
                    <a:pt x="6227" y="1632"/>
                    <a:pt x="6180" y="1704"/>
                    <a:pt x="6120" y="1704"/>
                  </a:cubicBezTo>
                  <a:cubicBezTo>
                    <a:pt x="6072" y="1715"/>
                    <a:pt x="6025" y="1620"/>
                    <a:pt x="5989" y="1620"/>
                  </a:cubicBezTo>
                  <a:cubicBezTo>
                    <a:pt x="5930" y="1620"/>
                    <a:pt x="5882" y="1704"/>
                    <a:pt x="5834" y="1704"/>
                  </a:cubicBezTo>
                  <a:cubicBezTo>
                    <a:pt x="5787" y="1704"/>
                    <a:pt x="5739" y="1620"/>
                    <a:pt x="5691" y="1620"/>
                  </a:cubicBezTo>
                  <a:cubicBezTo>
                    <a:pt x="5656" y="1620"/>
                    <a:pt x="5572" y="1704"/>
                    <a:pt x="5537" y="1692"/>
                  </a:cubicBezTo>
                  <a:cubicBezTo>
                    <a:pt x="5489" y="1692"/>
                    <a:pt x="5453" y="1608"/>
                    <a:pt x="5406" y="1608"/>
                  </a:cubicBezTo>
                  <a:cubicBezTo>
                    <a:pt x="5358" y="1608"/>
                    <a:pt x="5299" y="1692"/>
                    <a:pt x="5251" y="1692"/>
                  </a:cubicBezTo>
                  <a:cubicBezTo>
                    <a:pt x="5203" y="1680"/>
                    <a:pt x="5156" y="1608"/>
                    <a:pt x="5108" y="1596"/>
                  </a:cubicBezTo>
                  <a:cubicBezTo>
                    <a:pt x="5060" y="1596"/>
                    <a:pt x="5001" y="1680"/>
                    <a:pt x="4953" y="1680"/>
                  </a:cubicBezTo>
                  <a:cubicBezTo>
                    <a:pt x="4918" y="1680"/>
                    <a:pt x="4858" y="1596"/>
                    <a:pt x="4822" y="1596"/>
                  </a:cubicBezTo>
                  <a:cubicBezTo>
                    <a:pt x="4763" y="1596"/>
                    <a:pt x="4715" y="1668"/>
                    <a:pt x="4668" y="1668"/>
                  </a:cubicBezTo>
                  <a:cubicBezTo>
                    <a:pt x="4620" y="1668"/>
                    <a:pt x="4572" y="1584"/>
                    <a:pt x="4525" y="1584"/>
                  </a:cubicBezTo>
                  <a:cubicBezTo>
                    <a:pt x="4477" y="1584"/>
                    <a:pt x="4417" y="1668"/>
                    <a:pt x="4370" y="1668"/>
                  </a:cubicBezTo>
                  <a:cubicBezTo>
                    <a:pt x="4322" y="1668"/>
                    <a:pt x="4287" y="1584"/>
                    <a:pt x="4227" y="1584"/>
                  </a:cubicBezTo>
                  <a:cubicBezTo>
                    <a:pt x="4179" y="1573"/>
                    <a:pt x="4132" y="1656"/>
                    <a:pt x="4084" y="1656"/>
                  </a:cubicBezTo>
                  <a:cubicBezTo>
                    <a:pt x="4036" y="1656"/>
                    <a:pt x="3989" y="1573"/>
                    <a:pt x="3941" y="1573"/>
                  </a:cubicBezTo>
                  <a:cubicBezTo>
                    <a:pt x="3906" y="1573"/>
                    <a:pt x="3822" y="1656"/>
                    <a:pt x="3786" y="1644"/>
                  </a:cubicBezTo>
                  <a:cubicBezTo>
                    <a:pt x="3775" y="1644"/>
                    <a:pt x="3644" y="1573"/>
                    <a:pt x="3644" y="1561"/>
                  </a:cubicBezTo>
                  <a:cubicBezTo>
                    <a:pt x="3655" y="1537"/>
                    <a:pt x="3810" y="1513"/>
                    <a:pt x="3798" y="1489"/>
                  </a:cubicBezTo>
                  <a:cubicBezTo>
                    <a:pt x="3798" y="1477"/>
                    <a:pt x="3679" y="1406"/>
                    <a:pt x="3667" y="1406"/>
                  </a:cubicBezTo>
                  <a:cubicBezTo>
                    <a:pt x="3655" y="1406"/>
                    <a:pt x="3513" y="1477"/>
                    <a:pt x="3513" y="1477"/>
                  </a:cubicBezTo>
                  <a:cubicBezTo>
                    <a:pt x="3513" y="1501"/>
                    <a:pt x="3655" y="1549"/>
                    <a:pt x="3644" y="1561"/>
                  </a:cubicBezTo>
                  <a:cubicBezTo>
                    <a:pt x="3632" y="1584"/>
                    <a:pt x="3536" y="1620"/>
                    <a:pt x="3501" y="1644"/>
                  </a:cubicBezTo>
                  <a:cubicBezTo>
                    <a:pt x="3465" y="1656"/>
                    <a:pt x="3382" y="1715"/>
                    <a:pt x="3346" y="1715"/>
                  </a:cubicBezTo>
                  <a:cubicBezTo>
                    <a:pt x="3310" y="1727"/>
                    <a:pt x="3239" y="1632"/>
                    <a:pt x="3203" y="1632"/>
                  </a:cubicBezTo>
                  <a:cubicBezTo>
                    <a:pt x="3179" y="1632"/>
                    <a:pt x="3072" y="1715"/>
                    <a:pt x="3048" y="1715"/>
                  </a:cubicBezTo>
                  <a:cubicBezTo>
                    <a:pt x="3001" y="1704"/>
                    <a:pt x="2941" y="1644"/>
                    <a:pt x="2917" y="1620"/>
                  </a:cubicBezTo>
                  <a:cubicBezTo>
                    <a:pt x="2893" y="1608"/>
                    <a:pt x="2798" y="1537"/>
                    <a:pt x="2774" y="1537"/>
                  </a:cubicBezTo>
                  <a:cubicBezTo>
                    <a:pt x="2751" y="1537"/>
                    <a:pt x="2643" y="1608"/>
                    <a:pt x="2620" y="1620"/>
                  </a:cubicBezTo>
                  <a:cubicBezTo>
                    <a:pt x="2608" y="1632"/>
                    <a:pt x="2489" y="1692"/>
                    <a:pt x="2465" y="1692"/>
                  </a:cubicBezTo>
                  <a:cubicBezTo>
                    <a:pt x="2429" y="1692"/>
                    <a:pt x="2370" y="1608"/>
                    <a:pt x="2334" y="1608"/>
                  </a:cubicBezTo>
                  <a:cubicBezTo>
                    <a:pt x="2274" y="1620"/>
                    <a:pt x="2227" y="1692"/>
                    <a:pt x="2179" y="1692"/>
                  </a:cubicBezTo>
                  <a:cubicBezTo>
                    <a:pt x="2131" y="1692"/>
                    <a:pt x="2072" y="1596"/>
                    <a:pt x="2036" y="1608"/>
                  </a:cubicBezTo>
                  <a:cubicBezTo>
                    <a:pt x="1977" y="1608"/>
                    <a:pt x="1941" y="1680"/>
                    <a:pt x="1881" y="1680"/>
                  </a:cubicBezTo>
                  <a:cubicBezTo>
                    <a:pt x="1846" y="1680"/>
                    <a:pt x="1786" y="1596"/>
                    <a:pt x="1750" y="1596"/>
                  </a:cubicBezTo>
                  <a:cubicBezTo>
                    <a:pt x="1715" y="1596"/>
                    <a:pt x="1620" y="1656"/>
                    <a:pt x="1596" y="1668"/>
                  </a:cubicBezTo>
                  <a:cubicBezTo>
                    <a:pt x="1560" y="1692"/>
                    <a:pt x="1489" y="1739"/>
                    <a:pt x="1441" y="1751"/>
                  </a:cubicBezTo>
                  <a:cubicBezTo>
                    <a:pt x="1405" y="1751"/>
                    <a:pt x="1334" y="1668"/>
                    <a:pt x="1298" y="1668"/>
                  </a:cubicBezTo>
                  <a:cubicBezTo>
                    <a:pt x="1250" y="1668"/>
                    <a:pt x="1191" y="1739"/>
                    <a:pt x="1143" y="1739"/>
                  </a:cubicBezTo>
                  <a:cubicBezTo>
                    <a:pt x="1143" y="1715"/>
                    <a:pt x="1000" y="1680"/>
                    <a:pt x="1012" y="1656"/>
                  </a:cubicBezTo>
                  <a:cubicBezTo>
                    <a:pt x="1012" y="1632"/>
                    <a:pt x="1155" y="1608"/>
                    <a:pt x="1155" y="1584"/>
                  </a:cubicBezTo>
                  <a:cubicBezTo>
                    <a:pt x="1167" y="1549"/>
                    <a:pt x="1024" y="1525"/>
                    <a:pt x="1024" y="1501"/>
                  </a:cubicBezTo>
                  <a:cubicBezTo>
                    <a:pt x="1024" y="1465"/>
                    <a:pt x="1167" y="1442"/>
                    <a:pt x="1179" y="1418"/>
                  </a:cubicBezTo>
                  <a:cubicBezTo>
                    <a:pt x="1179" y="1394"/>
                    <a:pt x="1036" y="1358"/>
                    <a:pt x="1036" y="1334"/>
                  </a:cubicBezTo>
                  <a:cubicBezTo>
                    <a:pt x="1036" y="1323"/>
                    <a:pt x="1167" y="1263"/>
                    <a:pt x="1191" y="1251"/>
                  </a:cubicBezTo>
                  <a:cubicBezTo>
                    <a:pt x="1239" y="1227"/>
                    <a:pt x="1286" y="1203"/>
                    <a:pt x="1346" y="1180"/>
                  </a:cubicBezTo>
                  <a:cubicBezTo>
                    <a:pt x="1298" y="1168"/>
                    <a:pt x="1250" y="1096"/>
                    <a:pt x="1203" y="1096"/>
                  </a:cubicBezTo>
                  <a:cubicBezTo>
                    <a:pt x="1155" y="1096"/>
                    <a:pt x="1096" y="1168"/>
                    <a:pt x="1048" y="1168"/>
                  </a:cubicBezTo>
                  <a:cubicBezTo>
                    <a:pt x="1000" y="1168"/>
                    <a:pt x="965" y="1084"/>
                    <a:pt x="905" y="1084"/>
                  </a:cubicBezTo>
                  <a:cubicBezTo>
                    <a:pt x="881" y="1084"/>
                    <a:pt x="786" y="1156"/>
                    <a:pt x="762" y="1168"/>
                  </a:cubicBezTo>
                  <a:cubicBezTo>
                    <a:pt x="703" y="1192"/>
                    <a:pt x="655" y="1215"/>
                    <a:pt x="607" y="1239"/>
                  </a:cubicBezTo>
                  <a:cubicBezTo>
                    <a:pt x="584" y="1251"/>
                    <a:pt x="453" y="1311"/>
                    <a:pt x="453" y="1323"/>
                  </a:cubicBezTo>
                  <a:cubicBezTo>
                    <a:pt x="453" y="1346"/>
                    <a:pt x="584" y="1370"/>
                    <a:pt x="596" y="1406"/>
                  </a:cubicBezTo>
                  <a:lnTo>
                    <a:pt x="286" y="1561"/>
                  </a:lnTo>
                  <a:cubicBezTo>
                    <a:pt x="238" y="1525"/>
                    <a:pt x="191" y="1501"/>
                    <a:pt x="143" y="1477"/>
                  </a:cubicBezTo>
                  <a:cubicBezTo>
                    <a:pt x="131" y="1465"/>
                    <a:pt x="0" y="1394"/>
                    <a:pt x="12" y="1382"/>
                  </a:cubicBezTo>
                  <a:cubicBezTo>
                    <a:pt x="12" y="1358"/>
                    <a:pt x="143" y="1334"/>
                    <a:pt x="155" y="1311"/>
                  </a:cubicBezTo>
                  <a:lnTo>
                    <a:pt x="310" y="1239"/>
                  </a:lnTo>
                  <a:cubicBezTo>
                    <a:pt x="357" y="1215"/>
                    <a:pt x="429" y="1180"/>
                    <a:pt x="465" y="1156"/>
                  </a:cubicBezTo>
                  <a:cubicBezTo>
                    <a:pt x="488" y="1144"/>
                    <a:pt x="619" y="1096"/>
                    <a:pt x="619" y="1084"/>
                  </a:cubicBezTo>
                  <a:cubicBezTo>
                    <a:pt x="619" y="1073"/>
                    <a:pt x="477" y="1001"/>
                    <a:pt x="477" y="1001"/>
                  </a:cubicBezTo>
                  <a:cubicBezTo>
                    <a:pt x="500" y="989"/>
                    <a:pt x="607" y="918"/>
                    <a:pt x="631" y="918"/>
                  </a:cubicBezTo>
                  <a:cubicBezTo>
                    <a:pt x="679" y="918"/>
                    <a:pt x="727" y="1001"/>
                    <a:pt x="774" y="1001"/>
                  </a:cubicBezTo>
                  <a:cubicBezTo>
                    <a:pt x="822" y="1001"/>
                    <a:pt x="869" y="930"/>
                    <a:pt x="929" y="930"/>
                  </a:cubicBezTo>
                  <a:cubicBezTo>
                    <a:pt x="965" y="930"/>
                    <a:pt x="1012" y="1013"/>
                    <a:pt x="1060" y="1013"/>
                  </a:cubicBezTo>
                  <a:cubicBezTo>
                    <a:pt x="1096" y="1013"/>
                    <a:pt x="1191" y="930"/>
                    <a:pt x="1215" y="930"/>
                  </a:cubicBezTo>
                  <a:cubicBezTo>
                    <a:pt x="1262" y="942"/>
                    <a:pt x="1322" y="1001"/>
                    <a:pt x="1358" y="1013"/>
                  </a:cubicBezTo>
                  <a:lnTo>
                    <a:pt x="1500" y="1108"/>
                  </a:lnTo>
                  <a:close/>
                  <a:moveTo>
                    <a:pt x="43863" y="1573"/>
                  </a:moveTo>
                  <a:lnTo>
                    <a:pt x="44149" y="1739"/>
                  </a:lnTo>
                  <a:lnTo>
                    <a:pt x="44280" y="1823"/>
                  </a:lnTo>
                  <a:lnTo>
                    <a:pt x="44434" y="1751"/>
                  </a:lnTo>
                  <a:cubicBezTo>
                    <a:pt x="44434" y="1727"/>
                    <a:pt x="44292" y="1692"/>
                    <a:pt x="44303" y="1668"/>
                  </a:cubicBezTo>
                  <a:cubicBezTo>
                    <a:pt x="44303" y="1644"/>
                    <a:pt x="44458" y="1608"/>
                    <a:pt x="44446" y="1584"/>
                  </a:cubicBezTo>
                  <a:cubicBezTo>
                    <a:pt x="44434" y="1561"/>
                    <a:pt x="44351" y="1525"/>
                    <a:pt x="44315" y="1501"/>
                  </a:cubicBezTo>
                  <a:lnTo>
                    <a:pt x="44172" y="1418"/>
                  </a:lnTo>
                  <a:close/>
                  <a:moveTo>
                    <a:pt x="39612" y="1704"/>
                  </a:moveTo>
                  <a:cubicBezTo>
                    <a:pt x="39648" y="1704"/>
                    <a:pt x="39731" y="1799"/>
                    <a:pt x="39755" y="1787"/>
                  </a:cubicBezTo>
                  <a:cubicBezTo>
                    <a:pt x="39803" y="1775"/>
                    <a:pt x="39874" y="1727"/>
                    <a:pt x="39910" y="1715"/>
                  </a:cubicBezTo>
                  <a:cubicBezTo>
                    <a:pt x="39946" y="1692"/>
                    <a:pt x="40041" y="1656"/>
                    <a:pt x="40065" y="1632"/>
                  </a:cubicBezTo>
                  <a:cubicBezTo>
                    <a:pt x="40065" y="1632"/>
                    <a:pt x="39934" y="1561"/>
                    <a:pt x="39922" y="1549"/>
                  </a:cubicBezTo>
                  <a:cubicBezTo>
                    <a:pt x="39886" y="1525"/>
                    <a:pt x="39803" y="1489"/>
                    <a:pt x="39779" y="1465"/>
                  </a:cubicBezTo>
                  <a:cubicBezTo>
                    <a:pt x="39779" y="1454"/>
                    <a:pt x="39934" y="1406"/>
                    <a:pt x="39934" y="1382"/>
                  </a:cubicBezTo>
                  <a:cubicBezTo>
                    <a:pt x="39934" y="1382"/>
                    <a:pt x="39803" y="1299"/>
                    <a:pt x="39791" y="1299"/>
                  </a:cubicBezTo>
                  <a:cubicBezTo>
                    <a:pt x="39743" y="1299"/>
                    <a:pt x="39696" y="1370"/>
                    <a:pt x="39648" y="1382"/>
                  </a:cubicBezTo>
                  <a:cubicBezTo>
                    <a:pt x="39648" y="1406"/>
                    <a:pt x="39779" y="1442"/>
                    <a:pt x="39779" y="1465"/>
                  </a:cubicBezTo>
                  <a:cubicBezTo>
                    <a:pt x="39779" y="1489"/>
                    <a:pt x="39648" y="1525"/>
                    <a:pt x="39624" y="1537"/>
                  </a:cubicBezTo>
                  <a:cubicBezTo>
                    <a:pt x="39600" y="1573"/>
                    <a:pt x="39517" y="1596"/>
                    <a:pt x="39481" y="1620"/>
                  </a:cubicBezTo>
                  <a:cubicBezTo>
                    <a:pt x="39458" y="1632"/>
                    <a:pt x="39327" y="1680"/>
                    <a:pt x="39327" y="1692"/>
                  </a:cubicBezTo>
                  <a:cubicBezTo>
                    <a:pt x="39327" y="1727"/>
                    <a:pt x="39458" y="1751"/>
                    <a:pt x="39458" y="1787"/>
                  </a:cubicBezTo>
                  <a:cubicBezTo>
                    <a:pt x="39517" y="1775"/>
                    <a:pt x="39565" y="1704"/>
                    <a:pt x="39612" y="1704"/>
                  </a:cubicBezTo>
                  <a:close/>
                  <a:moveTo>
                    <a:pt x="8644" y="1370"/>
                  </a:moveTo>
                  <a:cubicBezTo>
                    <a:pt x="8632" y="1394"/>
                    <a:pt x="8775" y="1430"/>
                    <a:pt x="8775" y="1454"/>
                  </a:cubicBezTo>
                  <a:cubicBezTo>
                    <a:pt x="8775" y="1465"/>
                    <a:pt x="8632" y="1537"/>
                    <a:pt x="8620" y="1537"/>
                  </a:cubicBezTo>
                  <a:cubicBezTo>
                    <a:pt x="8573" y="1537"/>
                    <a:pt x="8537" y="1454"/>
                    <a:pt x="8489" y="1454"/>
                  </a:cubicBezTo>
                  <a:cubicBezTo>
                    <a:pt x="8478" y="1477"/>
                    <a:pt x="8335" y="1501"/>
                    <a:pt x="8335" y="1525"/>
                  </a:cubicBezTo>
                  <a:cubicBezTo>
                    <a:pt x="8335" y="1549"/>
                    <a:pt x="8466" y="1584"/>
                    <a:pt x="8478" y="1608"/>
                  </a:cubicBezTo>
                  <a:cubicBezTo>
                    <a:pt x="8525" y="1608"/>
                    <a:pt x="8573" y="1537"/>
                    <a:pt x="8620" y="1537"/>
                  </a:cubicBezTo>
                  <a:cubicBezTo>
                    <a:pt x="8680" y="1537"/>
                    <a:pt x="8716" y="1608"/>
                    <a:pt x="8763" y="1620"/>
                  </a:cubicBezTo>
                  <a:lnTo>
                    <a:pt x="8918" y="1537"/>
                  </a:lnTo>
                  <a:cubicBezTo>
                    <a:pt x="8906" y="1513"/>
                    <a:pt x="8787" y="1489"/>
                    <a:pt x="8775" y="1454"/>
                  </a:cubicBezTo>
                  <a:cubicBezTo>
                    <a:pt x="8775" y="1430"/>
                    <a:pt x="8930" y="1406"/>
                    <a:pt x="8930" y="1382"/>
                  </a:cubicBezTo>
                  <a:cubicBezTo>
                    <a:pt x="8930" y="1358"/>
                    <a:pt x="8799" y="1323"/>
                    <a:pt x="8787" y="1299"/>
                  </a:cubicBezTo>
                  <a:cubicBezTo>
                    <a:pt x="8775" y="1323"/>
                    <a:pt x="8656" y="1346"/>
                    <a:pt x="8644" y="1370"/>
                  </a:cubicBezTo>
                  <a:close/>
                  <a:moveTo>
                    <a:pt x="2036" y="1608"/>
                  </a:moveTo>
                  <a:cubicBezTo>
                    <a:pt x="2096" y="1596"/>
                    <a:pt x="2131" y="1537"/>
                    <a:pt x="2191" y="1525"/>
                  </a:cubicBezTo>
                  <a:cubicBezTo>
                    <a:pt x="2227" y="1525"/>
                    <a:pt x="2286" y="1608"/>
                    <a:pt x="2334" y="1608"/>
                  </a:cubicBezTo>
                  <a:cubicBezTo>
                    <a:pt x="2358" y="1608"/>
                    <a:pt x="2465" y="1549"/>
                    <a:pt x="2489" y="1537"/>
                  </a:cubicBezTo>
                  <a:cubicBezTo>
                    <a:pt x="2489" y="1537"/>
                    <a:pt x="2346" y="1454"/>
                    <a:pt x="2346" y="1454"/>
                  </a:cubicBezTo>
                  <a:cubicBezTo>
                    <a:pt x="2346" y="1430"/>
                    <a:pt x="2477" y="1394"/>
                    <a:pt x="2501" y="1370"/>
                  </a:cubicBezTo>
                  <a:cubicBezTo>
                    <a:pt x="2536" y="1346"/>
                    <a:pt x="2608" y="1323"/>
                    <a:pt x="2655" y="1299"/>
                  </a:cubicBezTo>
                  <a:cubicBezTo>
                    <a:pt x="2703" y="1275"/>
                    <a:pt x="2751" y="1239"/>
                    <a:pt x="2798" y="1215"/>
                  </a:cubicBezTo>
                  <a:cubicBezTo>
                    <a:pt x="2810" y="1215"/>
                    <a:pt x="2929" y="1299"/>
                    <a:pt x="2941" y="1299"/>
                  </a:cubicBezTo>
                  <a:cubicBezTo>
                    <a:pt x="2953" y="1299"/>
                    <a:pt x="3096" y="1227"/>
                    <a:pt x="3096" y="1227"/>
                  </a:cubicBezTo>
                  <a:cubicBezTo>
                    <a:pt x="3096" y="1215"/>
                    <a:pt x="2941" y="1144"/>
                    <a:pt x="2953" y="1144"/>
                  </a:cubicBezTo>
                  <a:cubicBezTo>
                    <a:pt x="2917" y="1168"/>
                    <a:pt x="2846" y="1192"/>
                    <a:pt x="2798" y="1215"/>
                  </a:cubicBezTo>
                  <a:cubicBezTo>
                    <a:pt x="2751" y="1192"/>
                    <a:pt x="2715" y="1156"/>
                    <a:pt x="2667" y="1132"/>
                  </a:cubicBezTo>
                  <a:cubicBezTo>
                    <a:pt x="2643" y="1120"/>
                    <a:pt x="2548" y="1049"/>
                    <a:pt x="2524" y="1049"/>
                  </a:cubicBezTo>
                  <a:cubicBezTo>
                    <a:pt x="2501" y="1049"/>
                    <a:pt x="2393" y="1120"/>
                    <a:pt x="2370" y="1120"/>
                  </a:cubicBezTo>
                  <a:cubicBezTo>
                    <a:pt x="2370" y="1132"/>
                    <a:pt x="2512" y="1203"/>
                    <a:pt x="2512" y="1215"/>
                  </a:cubicBezTo>
                  <a:cubicBezTo>
                    <a:pt x="2512" y="1239"/>
                    <a:pt x="2370" y="1263"/>
                    <a:pt x="2358" y="1287"/>
                  </a:cubicBezTo>
                  <a:cubicBezTo>
                    <a:pt x="2346" y="1323"/>
                    <a:pt x="2215" y="1334"/>
                    <a:pt x="2203" y="1370"/>
                  </a:cubicBezTo>
                  <a:cubicBezTo>
                    <a:pt x="2191" y="1382"/>
                    <a:pt x="2346" y="1430"/>
                    <a:pt x="2346" y="1454"/>
                  </a:cubicBezTo>
                  <a:cubicBezTo>
                    <a:pt x="2346" y="1465"/>
                    <a:pt x="2215" y="1513"/>
                    <a:pt x="2191" y="1525"/>
                  </a:cubicBezTo>
                  <a:cubicBezTo>
                    <a:pt x="2191" y="1525"/>
                    <a:pt x="2060" y="1442"/>
                    <a:pt x="2048" y="1442"/>
                  </a:cubicBezTo>
                  <a:cubicBezTo>
                    <a:pt x="2001" y="1442"/>
                    <a:pt x="1953" y="1513"/>
                    <a:pt x="1893" y="1513"/>
                  </a:cubicBezTo>
                  <a:cubicBezTo>
                    <a:pt x="1858" y="1513"/>
                    <a:pt x="1810" y="1430"/>
                    <a:pt x="1762" y="1430"/>
                  </a:cubicBezTo>
                  <a:cubicBezTo>
                    <a:pt x="1750" y="1430"/>
                    <a:pt x="1608" y="1501"/>
                    <a:pt x="1608" y="1513"/>
                  </a:cubicBezTo>
                  <a:cubicBezTo>
                    <a:pt x="1608" y="1513"/>
                    <a:pt x="1739" y="1596"/>
                    <a:pt x="1750" y="1596"/>
                  </a:cubicBezTo>
                  <a:cubicBezTo>
                    <a:pt x="1798" y="1596"/>
                    <a:pt x="1846" y="1525"/>
                    <a:pt x="1893" y="1513"/>
                  </a:cubicBezTo>
                  <a:close/>
                  <a:moveTo>
                    <a:pt x="3536" y="1156"/>
                  </a:moveTo>
                  <a:cubicBezTo>
                    <a:pt x="3560" y="1156"/>
                    <a:pt x="3679" y="1084"/>
                    <a:pt x="3691" y="1084"/>
                  </a:cubicBezTo>
                  <a:lnTo>
                    <a:pt x="3846" y="1001"/>
                  </a:lnTo>
                  <a:lnTo>
                    <a:pt x="3572" y="834"/>
                  </a:lnTo>
                  <a:cubicBezTo>
                    <a:pt x="3620" y="811"/>
                    <a:pt x="3667" y="787"/>
                    <a:pt x="3715" y="751"/>
                  </a:cubicBezTo>
                  <a:cubicBezTo>
                    <a:pt x="3739" y="739"/>
                    <a:pt x="3870" y="692"/>
                    <a:pt x="3870" y="680"/>
                  </a:cubicBezTo>
                  <a:cubicBezTo>
                    <a:pt x="3870" y="656"/>
                    <a:pt x="3739" y="620"/>
                    <a:pt x="3739" y="596"/>
                  </a:cubicBezTo>
                  <a:cubicBezTo>
                    <a:pt x="3679" y="620"/>
                    <a:pt x="3632" y="644"/>
                    <a:pt x="3584" y="668"/>
                  </a:cubicBezTo>
                  <a:cubicBezTo>
                    <a:pt x="3560" y="680"/>
                    <a:pt x="3429" y="739"/>
                    <a:pt x="3429" y="751"/>
                  </a:cubicBezTo>
                  <a:cubicBezTo>
                    <a:pt x="3429" y="775"/>
                    <a:pt x="3560" y="811"/>
                    <a:pt x="3572" y="834"/>
                  </a:cubicBezTo>
                  <a:cubicBezTo>
                    <a:pt x="3548" y="858"/>
                    <a:pt x="3429" y="882"/>
                    <a:pt x="3417" y="906"/>
                  </a:cubicBezTo>
                  <a:cubicBezTo>
                    <a:pt x="3405" y="930"/>
                    <a:pt x="3560" y="977"/>
                    <a:pt x="3548" y="989"/>
                  </a:cubicBezTo>
                  <a:cubicBezTo>
                    <a:pt x="3548" y="1025"/>
                    <a:pt x="3417" y="1049"/>
                    <a:pt x="3405" y="1073"/>
                  </a:cubicBezTo>
                  <a:cubicBezTo>
                    <a:pt x="3453" y="1084"/>
                    <a:pt x="3489" y="1156"/>
                    <a:pt x="3536" y="1156"/>
                  </a:cubicBezTo>
                  <a:close/>
                  <a:moveTo>
                    <a:pt x="9656" y="1477"/>
                  </a:moveTo>
                  <a:lnTo>
                    <a:pt x="9811" y="1406"/>
                  </a:lnTo>
                  <a:cubicBezTo>
                    <a:pt x="9835" y="1394"/>
                    <a:pt x="9954" y="1346"/>
                    <a:pt x="9954" y="1323"/>
                  </a:cubicBezTo>
                  <a:cubicBezTo>
                    <a:pt x="9966" y="1311"/>
                    <a:pt x="9835" y="1251"/>
                    <a:pt x="9823" y="1239"/>
                  </a:cubicBezTo>
                  <a:cubicBezTo>
                    <a:pt x="9799" y="1227"/>
                    <a:pt x="9704" y="1156"/>
                    <a:pt x="9680" y="1156"/>
                  </a:cubicBezTo>
                  <a:cubicBezTo>
                    <a:pt x="9656" y="1156"/>
                    <a:pt x="9549" y="1227"/>
                    <a:pt x="9525" y="1239"/>
                  </a:cubicBezTo>
                  <a:lnTo>
                    <a:pt x="9370" y="1311"/>
                  </a:lnTo>
                  <a:cubicBezTo>
                    <a:pt x="9359" y="1334"/>
                    <a:pt x="9228" y="1358"/>
                    <a:pt x="9228" y="1382"/>
                  </a:cubicBezTo>
                  <a:cubicBezTo>
                    <a:pt x="9216" y="1394"/>
                    <a:pt x="9347" y="1465"/>
                    <a:pt x="9359" y="1477"/>
                  </a:cubicBezTo>
                  <a:lnTo>
                    <a:pt x="9501" y="1561"/>
                  </a:lnTo>
                  <a:close/>
                  <a:moveTo>
                    <a:pt x="9859" y="751"/>
                  </a:moveTo>
                  <a:cubicBezTo>
                    <a:pt x="9871" y="775"/>
                    <a:pt x="9716" y="811"/>
                    <a:pt x="9704" y="834"/>
                  </a:cubicBezTo>
                  <a:cubicBezTo>
                    <a:pt x="9704" y="858"/>
                    <a:pt x="9847" y="894"/>
                    <a:pt x="9847" y="918"/>
                  </a:cubicBezTo>
                  <a:cubicBezTo>
                    <a:pt x="9859" y="894"/>
                    <a:pt x="10002" y="870"/>
                    <a:pt x="10002" y="846"/>
                  </a:cubicBezTo>
                  <a:cubicBezTo>
                    <a:pt x="10002" y="811"/>
                    <a:pt x="9859" y="787"/>
                    <a:pt x="9859" y="751"/>
                  </a:cubicBezTo>
                  <a:cubicBezTo>
                    <a:pt x="9859" y="727"/>
                    <a:pt x="10013" y="703"/>
                    <a:pt x="10013" y="680"/>
                  </a:cubicBezTo>
                  <a:cubicBezTo>
                    <a:pt x="10013" y="656"/>
                    <a:pt x="9882" y="620"/>
                    <a:pt x="9871" y="596"/>
                  </a:cubicBezTo>
                  <a:cubicBezTo>
                    <a:pt x="9823" y="608"/>
                    <a:pt x="9775" y="668"/>
                    <a:pt x="9728" y="668"/>
                  </a:cubicBezTo>
                  <a:cubicBezTo>
                    <a:pt x="9680" y="680"/>
                    <a:pt x="9621" y="584"/>
                    <a:pt x="9585" y="584"/>
                  </a:cubicBezTo>
                  <a:cubicBezTo>
                    <a:pt x="9537" y="584"/>
                    <a:pt x="9478" y="656"/>
                    <a:pt x="9430" y="668"/>
                  </a:cubicBezTo>
                  <a:cubicBezTo>
                    <a:pt x="9478" y="668"/>
                    <a:pt x="9525" y="751"/>
                    <a:pt x="9573" y="751"/>
                  </a:cubicBezTo>
                  <a:cubicBezTo>
                    <a:pt x="9621" y="751"/>
                    <a:pt x="9680" y="680"/>
                    <a:pt x="9728" y="668"/>
                  </a:cubicBezTo>
                  <a:cubicBezTo>
                    <a:pt x="9740" y="703"/>
                    <a:pt x="9859" y="727"/>
                    <a:pt x="9859" y="751"/>
                  </a:cubicBezTo>
                  <a:close/>
                  <a:moveTo>
                    <a:pt x="13645" y="1013"/>
                  </a:moveTo>
                  <a:cubicBezTo>
                    <a:pt x="13657" y="1013"/>
                    <a:pt x="13800" y="942"/>
                    <a:pt x="13800" y="942"/>
                  </a:cubicBezTo>
                  <a:cubicBezTo>
                    <a:pt x="13800" y="930"/>
                    <a:pt x="13681" y="870"/>
                    <a:pt x="13657" y="858"/>
                  </a:cubicBezTo>
                  <a:lnTo>
                    <a:pt x="13514" y="775"/>
                  </a:lnTo>
                  <a:lnTo>
                    <a:pt x="13669" y="692"/>
                  </a:lnTo>
                  <a:cubicBezTo>
                    <a:pt x="13716" y="703"/>
                    <a:pt x="13752" y="775"/>
                    <a:pt x="13812" y="775"/>
                  </a:cubicBezTo>
                  <a:cubicBezTo>
                    <a:pt x="13812" y="775"/>
                    <a:pt x="13966" y="703"/>
                    <a:pt x="13966" y="703"/>
                  </a:cubicBezTo>
                  <a:cubicBezTo>
                    <a:pt x="13966" y="680"/>
                    <a:pt x="13835" y="644"/>
                    <a:pt x="13823" y="620"/>
                  </a:cubicBezTo>
                  <a:cubicBezTo>
                    <a:pt x="13764" y="632"/>
                    <a:pt x="13728" y="692"/>
                    <a:pt x="13669" y="692"/>
                  </a:cubicBezTo>
                  <a:cubicBezTo>
                    <a:pt x="13633" y="703"/>
                    <a:pt x="13573" y="608"/>
                    <a:pt x="13526" y="608"/>
                  </a:cubicBezTo>
                  <a:cubicBezTo>
                    <a:pt x="13478" y="608"/>
                    <a:pt x="13431" y="680"/>
                    <a:pt x="13383" y="692"/>
                  </a:cubicBezTo>
                  <a:cubicBezTo>
                    <a:pt x="13383" y="715"/>
                    <a:pt x="13514" y="751"/>
                    <a:pt x="13514" y="775"/>
                  </a:cubicBezTo>
                  <a:cubicBezTo>
                    <a:pt x="13514" y="799"/>
                    <a:pt x="13371" y="822"/>
                    <a:pt x="13359" y="846"/>
                  </a:cubicBezTo>
                  <a:cubicBezTo>
                    <a:pt x="13359" y="882"/>
                    <a:pt x="13216" y="894"/>
                    <a:pt x="13216" y="930"/>
                  </a:cubicBezTo>
                  <a:cubicBezTo>
                    <a:pt x="13204" y="930"/>
                    <a:pt x="13347" y="1013"/>
                    <a:pt x="13347" y="1013"/>
                  </a:cubicBezTo>
                  <a:cubicBezTo>
                    <a:pt x="13395" y="1013"/>
                    <a:pt x="13454" y="942"/>
                    <a:pt x="13502" y="930"/>
                  </a:cubicBezTo>
                  <a:cubicBezTo>
                    <a:pt x="13550" y="942"/>
                    <a:pt x="13597" y="1013"/>
                    <a:pt x="13645" y="1013"/>
                  </a:cubicBezTo>
                  <a:close/>
                  <a:moveTo>
                    <a:pt x="15395" y="1061"/>
                  </a:moveTo>
                  <a:cubicBezTo>
                    <a:pt x="15407" y="1037"/>
                    <a:pt x="15538" y="1013"/>
                    <a:pt x="15550" y="989"/>
                  </a:cubicBezTo>
                  <a:cubicBezTo>
                    <a:pt x="15550" y="965"/>
                    <a:pt x="15395" y="930"/>
                    <a:pt x="15407" y="906"/>
                  </a:cubicBezTo>
                  <a:cubicBezTo>
                    <a:pt x="15419" y="870"/>
                    <a:pt x="15550" y="858"/>
                    <a:pt x="15562" y="822"/>
                  </a:cubicBezTo>
                  <a:cubicBezTo>
                    <a:pt x="15574" y="799"/>
                    <a:pt x="15419" y="763"/>
                    <a:pt x="15419" y="739"/>
                  </a:cubicBezTo>
                  <a:cubicBezTo>
                    <a:pt x="15419" y="727"/>
                    <a:pt x="15550" y="680"/>
                    <a:pt x="15574" y="668"/>
                  </a:cubicBezTo>
                  <a:cubicBezTo>
                    <a:pt x="15574" y="668"/>
                    <a:pt x="15705" y="751"/>
                    <a:pt x="15717" y="751"/>
                  </a:cubicBezTo>
                  <a:cubicBezTo>
                    <a:pt x="15717" y="751"/>
                    <a:pt x="15859" y="680"/>
                    <a:pt x="15871" y="668"/>
                  </a:cubicBezTo>
                  <a:cubicBezTo>
                    <a:pt x="15871" y="644"/>
                    <a:pt x="15728" y="620"/>
                    <a:pt x="15728" y="584"/>
                  </a:cubicBezTo>
                  <a:cubicBezTo>
                    <a:pt x="15669" y="596"/>
                    <a:pt x="15633" y="656"/>
                    <a:pt x="15574" y="668"/>
                  </a:cubicBezTo>
                  <a:cubicBezTo>
                    <a:pt x="15538" y="668"/>
                    <a:pt x="15478" y="584"/>
                    <a:pt x="15431" y="584"/>
                  </a:cubicBezTo>
                  <a:cubicBezTo>
                    <a:pt x="15407" y="584"/>
                    <a:pt x="15300" y="644"/>
                    <a:pt x="15276" y="656"/>
                  </a:cubicBezTo>
                  <a:cubicBezTo>
                    <a:pt x="15276" y="656"/>
                    <a:pt x="15419" y="727"/>
                    <a:pt x="15419" y="739"/>
                  </a:cubicBezTo>
                  <a:cubicBezTo>
                    <a:pt x="15419" y="751"/>
                    <a:pt x="15288" y="811"/>
                    <a:pt x="15264" y="822"/>
                  </a:cubicBezTo>
                  <a:cubicBezTo>
                    <a:pt x="15240" y="834"/>
                    <a:pt x="15121" y="882"/>
                    <a:pt x="15109" y="894"/>
                  </a:cubicBezTo>
                  <a:cubicBezTo>
                    <a:pt x="15109" y="918"/>
                    <a:pt x="15252" y="953"/>
                    <a:pt x="15252" y="977"/>
                  </a:cubicBezTo>
                  <a:cubicBezTo>
                    <a:pt x="15264" y="1001"/>
                    <a:pt x="15097" y="1037"/>
                    <a:pt x="15097" y="1061"/>
                  </a:cubicBezTo>
                  <a:cubicBezTo>
                    <a:pt x="15097" y="1084"/>
                    <a:pt x="15228" y="1120"/>
                    <a:pt x="15240" y="1144"/>
                  </a:cubicBezTo>
                  <a:close/>
                  <a:moveTo>
                    <a:pt x="25015" y="1477"/>
                  </a:moveTo>
                  <a:cubicBezTo>
                    <a:pt x="25039" y="1501"/>
                    <a:pt x="25099" y="1549"/>
                    <a:pt x="25146" y="1561"/>
                  </a:cubicBezTo>
                  <a:cubicBezTo>
                    <a:pt x="25170" y="1573"/>
                    <a:pt x="25265" y="1489"/>
                    <a:pt x="25301" y="1489"/>
                  </a:cubicBezTo>
                  <a:cubicBezTo>
                    <a:pt x="25349" y="1489"/>
                    <a:pt x="25396" y="1561"/>
                    <a:pt x="25444" y="1573"/>
                  </a:cubicBezTo>
                  <a:cubicBezTo>
                    <a:pt x="25456" y="1549"/>
                    <a:pt x="25587" y="1525"/>
                    <a:pt x="25599" y="1501"/>
                  </a:cubicBezTo>
                  <a:cubicBezTo>
                    <a:pt x="25599" y="1489"/>
                    <a:pt x="25468" y="1418"/>
                    <a:pt x="25456" y="1406"/>
                  </a:cubicBezTo>
                  <a:cubicBezTo>
                    <a:pt x="25444" y="1406"/>
                    <a:pt x="25325" y="1489"/>
                    <a:pt x="25301" y="1489"/>
                  </a:cubicBezTo>
                  <a:cubicBezTo>
                    <a:pt x="25253" y="1489"/>
                    <a:pt x="25206" y="1418"/>
                    <a:pt x="25158" y="1406"/>
                  </a:cubicBezTo>
                  <a:cubicBezTo>
                    <a:pt x="25111" y="1394"/>
                    <a:pt x="25075" y="1334"/>
                    <a:pt x="25027" y="1323"/>
                  </a:cubicBezTo>
                  <a:cubicBezTo>
                    <a:pt x="25075" y="1287"/>
                    <a:pt x="25134" y="1263"/>
                    <a:pt x="25182" y="1239"/>
                  </a:cubicBezTo>
                  <a:cubicBezTo>
                    <a:pt x="25194" y="1227"/>
                    <a:pt x="25325" y="1180"/>
                    <a:pt x="25325" y="1168"/>
                  </a:cubicBezTo>
                  <a:cubicBezTo>
                    <a:pt x="25325" y="1156"/>
                    <a:pt x="25206" y="1084"/>
                    <a:pt x="25194" y="1084"/>
                  </a:cubicBezTo>
                  <a:cubicBezTo>
                    <a:pt x="25182" y="1073"/>
                    <a:pt x="25051" y="1156"/>
                    <a:pt x="25039" y="1156"/>
                  </a:cubicBezTo>
                  <a:cubicBezTo>
                    <a:pt x="25003" y="1180"/>
                    <a:pt x="24908" y="1203"/>
                    <a:pt x="24884" y="1239"/>
                  </a:cubicBezTo>
                  <a:cubicBezTo>
                    <a:pt x="24872" y="1251"/>
                    <a:pt x="25027" y="1299"/>
                    <a:pt x="25027" y="1323"/>
                  </a:cubicBezTo>
                  <a:cubicBezTo>
                    <a:pt x="25027" y="1346"/>
                    <a:pt x="24884" y="1370"/>
                    <a:pt x="24872" y="1394"/>
                  </a:cubicBezTo>
                  <a:close/>
                  <a:moveTo>
                    <a:pt x="24075" y="406"/>
                  </a:moveTo>
                  <a:cubicBezTo>
                    <a:pt x="24110" y="418"/>
                    <a:pt x="24182" y="489"/>
                    <a:pt x="24218" y="489"/>
                  </a:cubicBezTo>
                  <a:cubicBezTo>
                    <a:pt x="24229" y="489"/>
                    <a:pt x="24372" y="418"/>
                    <a:pt x="24372" y="406"/>
                  </a:cubicBezTo>
                  <a:cubicBezTo>
                    <a:pt x="24372" y="394"/>
                    <a:pt x="24253" y="334"/>
                    <a:pt x="24229" y="322"/>
                  </a:cubicBezTo>
                  <a:cubicBezTo>
                    <a:pt x="24206" y="311"/>
                    <a:pt x="24134" y="251"/>
                    <a:pt x="24099" y="239"/>
                  </a:cubicBezTo>
                  <a:cubicBezTo>
                    <a:pt x="24063" y="239"/>
                    <a:pt x="23968" y="322"/>
                    <a:pt x="23944" y="322"/>
                  </a:cubicBezTo>
                  <a:cubicBezTo>
                    <a:pt x="23908" y="322"/>
                    <a:pt x="23825" y="227"/>
                    <a:pt x="23801" y="239"/>
                  </a:cubicBezTo>
                  <a:cubicBezTo>
                    <a:pt x="23777" y="239"/>
                    <a:pt x="23646" y="299"/>
                    <a:pt x="23646" y="311"/>
                  </a:cubicBezTo>
                  <a:cubicBezTo>
                    <a:pt x="23646" y="311"/>
                    <a:pt x="23777" y="394"/>
                    <a:pt x="23789" y="394"/>
                  </a:cubicBezTo>
                  <a:cubicBezTo>
                    <a:pt x="23825" y="394"/>
                    <a:pt x="23908" y="311"/>
                    <a:pt x="23944" y="322"/>
                  </a:cubicBezTo>
                  <a:cubicBezTo>
                    <a:pt x="23991" y="334"/>
                    <a:pt x="24027" y="382"/>
                    <a:pt x="24075" y="406"/>
                  </a:cubicBezTo>
                  <a:close/>
                  <a:moveTo>
                    <a:pt x="30480" y="739"/>
                  </a:moveTo>
                  <a:cubicBezTo>
                    <a:pt x="30492" y="727"/>
                    <a:pt x="30361" y="644"/>
                    <a:pt x="30349" y="644"/>
                  </a:cubicBezTo>
                  <a:cubicBezTo>
                    <a:pt x="30302" y="644"/>
                    <a:pt x="30242" y="727"/>
                    <a:pt x="30195" y="727"/>
                  </a:cubicBezTo>
                  <a:cubicBezTo>
                    <a:pt x="30206" y="751"/>
                    <a:pt x="30337" y="787"/>
                    <a:pt x="30337" y="811"/>
                  </a:cubicBezTo>
                  <a:cubicBezTo>
                    <a:pt x="30325" y="834"/>
                    <a:pt x="30195" y="858"/>
                    <a:pt x="30183" y="882"/>
                  </a:cubicBezTo>
                  <a:cubicBezTo>
                    <a:pt x="30171" y="918"/>
                    <a:pt x="30028" y="942"/>
                    <a:pt x="30028" y="965"/>
                  </a:cubicBezTo>
                  <a:cubicBezTo>
                    <a:pt x="30028" y="989"/>
                    <a:pt x="30159" y="1025"/>
                    <a:pt x="30171" y="1049"/>
                  </a:cubicBezTo>
                  <a:lnTo>
                    <a:pt x="30314" y="977"/>
                  </a:lnTo>
                  <a:cubicBezTo>
                    <a:pt x="30337" y="965"/>
                    <a:pt x="30456" y="894"/>
                    <a:pt x="30468" y="894"/>
                  </a:cubicBezTo>
                  <a:cubicBezTo>
                    <a:pt x="30528" y="894"/>
                    <a:pt x="30564" y="965"/>
                    <a:pt x="30611" y="977"/>
                  </a:cubicBezTo>
                  <a:cubicBezTo>
                    <a:pt x="30623" y="953"/>
                    <a:pt x="30766" y="930"/>
                    <a:pt x="30766" y="906"/>
                  </a:cubicBezTo>
                  <a:cubicBezTo>
                    <a:pt x="30766" y="894"/>
                    <a:pt x="30647" y="822"/>
                    <a:pt x="30623" y="822"/>
                  </a:cubicBezTo>
                  <a:cubicBezTo>
                    <a:pt x="30611" y="811"/>
                    <a:pt x="30492" y="894"/>
                    <a:pt x="30468" y="894"/>
                  </a:cubicBezTo>
                  <a:cubicBezTo>
                    <a:pt x="30421" y="894"/>
                    <a:pt x="30385" y="822"/>
                    <a:pt x="30337" y="811"/>
                  </a:cubicBezTo>
                  <a:cubicBezTo>
                    <a:pt x="30349" y="787"/>
                    <a:pt x="30480" y="763"/>
                    <a:pt x="30480" y="739"/>
                  </a:cubicBezTo>
                  <a:close/>
                  <a:moveTo>
                    <a:pt x="36017" y="1037"/>
                  </a:moveTo>
                  <a:cubicBezTo>
                    <a:pt x="36029" y="1025"/>
                    <a:pt x="35874" y="977"/>
                    <a:pt x="35874" y="953"/>
                  </a:cubicBezTo>
                  <a:cubicBezTo>
                    <a:pt x="35874" y="930"/>
                    <a:pt x="36029" y="906"/>
                    <a:pt x="36029" y="882"/>
                  </a:cubicBezTo>
                  <a:cubicBezTo>
                    <a:pt x="36029" y="858"/>
                    <a:pt x="35898" y="822"/>
                    <a:pt x="35886" y="799"/>
                  </a:cubicBezTo>
                  <a:cubicBezTo>
                    <a:pt x="35886" y="775"/>
                    <a:pt x="36040" y="739"/>
                    <a:pt x="36040" y="715"/>
                  </a:cubicBezTo>
                  <a:cubicBezTo>
                    <a:pt x="36040" y="692"/>
                    <a:pt x="35910" y="656"/>
                    <a:pt x="35910" y="632"/>
                  </a:cubicBezTo>
                  <a:cubicBezTo>
                    <a:pt x="35886" y="668"/>
                    <a:pt x="35767" y="680"/>
                    <a:pt x="35755" y="715"/>
                  </a:cubicBezTo>
                  <a:cubicBezTo>
                    <a:pt x="35743" y="727"/>
                    <a:pt x="35898" y="775"/>
                    <a:pt x="35886" y="799"/>
                  </a:cubicBezTo>
                  <a:cubicBezTo>
                    <a:pt x="35886" y="822"/>
                    <a:pt x="35743" y="846"/>
                    <a:pt x="35743" y="870"/>
                  </a:cubicBezTo>
                  <a:cubicBezTo>
                    <a:pt x="35731" y="894"/>
                    <a:pt x="35874" y="930"/>
                    <a:pt x="35874" y="953"/>
                  </a:cubicBezTo>
                  <a:cubicBezTo>
                    <a:pt x="35886" y="977"/>
                    <a:pt x="35731" y="1013"/>
                    <a:pt x="35719" y="1037"/>
                  </a:cubicBezTo>
                  <a:cubicBezTo>
                    <a:pt x="35719" y="1061"/>
                    <a:pt x="35850" y="1096"/>
                    <a:pt x="35862" y="1120"/>
                  </a:cubicBezTo>
                  <a:cubicBezTo>
                    <a:pt x="35886" y="1084"/>
                    <a:pt x="36005" y="1073"/>
                    <a:pt x="36017" y="1037"/>
                  </a:cubicBezTo>
                  <a:close/>
                  <a:moveTo>
                    <a:pt x="37660" y="680"/>
                  </a:moveTo>
                  <a:cubicBezTo>
                    <a:pt x="37660" y="668"/>
                    <a:pt x="37791" y="620"/>
                    <a:pt x="37815" y="608"/>
                  </a:cubicBezTo>
                  <a:cubicBezTo>
                    <a:pt x="37862" y="572"/>
                    <a:pt x="37910" y="549"/>
                    <a:pt x="37957" y="525"/>
                  </a:cubicBezTo>
                  <a:cubicBezTo>
                    <a:pt x="37922" y="525"/>
                    <a:pt x="37862" y="441"/>
                    <a:pt x="37826" y="441"/>
                  </a:cubicBezTo>
                  <a:cubicBezTo>
                    <a:pt x="37791" y="441"/>
                    <a:pt x="37695" y="501"/>
                    <a:pt x="37672" y="513"/>
                  </a:cubicBezTo>
                  <a:cubicBezTo>
                    <a:pt x="37648" y="525"/>
                    <a:pt x="37541" y="596"/>
                    <a:pt x="37517" y="596"/>
                  </a:cubicBezTo>
                  <a:cubicBezTo>
                    <a:pt x="37469" y="596"/>
                    <a:pt x="37434" y="525"/>
                    <a:pt x="37374" y="513"/>
                  </a:cubicBezTo>
                  <a:cubicBezTo>
                    <a:pt x="37362" y="537"/>
                    <a:pt x="37231" y="561"/>
                    <a:pt x="37231" y="584"/>
                  </a:cubicBezTo>
                  <a:cubicBezTo>
                    <a:pt x="37219" y="608"/>
                    <a:pt x="37350" y="656"/>
                    <a:pt x="37362" y="668"/>
                  </a:cubicBezTo>
                  <a:cubicBezTo>
                    <a:pt x="37362" y="668"/>
                    <a:pt x="37398" y="656"/>
                    <a:pt x="37434" y="632"/>
                  </a:cubicBezTo>
                  <a:cubicBezTo>
                    <a:pt x="37469" y="620"/>
                    <a:pt x="37517" y="596"/>
                    <a:pt x="37517" y="596"/>
                  </a:cubicBezTo>
                  <a:cubicBezTo>
                    <a:pt x="37541" y="596"/>
                    <a:pt x="37636" y="668"/>
                    <a:pt x="37660" y="680"/>
                  </a:cubicBezTo>
                  <a:cubicBezTo>
                    <a:pt x="37660" y="680"/>
                    <a:pt x="37505" y="751"/>
                    <a:pt x="37505" y="763"/>
                  </a:cubicBezTo>
                  <a:cubicBezTo>
                    <a:pt x="37505" y="763"/>
                    <a:pt x="37636" y="846"/>
                    <a:pt x="37648" y="846"/>
                  </a:cubicBezTo>
                  <a:cubicBezTo>
                    <a:pt x="37695" y="846"/>
                    <a:pt x="37743" y="775"/>
                    <a:pt x="37791" y="763"/>
                  </a:cubicBezTo>
                  <a:cubicBezTo>
                    <a:pt x="37791" y="739"/>
                    <a:pt x="37660" y="703"/>
                    <a:pt x="37660" y="680"/>
                  </a:cubicBezTo>
                  <a:close/>
                  <a:moveTo>
                    <a:pt x="40696" y="1001"/>
                  </a:moveTo>
                  <a:cubicBezTo>
                    <a:pt x="40672" y="1001"/>
                    <a:pt x="40577" y="1073"/>
                    <a:pt x="40541" y="1084"/>
                  </a:cubicBezTo>
                  <a:cubicBezTo>
                    <a:pt x="40529" y="1084"/>
                    <a:pt x="40398" y="1144"/>
                    <a:pt x="40398" y="1156"/>
                  </a:cubicBezTo>
                  <a:cubicBezTo>
                    <a:pt x="40398" y="1156"/>
                    <a:pt x="40529" y="1239"/>
                    <a:pt x="40529" y="1239"/>
                  </a:cubicBezTo>
                  <a:cubicBezTo>
                    <a:pt x="40577" y="1239"/>
                    <a:pt x="40636" y="1168"/>
                    <a:pt x="40684" y="1168"/>
                  </a:cubicBezTo>
                  <a:cubicBezTo>
                    <a:pt x="40743" y="1156"/>
                    <a:pt x="40779" y="1096"/>
                    <a:pt x="40839" y="1084"/>
                  </a:cubicBezTo>
                  <a:lnTo>
                    <a:pt x="40982" y="1168"/>
                  </a:lnTo>
                  <a:cubicBezTo>
                    <a:pt x="40993" y="1144"/>
                    <a:pt x="41124" y="1120"/>
                    <a:pt x="41136" y="1096"/>
                  </a:cubicBezTo>
                  <a:cubicBezTo>
                    <a:pt x="41136" y="1073"/>
                    <a:pt x="40993" y="1037"/>
                    <a:pt x="40993" y="1013"/>
                  </a:cubicBezTo>
                  <a:cubicBezTo>
                    <a:pt x="40993" y="1001"/>
                    <a:pt x="41124" y="942"/>
                    <a:pt x="41148" y="930"/>
                  </a:cubicBezTo>
                  <a:cubicBezTo>
                    <a:pt x="41184" y="918"/>
                    <a:pt x="41244" y="870"/>
                    <a:pt x="41291" y="858"/>
                  </a:cubicBezTo>
                  <a:cubicBezTo>
                    <a:pt x="41315" y="846"/>
                    <a:pt x="41410" y="942"/>
                    <a:pt x="41434" y="942"/>
                  </a:cubicBezTo>
                  <a:cubicBezTo>
                    <a:pt x="41482" y="942"/>
                    <a:pt x="41553" y="858"/>
                    <a:pt x="41589" y="870"/>
                  </a:cubicBezTo>
                  <a:cubicBezTo>
                    <a:pt x="41613" y="870"/>
                    <a:pt x="41720" y="942"/>
                    <a:pt x="41732" y="953"/>
                  </a:cubicBezTo>
                  <a:cubicBezTo>
                    <a:pt x="41732" y="953"/>
                    <a:pt x="41577" y="1013"/>
                    <a:pt x="41577" y="1025"/>
                  </a:cubicBezTo>
                  <a:cubicBezTo>
                    <a:pt x="41577" y="1049"/>
                    <a:pt x="41708" y="1084"/>
                    <a:pt x="41720" y="1108"/>
                  </a:cubicBezTo>
                  <a:lnTo>
                    <a:pt x="42017" y="953"/>
                  </a:lnTo>
                  <a:cubicBezTo>
                    <a:pt x="42029" y="930"/>
                    <a:pt x="42172" y="906"/>
                    <a:pt x="42172" y="882"/>
                  </a:cubicBezTo>
                  <a:cubicBezTo>
                    <a:pt x="42172" y="870"/>
                    <a:pt x="42053" y="799"/>
                    <a:pt x="42029" y="799"/>
                  </a:cubicBezTo>
                  <a:cubicBezTo>
                    <a:pt x="42006" y="787"/>
                    <a:pt x="41910" y="870"/>
                    <a:pt x="41886" y="870"/>
                  </a:cubicBezTo>
                  <a:cubicBezTo>
                    <a:pt x="41827" y="870"/>
                    <a:pt x="41791" y="787"/>
                    <a:pt x="41744" y="787"/>
                  </a:cubicBezTo>
                  <a:cubicBezTo>
                    <a:pt x="41696" y="787"/>
                    <a:pt x="41636" y="870"/>
                    <a:pt x="41589" y="870"/>
                  </a:cubicBezTo>
                  <a:cubicBezTo>
                    <a:pt x="41541" y="858"/>
                    <a:pt x="41494" y="787"/>
                    <a:pt x="41446" y="775"/>
                  </a:cubicBezTo>
                  <a:cubicBezTo>
                    <a:pt x="41398" y="775"/>
                    <a:pt x="41351" y="858"/>
                    <a:pt x="41303" y="858"/>
                  </a:cubicBezTo>
                  <a:cubicBezTo>
                    <a:pt x="41255" y="858"/>
                    <a:pt x="41208" y="775"/>
                    <a:pt x="41160" y="775"/>
                  </a:cubicBezTo>
                  <a:cubicBezTo>
                    <a:pt x="41101" y="775"/>
                    <a:pt x="41053" y="846"/>
                    <a:pt x="41005" y="846"/>
                  </a:cubicBezTo>
                  <a:cubicBezTo>
                    <a:pt x="40970" y="858"/>
                    <a:pt x="40910" y="763"/>
                    <a:pt x="40863" y="763"/>
                  </a:cubicBezTo>
                  <a:cubicBezTo>
                    <a:pt x="40851" y="763"/>
                    <a:pt x="40720" y="834"/>
                    <a:pt x="40708" y="846"/>
                  </a:cubicBezTo>
                  <a:cubicBezTo>
                    <a:pt x="40708" y="846"/>
                    <a:pt x="40839" y="918"/>
                    <a:pt x="40851" y="930"/>
                  </a:cubicBezTo>
                  <a:cubicBezTo>
                    <a:pt x="40874" y="942"/>
                    <a:pt x="40993" y="1001"/>
                    <a:pt x="40993" y="1013"/>
                  </a:cubicBezTo>
                  <a:cubicBezTo>
                    <a:pt x="40993" y="1037"/>
                    <a:pt x="40851" y="1061"/>
                    <a:pt x="40839" y="1084"/>
                  </a:cubicBezTo>
                  <a:cubicBezTo>
                    <a:pt x="40791" y="1084"/>
                    <a:pt x="40743" y="1001"/>
                    <a:pt x="40696" y="1001"/>
                  </a:cubicBezTo>
                  <a:close/>
                  <a:moveTo>
                    <a:pt x="42589" y="1132"/>
                  </a:moveTo>
                  <a:cubicBezTo>
                    <a:pt x="42589" y="1120"/>
                    <a:pt x="42470" y="1061"/>
                    <a:pt x="42446" y="1049"/>
                  </a:cubicBezTo>
                  <a:cubicBezTo>
                    <a:pt x="42434" y="1049"/>
                    <a:pt x="42315" y="1132"/>
                    <a:pt x="42303" y="1132"/>
                  </a:cubicBezTo>
                  <a:cubicBezTo>
                    <a:pt x="42244" y="1120"/>
                    <a:pt x="42208" y="1049"/>
                    <a:pt x="42160" y="1037"/>
                  </a:cubicBezTo>
                  <a:cubicBezTo>
                    <a:pt x="42148" y="1073"/>
                    <a:pt x="42006" y="1096"/>
                    <a:pt x="42006" y="1120"/>
                  </a:cubicBezTo>
                  <a:cubicBezTo>
                    <a:pt x="42006" y="1132"/>
                    <a:pt x="42125" y="1192"/>
                    <a:pt x="42148" y="1203"/>
                  </a:cubicBezTo>
                  <a:cubicBezTo>
                    <a:pt x="42160" y="1215"/>
                    <a:pt x="42256" y="1287"/>
                    <a:pt x="42279" y="1287"/>
                  </a:cubicBezTo>
                  <a:cubicBezTo>
                    <a:pt x="42327" y="1287"/>
                    <a:pt x="42387" y="1215"/>
                    <a:pt x="42434" y="1215"/>
                  </a:cubicBezTo>
                  <a:cubicBezTo>
                    <a:pt x="42446" y="1180"/>
                    <a:pt x="42589" y="1156"/>
                    <a:pt x="42589" y="1132"/>
                  </a:cubicBezTo>
                  <a:close/>
                  <a:moveTo>
                    <a:pt x="47673" y="1513"/>
                  </a:moveTo>
                  <a:cubicBezTo>
                    <a:pt x="47673" y="1501"/>
                    <a:pt x="47554" y="1442"/>
                    <a:pt x="47542" y="1430"/>
                  </a:cubicBezTo>
                  <a:cubicBezTo>
                    <a:pt x="47518" y="1418"/>
                    <a:pt x="47423" y="1346"/>
                    <a:pt x="47399" y="1346"/>
                  </a:cubicBezTo>
                  <a:cubicBezTo>
                    <a:pt x="47351" y="1346"/>
                    <a:pt x="47292" y="1418"/>
                    <a:pt x="47244" y="1418"/>
                  </a:cubicBezTo>
                  <a:cubicBezTo>
                    <a:pt x="47256" y="1442"/>
                    <a:pt x="47387" y="1477"/>
                    <a:pt x="47387" y="1501"/>
                  </a:cubicBezTo>
                  <a:cubicBezTo>
                    <a:pt x="47387" y="1513"/>
                    <a:pt x="47220" y="1573"/>
                    <a:pt x="47232" y="1584"/>
                  </a:cubicBezTo>
                  <a:cubicBezTo>
                    <a:pt x="47244" y="1596"/>
                    <a:pt x="47351" y="1668"/>
                    <a:pt x="47375" y="1668"/>
                  </a:cubicBezTo>
                  <a:cubicBezTo>
                    <a:pt x="47423" y="1668"/>
                    <a:pt x="47470" y="1596"/>
                    <a:pt x="47518" y="1584"/>
                  </a:cubicBezTo>
                  <a:cubicBezTo>
                    <a:pt x="47530" y="1561"/>
                    <a:pt x="47673" y="1537"/>
                    <a:pt x="47673" y="1513"/>
                  </a:cubicBezTo>
                  <a:close/>
                  <a:moveTo>
                    <a:pt x="52078" y="1299"/>
                  </a:moveTo>
                  <a:cubicBezTo>
                    <a:pt x="52102" y="1299"/>
                    <a:pt x="52233" y="1239"/>
                    <a:pt x="52233" y="1227"/>
                  </a:cubicBezTo>
                  <a:cubicBezTo>
                    <a:pt x="52233" y="1215"/>
                    <a:pt x="52114" y="1156"/>
                    <a:pt x="52090" y="1144"/>
                  </a:cubicBezTo>
                  <a:cubicBezTo>
                    <a:pt x="52066" y="1120"/>
                    <a:pt x="51971" y="1084"/>
                    <a:pt x="51959" y="1061"/>
                  </a:cubicBezTo>
                  <a:cubicBezTo>
                    <a:pt x="51947" y="1037"/>
                    <a:pt x="52102" y="1001"/>
                    <a:pt x="52114" y="977"/>
                  </a:cubicBezTo>
                  <a:cubicBezTo>
                    <a:pt x="52114" y="953"/>
                    <a:pt x="51983" y="918"/>
                    <a:pt x="51971" y="894"/>
                  </a:cubicBezTo>
                  <a:cubicBezTo>
                    <a:pt x="51935" y="930"/>
                    <a:pt x="51852" y="942"/>
                    <a:pt x="51816" y="977"/>
                  </a:cubicBezTo>
                  <a:cubicBezTo>
                    <a:pt x="51804" y="977"/>
                    <a:pt x="51959" y="1049"/>
                    <a:pt x="51959" y="1061"/>
                  </a:cubicBezTo>
                  <a:cubicBezTo>
                    <a:pt x="51959" y="1084"/>
                    <a:pt x="51816" y="1108"/>
                    <a:pt x="51804" y="1132"/>
                  </a:cubicBezTo>
                  <a:cubicBezTo>
                    <a:pt x="51792" y="1168"/>
                    <a:pt x="51661" y="1180"/>
                    <a:pt x="51650" y="1215"/>
                  </a:cubicBezTo>
                  <a:cubicBezTo>
                    <a:pt x="51650" y="1227"/>
                    <a:pt x="51769" y="1287"/>
                    <a:pt x="51792" y="1299"/>
                  </a:cubicBezTo>
                  <a:lnTo>
                    <a:pt x="51923" y="1382"/>
                  </a:lnTo>
                  <a:close/>
                  <a:moveTo>
                    <a:pt x="54019" y="953"/>
                  </a:moveTo>
                  <a:cubicBezTo>
                    <a:pt x="54007" y="953"/>
                    <a:pt x="54138" y="1025"/>
                    <a:pt x="54150" y="1037"/>
                  </a:cubicBezTo>
                  <a:cubicBezTo>
                    <a:pt x="54174" y="1037"/>
                    <a:pt x="54281" y="965"/>
                    <a:pt x="54305" y="953"/>
                  </a:cubicBezTo>
                  <a:cubicBezTo>
                    <a:pt x="54340" y="953"/>
                    <a:pt x="54400" y="1037"/>
                    <a:pt x="54448" y="1037"/>
                  </a:cubicBezTo>
                  <a:cubicBezTo>
                    <a:pt x="54495" y="1049"/>
                    <a:pt x="54543" y="965"/>
                    <a:pt x="54602" y="965"/>
                  </a:cubicBezTo>
                  <a:cubicBezTo>
                    <a:pt x="54638" y="965"/>
                    <a:pt x="54686" y="1049"/>
                    <a:pt x="54733" y="1049"/>
                  </a:cubicBezTo>
                  <a:cubicBezTo>
                    <a:pt x="54781" y="1049"/>
                    <a:pt x="54840" y="977"/>
                    <a:pt x="54888" y="977"/>
                  </a:cubicBezTo>
                  <a:cubicBezTo>
                    <a:pt x="54936" y="977"/>
                    <a:pt x="54983" y="1061"/>
                    <a:pt x="55031" y="1061"/>
                  </a:cubicBezTo>
                  <a:cubicBezTo>
                    <a:pt x="55079" y="1061"/>
                    <a:pt x="55126" y="989"/>
                    <a:pt x="55186" y="977"/>
                  </a:cubicBezTo>
                  <a:cubicBezTo>
                    <a:pt x="55126" y="965"/>
                    <a:pt x="55090" y="906"/>
                    <a:pt x="55043" y="894"/>
                  </a:cubicBezTo>
                  <a:cubicBezTo>
                    <a:pt x="54995" y="894"/>
                    <a:pt x="54936" y="977"/>
                    <a:pt x="54888" y="977"/>
                  </a:cubicBezTo>
                  <a:cubicBezTo>
                    <a:pt x="54840" y="965"/>
                    <a:pt x="54793" y="894"/>
                    <a:pt x="54745" y="894"/>
                  </a:cubicBezTo>
                  <a:cubicBezTo>
                    <a:pt x="54698" y="882"/>
                    <a:pt x="54650" y="965"/>
                    <a:pt x="54602" y="965"/>
                  </a:cubicBezTo>
                  <a:cubicBezTo>
                    <a:pt x="54543" y="965"/>
                    <a:pt x="54507" y="882"/>
                    <a:pt x="54459" y="882"/>
                  </a:cubicBezTo>
                  <a:cubicBezTo>
                    <a:pt x="54412" y="870"/>
                    <a:pt x="54364" y="799"/>
                    <a:pt x="54317" y="799"/>
                  </a:cubicBezTo>
                  <a:cubicBezTo>
                    <a:pt x="54269" y="799"/>
                    <a:pt x="54209" y="870"/>
                    <a:pt x="54162" y="870"/>
                  </a:cubicBezTo>
                  <a:cubicBezTo>
                    <a:pt x="54150" y="894"/>
                    <a:pt x="54019" y="918"/>
                    <a:pt x="54019" y="953"/>
                  </a:cubicBezTo>
                  <a:close/>
                  <a:moveTo>
                    <a:pt x="55150" y="1299"/>
                  </a:moveTo>
                  <a:cubicBezTo>
                    <a:pt x="55186" y="1299"/>
                    <a:pt x="55281" y="1239"/>
                    <a:pt x="55305" y="1227"/>
                  </a:cubicBezTo>
                  <a:cubicBezTo>
                    <a:pt x="55352" y="1203"/>
                    <a:pt x="55412" y="1180"/>
                    <a:pt x="55460" y="1144"/>
                  </a:cubicBezTo>
                  <a:lnTo>
                    <a:pt x="55769" y="1001"/>
                  </a:lnTo>
                  <a:cubicBezTo>
                    <a:pt x="55769" y="1013"/>
                    <a:pt x="55912" y="1061"/>
                    <a:pt x="55900" y="1084"/>
                  </a:cubicBezTo>
                  <a:cubicBezTo>
                    <a:pt x="55888" y="1096"/>
                    <a:pt x="55781" y="1144"/>
                    <a:pt x="55745" y="1156"/>
                  </a:cubicBezTo>
                  <a:cubicBezTo>
                    <a:pt x="55733" y="1168"/>
                    <a:pt x="55602" y="1215"/>
                    <a:pt x="55602" y="1239"/>
                  </a:cubicBezTo>
                  <a:cubicBezTo>
                    <a:pt x="55591" y="1263"/>
                    <a:pt x="55733" y="1287"/>
                    <a:pt x="55733" y="1323"/>
                  </a:cubicBezTo>
                  <a:lnTo>
                    <a:pt x="55888" y="1239"/>
                  </a:lnTo>
                  <a:cubicBezTo>
                    <a:pt x="55924" y="1227"/>
                    <a:pt x="56019" y="1192"/>
                    <a:pt x="56043" y="1168"/>
                  </a:cubicBezTo>
                  <a:cubicBezTo>
                    <a:pt x="56055" y="1156"/>
                    <a:pt x="55912" y="1096"/>
                    <a:pt x="55900" y="1084"/>
                  </a:cubicBezTo>
                  <a:cubicBezTo>
                    <a:pt x="55900" y="1061"/>
                    <a:pt x="56055" y="1025"/>
                    <a:pt x="56055" y="1001"/>
                  </a:cubicBezTo>
                  <a:cubicBezTo>
                    <a:pt x="56055" y="989"/>
                    <a:pt x="55936" y="930"/>
                    <a:pt x="55912" y="918"/>
                  </a:cubicBezTo>
                  <a:cubicBezTo>
                    <a:pt x="55900" y="918"/>
                    <a:pt x="55793" y="1001"/>
                    <a:pt x="55769" y="1001"/>
                  </a:cubicBezTo>
                  <a:cubicBezTo>
                    <a:pt x="55733" y="1001"/>
                    <a:pt x="55650" y="906"/>
                    <a:pt x="55626" y="906"/>
                  </a:cubicBezTo>
                  <a:cubicBezTo>
                    <a:pt x="55579" y="918"/>
                    <a:pt x="55507" y="965"/>
                    <a:pt x="55471" y="989"/>
                  </a:cubicBezTo>
                  <a:lnTo>
                    <a:pt x="55317" y="1061"/>
                  </a:lnTo>
                  <a:cubicBezTo>
                    <a:pt x="55269" y="1096"/>
                    <a:pt x="55210" y="1120"/>
                    <a:pt x="55162" y="1144"/>
                  </a:cubicBezTo>
                  <a:cubicBezTo>
                    <a:pt x="55114" y="1168"/>
                    <a:pt x="55067" y="1192"/>
                    <a:pt x="55019" y="1215"/>
                  </a:cubicBezTo>
                  <a:cubicBezTo>
                    <a:pt x="55055" y="1227"/>
                    <a:pt x="55114" y="1311"/>
                    <a:pt x="55150" y="1299"/>
                  </a:cubicBezTo>
                  <a:close/>
                  <a:moveTo>
                    <a:pt x="57055" y="1275"/>
                  </a:moveTo>
                  <a:cubicBezTo>
                    <a:pt x="57067" y="1275"/>
                    <a:pt x="57210" y="1203"/>
                    <a:pt x="57210" y="1192"/>
                  </a:cubicBezTo>
                  <a:cubicBezTo>
                    <a:pt x="57210" y="1192"/>
                    <a:pt x="57079" y="1108"/>
                    <a:pt x="57067" y="1108"/>
                  </a:cubicBezTo>
                  <a:cubicBezTo>
                    <a:pt x="57031" y="1108"/>
                    <a:pt x="56960" y="1192"/>
                    <a:pt x="56912" y="1192"/>
                  </a:cubicBezTo>
                  <a:cubicBezTo>
                    <a:pt x="56865" y="1192"/>
                    <a:pt x="56829" y="1108"/>
                    <a:pt x="56781" y="1108"/>
                  </a:cubicBezTo>
                  <a:cubicBezTo>
                    <a:pt x="56734" y="1096"/>
                    <a:pt x="56686" y="1025"/>
                    <a:pt x="56638" y="1025"/>
                  </a:cubicBezTo>
                  <a:cubicBezTo>
                    <a:pt x="56626" y="1025"/>
                    <a:pt x="56484" y="1096"/>
                    <a:pt x="56484" y="1096"/>
                  </a:cubicBezTo>
                  <a:cubicBezTo>
                    <a:pt x="56484" y="1108"/>
                    <a:pt x="56603" y="1168"/>
                    <a:pt x="56626" y="1180"/>
                  </a:cubicBezTo>
                  <a:cubicBezTo>
                    <a:pt x="56662" y="1203"/>
                    <a:pt x="56722" y="1251"/>
                    <a:pt x="56769" y="1263"/>
                  </a:cubicBezTo>
                  <a:cubicBezTo>
                    <a:pt x="56793" y="1275"/>
                    <a:pt x="56888" y="1180"/>
                    <a:pt x="56912" y="1192"/>
                  </a:cubicBezTo>
                  <a:cubicBezTo>
                    <a:pt x="56960" y="1192"/>
                    <a:pt x="57007" y="1275"/>
                    <a:pt x="57055" y="1275"/>
                  </a:cubicBezTo>
                  <a:close/>
                  <a:moveTo>
                    <a:pt x="58246" y="977"/>
                  </a:moveTo>
                  <a:cubicBezTo>
                    <a:pt x="58269" y="977"/>
                    <a:pt x="58377" y="1049"/>
                    <a:pt x="58389" y="1061"/>
                  </a:cubicBezTo>
                  <a:cubicBezTo>
                    <a:pt x="58400" y="1073"/>
                    <a:pt x="58246" y="1132"/>
                    <a:pt x="58234" y="1144"/>
                  </a:cubicBezTo>
                  <a:cubicBezTo>
                    <a:pt x="58234" y="1168"/>
                    <a:pt x="58377" y="1203"/>
                    <a:pt x="58377" y="1227"/>
                  </a:cubicBezTo>
                  <a:cubicBezTo>
                    <a:pt x="58377" y="1251"/>
                    <a:pt x="58234" y="1275"/>
                    <a:pt x="58222" y="1299"/>
                  </a:cubicBezTo>
                  <a:cubicBezTo>
                    <a:pt x="58281" y="1311"/>
                    <a:pt x="58305" y="1382"/>
                    <a:pt x="58365" y="1394"/>
                  </a:cubicBezTo>
                  <a:cubicBezTo>
                    <a:pt x="58377" y="1394"/>
                    <a:pt x="58519" y="1323"/>
                    <a:pt x="58519" y="1311"/>
                  </a:cubicBezTo>
                  <a:cubicBezTo>
                    <a:pt x="58519" y="1287"/>
                    <a:pt x="58365" y="1251"/>
                    <a:pt x="58377" y="1227"/>
                  </a:cubicBezTo>
                  <a:cubicBezTo>
                    <a:pt x="58400" y="1192"/>
                    <a:pt x="58519" y="1180"/>
                    <a:pt x="58531" y="1156"/>
                  </a:cubicBezTo>
                  <a:cubicBezTo>
                    <a:pt x="58543" y="1132"/>
                    <a:pt x="58389" y="1084"/>
                    <a:pt x="58389" y="1061"/>
                  </a:cubicBezTo>
                  <a:cubicBezTo>
                    <a:pt x="58389" y="1037"/>
                    <a:pt x="58531" y="1013"/>
                    <a:pt x="58543" y="989"/>
                  </a:cubicBezTo>
                  <a:cubicBezTo>
                    <a:pt x="58555" y="965"/>
                    <a:pt x="58698" y="942"/>
                    <a:pt x="58698" y="906"/>
                  </a:cubicBezTo>
                  <a:cubicBezTo>
                    <a:pt x="58698" y="882"/>
                    <a:pt x="58567" y="858"/>
                    <a:pt x="58555" y="822"/>
                  </a:cubicBezTo>
                  <a:lnTo>
                    <a:pt x="58400" y="906"/>
                  </a:lnTo>
                  <a:cubicBezTo>
                    <a:pt x="58365" y="930"/>
                    <a:pt x="58305" y="965"/>
                    <a:pt x="58246" y="977"/>
                  </a:cubicBezTo>
                  <a:cubicBezTo>
                    <a:pt x="58234" y="989"/>
                    <a:pt x="58138" y="894"/>
                    <a:pt x="58115" y="894"/>
                  </a:cubicBezTo>
                  <a:cubicBezTo>
                    <a:pt x="58103" y="894"/>
                    <a:pt x="57960" y="965"/>
                    <a:pt x="57960" y="977"/>
                  </a:cubicBezTo>
                  <a:cubicBezTo>
                    <a:pt x="57960" y="1001"/>
                    <a:pt x="58091" y="1025"/>
                    <a:pt x="58103" y="1061"/>
                  </a:cubicBezTo>
                  <a:cubicBezTo>
                    <a:pt x="58150" y="1049"/>
                    <a:pt x="58198" y="977"/>
                    <a:pt x="58246" y="977"/>
                  </a:cubicBezTo>
                  <a:close/>
                  <a:moveTo>
                    <a:pt x="60532" y="1692"/>
                  </a:moveTo>
                  <a:cubicBezTo>
                    <a:pt x="60579" y="1692"/>
                    <a:pt x="60627" y="1775"/>
                    <a:pt x="60675" y="1775"/>
                  </a:cubicBezTo>
                  <a:cubicBezTo>
                    <a:pt x="60722" y="1775"/>
                    <a:pt x="60770" y="1692"/>
                    <a:pt x="60817" y="1692"/>
                  </a:cubicBezTo>
                  <a:cubicBezTo>
                    <a:pt x="60853" y="1692"/>
                    <a:pt x="60936" y="1787"/>
                    <a:pt x="60960" y="1787"/>
                  </a:cubicBezTo>
                  <a:cubicBezTo>
                    <a:pt x="61008" y="1775"/>
                    <a:pt x="61079" y="1727"/>
                    <a:pt x="61115" y="1704"/>
                  </a:cubicBezTo>
                  <a:lnTo>
                    <a:pt x="61270" y="1632"/>
                  </a:lnTo>
                  <a:lnTo>
                    <a:pt x="60984" y="1454"/>
                  </a:lnTo>
                  <a:lnTo>
                    <a:pt x="60841" y="1537"/>
                  </a:lnTo>
                  <a:lnTo>
                    <a:pt x="60686" y="1608"/>
                  </a:lnTo>
                  <a:cubicBezTo>
                    <a:pt x="60639" y="1632"/>
                    <a:pt x="60579" y="1668"/>
                    <a:pt x="60532" y="1692"/>
                  </a:cubicBezTo>
                  <a:cubicBezTo>
                    <a:pt x="60520" y="1692"/>
                    <a:pt x="60413" y="1608"/>
                    <a:pt x="60389" y="1608"/>
                  </a:cubicBezTo>
                  <a:cubicBezTo>
                    <a:pt x="60389" y="1608"/>
                    <a:pt x="60234" y="1680"/>
                    <a:pt x="60234" y="1680"/>
                  </a:cubicBezTo>
                  <a:cubicBezTo>
                    <a:pt x="60234" y="1704"/>
                    <a:pt x="60365" y="1739"/>
                    <a:pt x="60377" y="1763"/>
                  </a:cubicBezTo>
                  <a:cubicBezTo>
                    <a:pt x="60424" y="1763"/>
                    <a:pt x="60484" y="1692"/>
                    <a:pt x="60532" y="1692"/>
                  </a:cubicBezTo>
                  <a:close/>
                  <a:moveTo>
                    <a:pt x="60722" y="1132"/>
                  </a:moveTo>
                  <a:cubicBezTo>
                    <a:pt x="60734" y="1132"/>
                    <a:pt x="60877" y="1061"/>
                    <a:pt x="60877" y="1049"/>
                  </a:cubicBezTo>
                  <a:cubicBezTo>
                    <a:pt x="60877" y="1049"/>
                    <a:pt x="60746" y="965"/>
                    <a:pt x="60734" y="965"/>
                  </a:cubicBezTo>
                  <a:cubicBezTo>
                    <a:pt x="60686" y="965"/>
                    <a:pt x="60639" y="1037"/>
                    <a:pt x="60591" y="1037"/>
                  </a:cubicBezTo>
                  <a:cubicBezTo>
                    <a:pt x="60555" y="1049"/>
                    <a:pt x="60472" y="953"/>
                    <a:pt x="60448" y="953"/>
                  </a:cubicBezTo>
                  <a:cubicBezTo>
                    <a:pt x="60401" y="965"/>
                    <a:pt x="60329" y="1013"/>
                    <a:pt x="60294" y="1037"/>
                  </a:cubicBezTo>
                  <a:cubicBezTo>
                    <a:pt x="60246" y="1061"/>
                    <a:pt x="60174" y="1084"/>
                    <a:pt x="60139" y="1108"/>
                  </a:cubicBezTo>
                  <a:cubicBezTo>
                    <a:pt x="60115" y="1132"/>
                    <a:pt x="59996" y="1168"/>
                    <a:pt x="59984" y="1192"/>
                  </a:cubicBezTo>
                  <a:cubicBezTo>
                    <a:pt x="59984" y="1192"/>
                    <a:pt x="60115" y="1275"/>
                    <a:pt x="60127" y="1275"/>
                  </a:cubicBezTo>
                  <a:cubicBezTo>
                    <a:pt x="60174" y="1275"/>
                    <a:pt x="60234" y="1203"/>
                    <a:pt x="60282" y="1192"/>
                  </a:cubicBezTo>
                  <a:cubicBezTo>
                    <a:pt x="60317" y="1192"/>
                    <a:pt x="60413" y="1132"/>
                    <a:pt x="60436" y="1120"/>
                  </a:cubicBezTo>
                  <a:cubicBezTo>
                    <a:pt x="60484" y="1096"/>
                    <a:pt x="60532" y="1061"/>
                    <a:pt x="60591" y="1037"/>
                  </a:cubicBezTo>
                  <a:cubicBezTo>
                    <a:pt x="60603" y="1037"/>
                    <a:pt x="60710" y="1132"/>
                    <a:pt x="60722" y="1132"/>
                  </a:cubicBezTo>
                  <a:close/>
                  <a:moveTo>
                    <a:pt x="66116" y="1346"/>
                  </a:moveTo>
                  <a:cubicBezTo>
                    <a:pt x="66128" y="1334"/>
                    <a:pt x="65973" y="1287"/>
                    <a:pt x="65973" y="1263"/>
                  </a:cubicBezTo>
                  <a:cubicBezTo>
                    <a:pt x="65985" y="1239"/>
                    <a:pt x="66128" y="1215"/>
                    <a:pt x="66128" y="1192"/>
                  </a:cubicBezTo>
                  <a:cubicBezTo>
                    <a:pt x="66139" y="1156"/>
                    <a:pt x="65997" y="1132"/>
                    <a:pt x="65997" y="1108"/>
                  </a:cubicBezTo>
                  <a:cubicBezTo>
                    <a:pt x="65985" y="1084"/>
                    <a:pt x="66139" y="1049"/>
                    <a:pt x="66139" y="1025"/>
                  </a:cubicBezTo>
                  <a:cubicBezTo>
                    <a:pt x="66151" y="1001"/>
                    <a:pt x="66009" y="965"/>
                    <a:pt x="66009" y="942"/>
                  </a:cubicBezTo>
                  <a:cubicBezTo>
                    <a:pt x="65985" y="977"/>
                    <a:pt x="65866" y="989"/>
                    <a:pt x="65854" y="1025"/>
                  </a:cubicBezTo>
                  <a:cubicBezTo>
                    <a:pt x="65842" y="1037"/>
                    <a:pt x="65997" y="1084"/>
                    <a:pt x="65997" y="1108"/>
                  </a:cubicBezTo>
                  <a:cubicBezTo>
                    <a:pt x="65985" y="1132"/>
                    <a:pt x="65842" y="1156"/>
                    <a:pt x="65842" y="1180"/>
                  </a:cubicBezTo>
                  <a:cubicBezTo>
                    <a:pt x="65842" y="1203"/>
                    <a:pt x="65973" y="1239"/>
                    <a:pt x="65973" y="1263"/>
                  </a:cubicBezTo>
                  <a:cubicBezTo>
                    <a:pt x="65985" y="1287"/>
                    <a:pt x="65830" y="1323"/>
                    <a:pt x="65830" y="1346"/>
                  </a:cubicBezTo>
                  <a:cubicBezTo>
                    <a:pt x="65818" y="1370"/>
                    <a:pt x="65961" y="1406"/>
                    <a:pt x="65961" y="1430"/>
                  </a:cubicBezTo>
                  <a:cubicBezTo>
                    <a:pt x="65985" y="1394"/>
                    <a:pt x="66104" y="1382"/>
                    <a:pt x="66116" y="1346"/>
                  </a:cubicBezTo>
                  <a:close/>
                  <a:moveTo>
                    <a:pt x="69045" y="1263"/>
                  </a:moveTo>
                  <a:cubicBezTo>
                    <a:pt x="69057" y="1239"/>
                    <a:pt x="68914" y="1203"/>
                    <a:pt x="68914" y="1180"/>
                  </a:cubicBezTo>
                  <a:cubicBezTo>
                    <a:pt x="68961" y="1156"/>
                    <a:pt x="69009" y="1132"/>
                    <a:pt x="69068" y="1108"/>
                  </a:cubicBezTo>
                  <a:cubicBezTo>
                    <a:pt x="69116" y="1108"/>
                    <a:pt x="69152" y="1192"/>
                    <a:pt x="69199" y="1192"/>
                  </a:cubicBezTo>
                  <a:cubicBezTo>
                    <a:pt x="69247" y="1192"/>
                    <a:pt x="69307" y="1120"/>
                    <a:pt x="69354" y="1108"/>
                  </a:cubicBezTo>
                  <a:cubicBezTo>
                    <a:pt x="69307" y="1096"/>
                    <a:pt x="69271" y="1037"/>
                    <a:pt x="69211" y="1025"/>
                  </a:cubicBezTo>
                  <a:cubicBezTo>
                    <a:pt x="69176" y="1025"/>
                    <a:pt x="69104" y="1108"/>
                    <a:pt x="69068" y="1108"/>
                  </a:cubicBezTo>
                  <a:cubicBezTo>
                    <a:pt x="69021" y="1108"/>
                    <a:pt x="68973" y="1013"/>
                    <a:pt x="68926" y="1025"/>
                  </a:cubicBezTo>
                  <a:cubicBezTo>
                    <a:pt x="68866" y="1025"/>
                    <a:pt x="68830" y="1096"/>
                    <a:pt x="68771" y="1096"/>
                  </a:cubicBezTo>
                  <a:cubicBezTo>
                    <a:pt x="68735" y="1096"/>
                    <a:pt x="68676" y="1013"/>
                    <a:pt x="68628" y="1013"/>
                  </a:cubicBezTo>
                  <a:cubicBezTo>
                    <a:pt x="68580" y="1013"/>
                    <a:pt x="68533" y="1084"/>
                    <a:pt x="68485" y="1084"/>
                  </a:cubicBezTo>
                  <a:cubicBezTo>
                    <a:pt x="68533" y="1096"/>
                    <a:pt x="68568" y="1168"/>
                    <a:pt x="68616" y="1168"/>
                  </a:cubicBezTo>
                  <a:cubicBezTo>
                    <a:pt x="68652" y="1180"/>
                    <a:pt x="68735" y="1096"/>
                    <a:pt x="68771" y="1096"/>
                  </a:cubicBezTo>
                  <a:cubicBezTo>
                    <a:pt x="68818" y="1096"/>
                    <a:pt x="68866" y="1180"/>
                    <a:pt x="68914" y="1180"/>
                  </a:cubicBezTo>
                  <a:cubicBezTo>
                    <a:pt x="68902" y="1203"/>
                    <a:pt x="68759" y="1227"/>
                    <a:pt x="68759" y="1263"/>
                  </a:cubicBezTo>
                  <a:cubicBezTo>
                    <a:pt x="68759" y="1287"/>
                    <a:pt x="68890" y="1311"/>
                    <a:pt x="68902" y="1346"/>
                  </a:cubicBezTo>
                  <a:cubicBezTo>
                    <a:pt x="68914" y="1311"/>
                    <a:pt x="69045" y="1287"/>
                    <a:pt x="69045" y="1263"/>
                  </a:cubicBezTo>
                  <a:close/>
                  <a:moveTo>
                    <a:pt x="71331" y="1977"/>
                  </a:moveTo>
                  <a:cubicBezTo>
                    <a:pt x="71378" y="1954"/>
                    <a:pt x="71426" y="1918"/>
                    <a:pt x="71485" y="1894"/>
                  </a:cubicBezTo>
                  <a:cubicBezTo>
                    <a:pt x="71581" y="1846"/>
                    <a:pt x="71688" y="1799"/>
                    <a:pt x="71783" y="1739"/>
                  </a:cubicBezTo>
                  <a:cubicBezTo>
                    <a:pt x="71831" y="1715"/>
                    <a:pt x="71914" y="1692"/>
                    <a:pt x="71938" y="1668"/>
                  </a:cubicBezTo>
                  <a:cubicBezTo>
                    <a:pt x="71950" y="1656"/>
                    <a:pt x="71795" y="1596"/>
                    <a:pt x="71807" y="1584"/>
                  </a:cubicBezTo>
                  <a:cubicBezTo>
                    <a:pt x="71807" y="1561"/>
                    <a:pt x="71938" y="1513"/>
                    <a:pt x="71950" y="1501"/>
                  </a:cubicBezTo>
                  <a:cubicBezTo>
                    <a:pt x="71985" y="1489"/>
                    <a:pt x="72093" y="1454"/>
                    <a:pt x="72105" y="1430"/>
                  </a:cubicBezTo>
                  <a:cubicBezTo>
                    <a:pt x="72116" y="1406"/>
                    <a:pt x="71962" y="1358"/>
                    <a:pt x="71962" y="1346"/>
                  </a:cubicBezTo>
                  <a:cubicBezTo>
                    <a:pt x="71974" y="1311"/>
                    <a:pt x="72105" y="1287"/>
                    <a:pt x="72116" y="1263"/>
                  </a:cubicBezTo>
                  <a:cubicBezTo>
                    <a:pt x="72069" y="1251"/>
                    <a:pt x="72033" y="1180"/>
                    <a:pt x="71985" y="1180"/>
                  </a:cubicBezTo>
                  <a:cubicBezTo>
                    <a:pt x="71974" y="1180"/>
                    <a:pt x="71831" y="1251"/>
                    <a:pt x="71831" y="1263"/>
                  </a:cubicBezTo>
                  <a:cubicBezTo>
                    <a:pt x="71831" y="1275"/>
                    <a:pt x="71974" y="1334"/>
                    <a:pt x="71962" y="1346"/>
                  </a:cubicBezTo>
                  <a:cubicBezTo>
                    <a:pt x="71950" y="1370"/>
                    <a:pt x="71854" y="1394"/>
                    <a:pt x="71819" y="1418"/>
                  </a:cubicBezTo>
                  <a:cubicBezTo>
                    <a:pt x="71783" y="1442"/>
                    <a:pt x="71688" y="1477"/>
                    <a:pt x="71664" y="1501"/>
                  </a:cubicBezTo>
                  <a:cubicBezTo>
                    <a:pt x="71652" y="1513"/>
                    <a:pt x="71807" y="1561"/>
                    <a:pt x="71807" y="1584"/>
                  </a:cubicBezTo>
                  <a:cubicBezTo>
                    <a:pt x="71795" y="1596"/>
                    <a:pt x="71664" y="1644"/>
                    <a:pt x="71652" y="1656"/>
                  </a:cubicBezTo>
                  <a:cubicBezTo>
                    <a:pt x="71628" y="1668"/>
                    <a:pt x="71521" y="1739"/>
                    <a:pt x="71497" y="1739"/>
                  </a:cubicBezTo>
                  <a:cubicBezTo>
                    <a:pt x="71462" y="1739"/>
                    <a:pt x="71378" y="1644"/>
                    <a:pt x="71354" y="1656"/>
                  </a:cubicBezTo>
                  <a:cubicBezTo>
                    <a:pt x="71307" y="1656"/>
                    <a:pt x="71235" y="1704"/>
                    <a:pt x="71200" y="1727"/>
                  </a:cubicBezTo>
                  <a:lnTo>
                    <a:pt x="71045" y="1811"/>
                  </a:lnTo>
                  <a:close/>
                  <a:moveTo>
                    <a:pt x="70938" y="1394"/>
                  </a:moveTo>
                  <a:cubicBezTo>
                    <a:pt x="70973" y="1406"/>
                    <a:pt x="71045" y="1477"/>
                    <a:pt x="71081" y="1477"/>
                  </a:cubicBezTo>
                  <a:cubicBezTo>
                    <a:pt x="71092" y="1477"/>
                    <a:pt x="71235" y="1406"/>
                    <a:pt x="71235" y="1406"/>
                  </a:cubicBezTo>
                  <a:cubicBezTo>
                    <a:pt x="71235" y="1394"/>
                    <a:pt x="71116" y="1334"/>
                    <a:pt x="71092" y="1323"/>
                  </a:cubicBezTo>
                  <a:cubicBezTo>
                    <a:pt x="71057" y="1299"/>
                    <a:pt x="70997" y="1239"/>
                    <a:pt x="70950" y="1239"/>
                  </a:cubicBezTo>
                  <a:cubicBezTo>
                    <a:pt x="70926" y="1227"/>
                    <a:pt x="70831" y="1311"/>
                    <a:pt x="70795" y="1311"/>
                  </a:cubicBezTo>
                  <a:cubicBezTo>
                    <a:pt x="70771" y="1311"/>
                    <a:pt x="70688" y="1227"/>
                    <a:pt x="70664" y="1227"/>
                  </a:cubicBezTo>
                  <a:cubicBezTo>
                    <a:pt x="70640" y="1227"/>
                    <a:pt x="70509" y="1299"/>
                    <a:pt x="70509" y="1299"/>
                  </a:cubicBezTo>
                  <a:cubicBezTo>
                    <a:pt x="70509" y="1311"/>
                    <a:pt x="70640" y="1394"/>
                    <a:pt x="70652" y="1394"/>
                  </a:cubicBezTo>
                  <a:cubicBezTo>
                    <a:pt x="70676" y="1394"/>
                    <a:pt x="70771" y="1311"/>
                    <a:pt x="70795" y="1311"/>
                  </a:cubicBezTo>
                  <a:cubicBezTo>
                    <a:pt x="70854" y="1323"/>
                    <a:pt x="70890" y="1382"/>
                    <a:pt x="70938" y="1394"/>
                  </a:cubicBezTo>
                  <a:close/>
                  <a:moveTo>
                    <a:pt x="77331" y="1894"/>
                  </a:moveTo>
                  <a:cubicBezTo>
                    <a:pt x="77284" y="1894"/>
                    <a:pt x="77236" y="1811"/>
                    <a:pt x="77188" y="1799"/>
                  </a:cubicBezTo>
                  <a:cubicBezTo>
                    <a:pt x="77188" y="1799"/>
                    <a:pt x="77046" y="1882"/>
                    <a:pt x="77046" y="1882"/>
                  </a:cubicBezTo>
                  <a:cubicBezTo>
                    <a:pt x="77034" y="1894"/>
                    <a:pt x="77165" y="1965"/>
                    <a:pt x="77177" y="1965"/>
                  </a:cubicBezTo>
                  <a:cubicBezTo>
                    <a:pt x="77212" y="1977"/>
                    <a:pt x="77296" y="1894"/>
                    <a:pt x="77331" y="1894"/>
                  </a:cubicBezTo>
                  <a:cubicBezTo>
                    <a:pt x="77355" y="1894"/>
                    <a:pt x="77450" y="1977"/>
                    <a:pt x="77474" y="1977"/>
                  </a:cubicBezTo>
                  <a:cubicBezTo>
                    <a:pt x="77522" y="1965"/>
                    <a:pt x="77593" y="1918"/>
                    <a:pt x="77629" y="1894"/>
                  </a:cubicBezTo>
                  <a:cubicBezTo>
                    <a:pt x="77641" y="1882"/>
                    <a:pt x="77772" y="1835"/>
                    <a:pt x="77772" y="1823"/>
                  </a:cubicBezTo>
                  <a:cubicBezTo>
                    <a:pt x="77784" y="1799"/>
                    <a:pt x="77641" y="1763"/>
                    <a:pt x="77641" y="1739"/>
                  </a:cubicBezTo>
                  <a:cubicBezTo>
                    <a:pt x="77593" y="1727"/>
                    <a:pt x="77546" y="1656"/>
                    <a:pt x="77498" y="1656"/>
                  </a:cubicBezTo>
                  <a:cubicBezTo>
                    <a:pt x="77486" y="1656"/>
                    <a:pt x="77343" y="1727"/>
                    <a:pt x="77343" y="1727"/>
                  </a:cubicBezTo>
                  <a:cubicBezTo>
                    <a:pt x="77355" y="1763"/>
                    <a:pt x="77474" y="1787"/>
                    <a:pt x="77486" y="1811"/>
                  </a:cubicBezTo>
                  <a:cubicBezTo>
                    <a:pt x="77427" y="1823"/>
                    <a:pt x="77391" y="1882"/>
                    <a:pt x="77331" y="1894"/>
                  </a:cubicBezTo>
                  <a:close/>
                  <a:moveTo>
                    <a:pt x="76653" y="1299"/>
                  </a:moveTo>
                  <a:cubicBezTo>
                    <a:pt x="76653" y="1334"/>
                    <a:pt x="76510" y="1358"/>
                    <a:pt x="76498" y="1382"/>
                  </a:cubicBezTo>
                  <a:cubicBezTo>
                    <a:pt x="76498" y="1382"/>
                    <a:pt x="76629" y="1465"/>
                    <a:pt x="76641" y="1465"/>
                  </a:cubicBezTo>
                  <a:cubicBezTo>
                    <a:pt x="76688" y="1465"/>
                    <a:pt x="76736" y="1394"/>
                    <a:pt x="76796" y="1394"/>
                  </a:cubicBezTo>
                  <a:cubicBezTo>
                    <a:pt x="76784" y="1394"/>
                    <a:pt x="76653" y="1311"/>
                    <a:pt x="76653" y="1299"/>
                  </a:cubicBezTo>
                  <a:cubicBezTo>
                    <a:pt x="76653" y="1299"/>
                    <a:pt x="76784" y="1227"/>
                    <a:pt x="76807" y="1227"/>
                  </a:cubicBezTo>
                  <a:cubicBezTo>
                    <a:pt x="76831" y="1227"/>
                    <a:pt x="76915" y="1311"/>
                    <a:pt x="76938" y="1311"/>
                  </a:cubicBezTo>
                  <a:cubicBezTo>
                    <a:pt x="76986" y="1311"/>
                    <a:pt x="77046" y="1239"/>
                    <a:pt x="77093" y="1239"/>
                  </a:cubicBezTo>
                  <a:cubicBezTo>
                    <a:pt x="77141" y="1239"/>
                    <a:pt x="77188" y="1311"/>
                    <a:pt x="77236" y="1323"/>
                  </a:cubicBezTo>
                  <a:cubicBezTo>
                    <a:pt x="77248" y="1323"/>
                    <a:pt x="77391" y="1251"/>
                    <a:pt x="77391" y="1239"/>
                  </a:cubicBezTo>
                  <a:cubicBezTo>
                    <a:pt x="77391" y="1239"/>
                    <a:pt x="77248" y="1156"/>
                    <a:pt x="77248" y="1156"/>
                  </a:cubicBezTo>
                  <a:cubicBezTo>
                    <a:pt x="77188" y="1168"/>
                    <a:pt x="77153" y="1215"/>
                    <a:pt x="77093" y="1239"/>
                  </a:cubicBezTo>
                  <a:cubicBezTo>
                    <a:pt x="77046" y="1215"/>
                    <a:pt x="77010" y="1168"/>
                    <a:pt x="76962" y="1156"/>
                  </a:cubicBezTo>
                  <a:cubicBezTo>
                    <a:pt x="76915" y="1132"/>
                    <a:pt x="76867" y="1073"/>
                    <a:pt x="76819" y="1061"/>
                  </a:cubicBezTo>
                  <a:cubicBezTo>
                    <a:pt x="76784" y="1061"/>
                    <a:pt x="76700" y="1144"/>
                    <a:pt x="76665" y="1144"/>
                  </a:cubicBezTo>
                  <a:cubicBezTo>
                    <a:pt x="76641" y="1144"/>
                    <a:pt x="76546" y="1049"/>
                    <a:pt x="76522" y="1061"/>
                  </a:cubicBezTo>
                  <a:cubicBezTo>
                    <a:pt x="76474" y="1073"/>
                    <a:pt x="76403" y="1120"/>
                    <a:pt x="76379" y="1132"/>
                  </a:cubicBezTo>
                  <a:cubicBezTo>
                    <a:pt x="76355" y="1144"/>
                    <a:pt x="76224" y="1192"/>
                    <a:pt x="76224" y="1215"/>
                  </a:cubicBezTo>
                  <a:cubicBezTo>
                    <a:pt x="76212" y="1239"/>
                    <a:pt x="76355" y="1275"/>
                    <a:pt x="76355" y="1299"/>
                  </a:cubicBezTo>
                  <a:cubicBezTo>
                    <a:pt x="76355" y="1275"/>
                    <a:pt x="76510" y="1239"/>
                    <a:pt x="76510" y="1215"/>
                  </a:cubicBezTo>
                  <a:cubicBezTo>
                    <a:pt x="76522" y="1251"/>
                    <a:pt x="76653" y="1275"/>
                    <a:pt x="76653" y="1299"/>
                  </a:cubicBezTo>
                  <a:close/>
                  <a:moveTo>
                    <a:pt x="78927" y="2013"/>
                  </a:moveTo>
                  <a:cubicBezTo>
                    <a:pt x="78974" y="2001"/>
                    <a:pt x="79046" y="1954"/>
                    <a:pt x="79082" y="1930"/>
                  </a:cubicBezTo>
                  <a:cubicBezTo>
                    <a:pt x="79105" y="1918"/>
                    <a:pt x="79236" y="1870"/>
                    <a:pt x="79236" y="1858"/>
                  </a:cubicBezTo>
                  <a:cubicBezTo>
                    <a:pt x="79236" y="1858"/>
                    <a:pt x="79105" y="1775"/>
                    <a:pt x="79093" y="1775"/>
                  </a:cubicBezTo>
                  <a:cubicBezTo>
                    <a:pt x="79082" y="1775"/>
                    <a:pt x="78963" y="1846"/>
                    <a:pt x="78939" y="1846"/>
                  </a:cubicBezTo>
                  <a:cubicBezTo>
                    <a:pt x="78915" y="1870"/>
                    <a:pt x="78832" y="1918"/>
                    <a:pt x="78796" y="1930"/>
                  </a:cubicBezTo>
                  <a:cubicBezTo>
                    <a:pt x="78760" y="1930"/>
                    <a:pt x="78689" y="1846"/>
                    <a:pt x="78653" y="1846"/>
                  </a:cubicBezTo>
                  <a:cubicBezTo>
                    <a:pt x="78641" y="1846"/>
                    <a:pt x="78498" y="1918"/>
                    <a:pt x="78498" y="1918"/>
                  </a:cubicBezTo>
                  <a:cubicBezTo>
                    <a:pt x="78498" y="1930"/>
                    <a:pt x="78629" y="2001"/>
                    <a:pt x="78641" y="2001"/>
                  </a:cubicBezTo>
                  <a:cubicBezTo>
                    <a:pt x="78689" y="2001"/>
                    <a:pt x="78748" y="1930"/>
                    <a:pt x="78796" y="1930"/>
                  </a:cubicBezTo>
                  <a:cubicBezTo>
                    <a:pt x="78820" y="1930"/>
                    <a:pt x="78903" y="2013"/>
                    <a:pt x="78927" y="2013"/>
                  </a:cubicBezTo>
                  <a:close/>
                  <a:moveTo>
                    <a:pt x="78391" y="1513"/>
                  </a:moveTo>
                  <a:cubicBezTo>
                    <a:pt x="78403" y="1513"/>
                    <a:pt x="78534" y="1442"/>
                    <a:pt x="78546" y="1430"/>
                  </a:cubicBezTo>
                  <a:cubicBezTo>
                    <a:pt x="78546" y="1430"/>
                    <a:pt x="78415" y="1346"/>
                    <a:pt x="78403" y="1346"/>
                  </a:cubicBezTo>
                  <a:cubicBezTo>
                    <a:pt x="78367" y="1346"/>
                    <a:pt x="78296" y="1430"/>
                    <a:pt x="78248" y="1430"/>
                  </a:cubicBezTo>
                  <a:cubicBezTo>
                    <a:pt x="78201" y="1430"/>
                    <a:pt x="78165" y="1346"/>
                    <a:pt x="78105" y="1346"/>
                  </a:cubicBezTo>
                  <a:cubicBezTo>
                    <a:pt x="78058" y="1334"/>
                    <a:pt x="78022" y="1263"/>
                    <a:pt x="77974" y="1263"/>
                  </a:cubicBezTo>
                  <a:cubicBezTo>
                    <a:pt x="77962" y="1263"/>
                    <a:pt x="77820" y="1334"/>
                    <a:pt x="77820" y="1334"/>
                  </a:cubicBezTo>
                  <a:cubicBezTo>
                    <a:pt x="77820" y="1346"/>
                    <a:pt x="77939" y="1406"/>
                    <a:pt x="77962" y="1418"/>
                  </a:cubicBezTo>
                  <a:cubicBezTo>
                    <a:pt x="77986" y="1442"/>
                    <a:pt x="78058" y="1501"/>
                    <a:pt x="78093" y="1501"/>
                  </a:cubicBezTo>
                  <a:cubicBezTo>
                    <a:pt x="78129" y="1513"/>
                    <a:pt x="78212" y="1418"/>
                    <a:pt x="78248" y="1430"/>
                  </a:cubicBezTo>
                  <a:cubicBezTo>
                    <a:pt x="78296" y="1442"/>
                    <a:pt x="78343" y="1513"/>
                    <a:pt x="78391" y="1513"/>
                  </a:cubicBezTo>
                  <a:close/>
                  <a:moveTo>
                    <a:pt x="80415" y="1727"/>
                  </a:moveTo>
                  <a:lnTo>
                    <a:pt x="80141" y="1561"/>
                  </a:lnTo>
                  <a:cubicBezTo>
                    <a:pt x="80129" y="1584"/>
                    <a:pt x="79986" y="1608"/>
                    <a:pt x="79986" y="1632"/>
                  </a:cubicBezTo>
                  <a:cubicBezTo>
                    <a:pt x="79986" y="1656"/>
                    <a:pt x="80106" y="1704"/>
                    <a:pt x="80129" y="1715"/>
                  </a:cubicBezTo>
                  <a:cubicBezTo>
                    <a:pt x="80153" y="1751"/>
                    <a:pt x="80225" y="1787"/>
                    <a:pt x="80260" y="1811"/>
                  </a:cubicBezTo>
                  <a:cubicBezTo>
                    <a:pt x="80284" y="1811"/>
                    <a:pt x="80379" y="1894"/>
                    <a:pt x="80403" y="1894"/>
                  </a:cubicBezTo>
                  <a:cubicBezTo>
                    <a:pt x="80451" y="1894"/>
                    <a:pt x="80510" y="1823"/>
                    <a:pt x="80558" y="1811"/>
                  </a:cubicBezTo>
                  <a:close/>
                  <a:moveTo>
                    <a:pt x="79725" y="1299"/>
                  </a:moveTo>
                  <a:cubicBezTo>
                    <a:pt x="79748" y="1311"/>
                    <a:pt x="79844" y="1394"/>
                    <a:pt x="79855" y="1394"/>
                  </a:cubicBezTo>
                  <a:cubicBezTo>
                    <a:pt x="79879" y="1382"/>
                    <a:pt x="80010" y="1323"/>
                    <a:pt x="80010" y="1311"/>
                  </a:cubicBezTo>
                  <a:cubicBezTo>
                    <a:pt x="80010" y="1299"/>
                    <a:pt x="79891" y="1227"/>
                    <a:pt x="79879" y="1227"/>
                  </a:cubicBezTo>
                  <a:cubicBezTo>
                    <a:pt x="79844" y="1215"/>
                    <a:pt x="79772" y="1144"/>
                    <a:pt x="79736" y="1144"/>
                  </a:cubicBezTo>
                  <a:cubicBezTo>
                    <a:pt x="79713" y="1144"/>
                    <a:pt x="79605" y="1203"/>
                    <a:pt x="79582" y="1215"/>
                  </a:cubicBezTo>
                  <a:cubicBezTo>
                    <a:pt x="79558" y="1227"/>
                    <a:pt x="79427" y="1287"/>
                    <a:pt x="79427" y="1299"/>
                  </a:cubicBezTo>
                  <a:cubicBezTo>
                    <a:pt x="79427" y="1323"/>
                    <a:pt x="79558" y="1358"/>
                    <a:pt x="79570" y="1382"/>
                  </a:cubicBezTo>
                  <a:cubicBezTo>
                    <a:pt x="79617" y="1382"/>
                    <a:pt x="79677" y="1299"/>
                    <a:pt x="79725" y="1299"/>
                  </a:cubicBezTo>
                  <a:close/>
                  <a:moveTo>
                    <a:pt x="81118" y="2156"/>
                  </a:moveTo>
                  <a:cubicBezTo>
                    <a:pt x="81129" y="2156"/>
                    <a:pt x="81249" y="2085"/>
                    <a:pt x="81260" y="2073"/>
                  </a:cubicBezTo>
                  <a:lnTo>
                    <a:pt x="81415" y="2001"/>
                  </a:lnTo>
                  <a:cubicBezTo>
                    <a:pt x="81463" y="1977"/>
                    <a:pt x="81522" y="1942"/>
                    <a:pt x="81570" y="1918"/>
                  </a:cubicBezTo>
                  <a:cubicBezTo>
                    <a:pt x="81594" y="1906"/>
                    <a:pt x="81725" y="1858"/>
                    <a:pt x="81725" y="1846"/>
                  </a:cubicBezTo>
                  <a:cubicBezTo>
                    <a:pt x="81725" y="1811"/>
                    <a:pt x="81594" y="1787"/>
                    <a:pt x="81582" y="1763"/>
                  </a:cubicBezTo>
                  <a:cubicBezTo>
                    <a:pt x="81487" y="1811"/>
                    <a:pt x="81379" y="1858"/>
                    <a:pt x="81272" y="1918"/>
                  </a:cubicBezTo>
                  <a:cubicBezTo>
                    <a:pt x="81177" y="1965"/>
                    <a:pt x="81070" y="2013"/>
                    <a:pt x="80975" y="2061"/>
                  </a:cubicBezTo>
                  <a:cubicBezTo>
                    <a:pt x="81022" y="2073"/>
                    <a:pt x="81058" y="2144"/>
                    <a:pt x="81118" y="2156"/>
                  </a:cubicBezTo>
                  <a:close/>
                  <a:moveTo>
                    <a:pt x="81618" y="1430"/>
                  </a:moveTo>
                  <a:cubicBezTo>
                    <a:pt x="81606" y="1430"/>
                    <a:pt x="81463" y="1501"/>
                    <a:pt x="81463" y="1513"/>
                  </a:cubicBezTo>
                  <a:cubicBezTo>
                    <a:pt x="81451" y="1525"/>
                    <a:pt x="81582" y="1584"/>
                    <a:pt x="81594" y="1596"/>
                  </a:cubicBezTo>
                  <a:cubicBezTo>
                    <a:pt x="81618" y="1608"/>
                    <a:pt x="81713" y="1680"/>
                    <a:pt x="81737" y="1680"/>
                  </a:cubicBezTo>
                  <a:cubicBezTo>
                    <a:pt x="81760" y="1680"/>
                    <a:pt x="81868" y="1620"/>
                    <a:pt x="81891" y="1608"/>
                  </a:cubicBezTo>
                  <a:cubicBezTo>
                    <a:pt x="81939" y="1584"/>
                    <a:pt x="82011" y="1561"/>
                    <a:pt x="82046" y="1525"/>
                  </a:cubicBezTo>
                  <a:cubicBezTo>
                    <a:pt x="82070" y="1513"/>
                    <a:pt x="82189" y="1465"/>
                    <a:pt x="82201" y="1454"/>
                  </a:cubicBezTo>
                  <a:cubicBezTo>
                    <a:pt x="82201" y="1442"/>
                    <a:pt x="82070" y="1370"/>
                    <a:pt x="82058" y="1370"/>
                  </a:cubicBezTo>
                  <a:cubicBezTo>
                    <a:pt x="82058" y="1358"/>
                    <a:pt x="81915" y="1442"/>
                    <a:pt x="81903" y="1442"/>
                  </a:cubicBezTo>
                  <a:lnTo>
                    <a:pt x="81749" y="1525"/>
                  </a:lnTo>
                  <a:cubicBezTo>
                    <a:pt x="81701" y="1513"/>
                    <a:pt x="81665" y="1442"/>
                    <a:pt x="81618" y="1430"/>
                  </a:cubicBezTo>
                  <a:close/>
                  <a:moveTo>
                    <a:pt x="82213" y="1287"/>
                  </a:moveTo>
                  <a:cubicBezTo>
                    <a:pt x="82213" y="1299"/>
                    <a:pt x="82344" y="1370"/>
                    <a:pt x="82344" y="1370"/>
                  </a:cubicBezTo>
                  <a:cubicBezTo>
                    <a:pt x="82403" y="1370"/>
                    <a:pt x="82451" y="1299"/>
                    <a:pt x="82499" y="1299"/>
                  </a:cubicBezTo>
                  <a:lnTo>
                    <a:pt x="82642" y="1382"/>
                  </a:lnTo>
                  <a:lnTo>
                    <a:pt x="82796" y="1299"/>
                  </a:lnTo>
                  <a:cubicBezTo>
                    <a:pt x="82820" y="1287"/>
                    <a:pt x="82915" y="1227"/>
                    <a:pt x="82951" y="1227"/>
                  </a:cubicBezTo>
                  <a:cubicBezTo>
                    <a:pt x="82975" y="1227"/>
                    <a:pt x="83070" y="1299"/>
                    <a:pt x="83082" y="1311"/>
                  </a:cubicBezTo>
                  <a:cubicBezTo>
                    <a:pt x="83130" y="1334"/>
                    <a:pt x="83177" y="1370"/>
                    <a:pt x="83225" y="1394"/>
                  </a:cubicBezTo>
                  <a:cubicBezTo>
                    <a:pt x="83249" y="1406"/>
                    <a:pt x="83332" y="1477"/>
                    <a:pt x="83368" y="1477"/>
                  </a:cubicBezTo>
                  <a:cubicBezTo>
                    <a:pt x="83380" y="1477"/>
                    <a:pt x="83499" y="1418"/>
                    <a:pt x="83511" y="1406"/>
                  </a:cubicBezTo>
                  <a:cubicBezTo>
                    <a:pt x="83570" y="1382"/>
                    <a:pt x="83618" y="1358"/>
                    <a:pt x="83665" y="1323"/>
                  </a:cubicBezTo>
                  <a:lnTo>
                    <a:pt x="83975" y="1168"/>
                  </a:lnTo>
                  <a:cubicBezTo>
                    <a:pt x="83987" y="1144"/>
                    <a:pt x="84130" y="1120"/>
                    <a:pt x="84130" y="1096"/>
                  </a:cubicBezTo>
                  <a:cubicBezTo>
                    <a:pt x="84130" y="1084"/>
                    <a:pt x="83999" y="1013"/>
                    <a:pt x="83987" y="1013"/>
                  </a:cubicBezTo>
                  <a:cubicBezTo>
                    <a:pt x="83963" y="1013"/>
                    <a:pt x="83856" y="1084"/>
                    <a:pt x="83832" y="1084"/>
                  </a:cubicBezTo>
                  <a:lnTo>
                    <a:pt x="83535" y="1239"/>
                  </a:lnTo>
                  <a:cubicBezTo>
                    <a:pt x="83487" y="1239"/>
                    <a:pt x="83439" y="1156"/>
                    <a:pt x="83392" y="1156"/>
                  </a:cubicBezTo>
                  <a:cubicBezTo>
                    <a:pt x="83356" y="1156"/>
                    <a:pt x="83273" y="1239"/>
                    <a:pt x="83237" y="1239"/>
                  </a:cubicBezTo>
                  <a:cubicBezTo>
                    <a:pt x="83189" y="1227"/>
                    <a:pt x="83142" y="1168"/>
                    <a:pt x="83094" y="1156"/>
                  </a:cubicBezTo>
                  <a:cubicBezTo>
                    <a:pt x="83046" y="1132"/>
                    <a:pt x="82999" y="1096"/>
                    <a:pt x="82963" y="1061"/>
                  </a:cubicBezTo>
                  <a:lnTo>
                    <a:pt x="82820" y="977"/>
                  </a:lnTo>
                  <a:lnTo>
                    <a:pt x="82665" y="1061"/>
                  </a:lnTo>
                  <a:lnTo>
                    <a:pt x="82368" y="1215"/>
                  </a:lnTo>
                  <a:cubicBezTo>
                    <a:pt x="82356" y="1239"/>
                    <a:pt x="82213" y="1263"/>
                    <a:pt x="82213" y="12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2893800" y="2934425"/>
              <a:ext cx="41100" cy="17875"/>
            </a:xfrm>
            <a:custGeom>
              <a:rect b="b" l="l" r="r" t="t"/>
              <a:pathLst>
                <a:path extrusionOk="0" h="715" w="1644">
                  <a:moveTo>
                    <a:pt x="155" y="369"/>
                  </a:moveTo>
                  <a:lnTo>
                    <a:pt x="310" y="298"/>
                  </a:lnTo>
                  <a:cubicBezTo>
                    <a:pt x="322" y="286"/>
                    <a:pt x="441" y="215"/>
                    <a:pt x="465" y="215"/>
                  </a:cubicBezTo>
                  <a:cubicBezTo>
                    <a:pt x="513" y="226"/>
                    <a:pt x="548" y="298"/>
                    <a:pt x="596" y="298"/>
                  </a:cubicBezTo>
                  <a:cubicBezTo>
                    <a:pt x="655" y="298"/>
                    <a:pt x="703" y="226"/>
                    <a:pt x="751" y="226"/>
                  </a:cubicBezTo>
                  <a:cubicBezTo>
                    <a:pt x="786" y="226"/>
                    <a:pt x="870" y="310"/>
                    <a:pt x="894" y="310"/>
                  </a:cubicBezTo>
                  <a:cubicBezTo>
                    <a:pt x="905" y="310"/>
                    <a:pt x="1048" y="238"/>
                    <a:pt x="1048" y="238"/>
                  </a:cubicBezTo>
                  <a:cubicBezTo>
                    <a:pt x="1048" y="226"/>
                    <a:pt x="894" y="155"/>
                    <a:pt x="905" y="143"/>
                  </a:cubicBezTo>
                  <a:cubicBezTo>
                    <a:pt x="917" y="143"/>
                    <a:pt x="1036" y="72"/>
                    <a:pt x="1060" y="72"/>
                  </a:cubicBezTo>
                  <a:cubicBezTo>
                    <a:pt x="1096" y="72"/>
                    <a:pt x="1167" y="167"/>
                    <a:pt x="1203" y="155"/>
                  </a:cubicBezTo>
                  <a:cubicBezTo>
                    <a:pt x="1251" y="143"/>
                    <a:pt x="1310" y="96"/>
                    <a:pt x="1346" y="84"/>
                  </a:cubicBezTo>
                  <a:cubicBezTo>
                    <a:pt x="1370" y="72"/>
                    <a:pt x="1477" y="0"/>
                    <a:pt x="1501" y="0"/>
                  </a:cubicBezTo>
                  <a:cubicBezTo>
                    <a:pt x="1513" y="0"/>
                    <a:pt x="1644" y="84"/>
                    <a:pt x="1644" y="84"/>
                  </a:cubicBezTo>
                  <a:cubicBezTo>
                    <a:pt x="1644" y="107"/>
                    <a:pt x="1489" y="143"/>
                    <a:pt x="1489" y="167"/>
                  </a:cubicBezTo>
                  <a:cubicBezTo>
                    <a:pt x="1501" y="191"/>
                    <a:pt x="1608" y="215"/>
                    <a:pt x="1632" y="250"/>
                  </a:cubicBezTo>
                  <a:lnTo>
                    <a:pt x="1477" y="322"/>
                  </a:lnTo>
                  <a:lnTo>
                    <a:pt x="1167" y="477"/>
                  </a:lnTo>
                  <a:cubicBezTo>
                    <a:pt x="1144" y="500"/>
                    <a:pt x="1060" y="548"/>
                    <a:pt x="1013" y="560"/>
                  </a:cubicBezTo>
                  <a:cubicBezTo>
                    <a:pt x="1013" y="560"/>
                    <a:pt x="882" y="477"/>
                    <a:pt x="882" y="477"/>
                  </a:cubicBezTo>
                  <a:cubicBezTo>
                    <a:pt x="882" y="465"/>
                    <a:pt x="1036" y="405"/>
                    <a:pt x="1036" y="393"/>
                  </a:cubicBezTo>
                  <a:cubicBezTo>
                    <a:pt x="1025" y="381"/>
                    <a:pt x="917" y="310"/>
                    <a:pt x="894" y="310"/>
                  </a:cubicBezTo>
                  <a:cubicBezTo>
                    <a:pt x="858" y="310"/>
                    <a:pt x="786" y="393"/>
                    <a:pt x="739" y="393"/>
                  </a:cubicBezTo>
                  <a:cubicBezTo>
                    <a:pt x="703" y="381"/>
                    <a:pt x="632" y="298"/>
                    <a:pt x="596" y="298"/>
                  </a:cubicBezTo>
                  <a:cubicBezTo>
                    <a:pt x="548" y="310"/>
                    <a:pt x="501" y="369"/>
                    <a:pt x="453" y="381"/>
                  </a:cubicBezTo>
                  <a:lnTo>
                    <a:pt x="727" y="548"/>
                  </a:lnTo>
                  <a:cubicBezTo>
                    <a:pt x="739" y="560"/>
                    <a:pt x="870" y="619"/>
                    <a:pt x="870" y="631"/>
                  </a:cubicBezTo>
                  <a:cubicBezTo>
                    <a:pt x="858" y="643"/>
                    <a:pt x="727" y="715"/>
                    <a:pt x="715" y="715"/>
                  </a:cubicBezTo>
                  <a:cubicBezTo>
                    <a:pt x="667" y="715"/>
                    <a:pt x="620" y="631"/>
                    <a:pt x="572" y="631"/>
                  </a:cubicBezTo>
                  <a:lnTo>
                    <a:pt x="417" y="703"/>
                  </a:lnTo>
                  <a:cubicBezTo>
                    <a:pt x="417" y="679"/>
                    <a:pt x="274" y="643"/>
                    <a:pt x="286" y="619"/>
                  </a:cubicBezTo>
                  <a:cubicBezTo>
                    <a:pt x="286" y="607"/>
                    <a:pt x="441" y="548"/>
                    <a:pt x="429" y="536"/>
                  </a:cubicBezTo>
                  <a:cubicBezTo>
                    <a:pt x="429" y="536"/>
                    <a:pt x="310" y="453"/>
                    <a:pt x="298" y="453"/>
                  </a:cubicBezTo>
                  <a:cubicBezTo>
                    <a:pt x="286" y="453"/>
                    <a:pt x="143" y="536"/>
                    <a:pt x="143" y="536"/>
                  </a:cubicBezTo>
                  <a:cubicBezTo>
                    <a:pt x="120" y="524"/>
                    <a:pt x="1" y="465"/>
                    <a:pt x="1" y="453"/>
                  </a:cubicBezTo>
                  <a:cubicBezTo>
                    <a:pt x="1" y="417"/>
                    <a:pt x="143" y="393"/>
                    <a:pt x="155" y="36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3871600" y="2961500"/>
              <a:ext cx="18475" cy="12525"/>
            </a:xfrm>
            <a:custGeom>
              <a:rect b="b" l="l" r="r" t="t"/>
              <a:pathLst>
                <a:path extrusionOk="0" h="501" w="739">
                  <a:moveTo>
                    <a:pt x="132" y="489"/>
                  </a:moveTo>
                  <a:cubicBezTo>
                    <a:pt x="132" y="453"/>
                    <a:pt x="1" y="429"/>
                    <a:pt x="1" y="394"/>
                  </a:cubicBezTo>
                  <a:cubicBezTo>
                    <a:pt x="1" y="382"/>
                    <a:pt x="132" y="334"/>
                    <a:pt x="155" y="322"/>
                  </a:cubicBezTo>
                  <a:cubicBezTo>
                    <a:pt x="191" y="298"/>
                    <a:pt x="274" y="275"/>
                    <a:pt x="298" y="239"/>
                  </a:cubicBezTo>
                  <a:cubicBezTo>
                    <a:pt x="322" y="227"/>
                    <a:pt x="453" y="191"/>
                    <a:pt x="453" y="167"/>
                  </a:cubicBezTo>
                  <a:cubicBezTo>
                    <a:pt x="453" y="144"/>
                    <a:pt x="322" y="108"/>
                    <a:pt x="322" y="84"/>
                  </a:cubicBezTo>
                  <a:cubicBezTo>
                    <a:pt x="370" y="84"/>
                    <a:pt x="417" y="1"/>
                    <a:pt x="465" y="1"/>
                  </a:cubicBezTo>
                  <a:cubicBezTo>
                    <a:pt x="477" y="1"/>
                    <a:pt x="608" y="84"/>
                    <a:pt x="608" y="84"/>
                  </a:cubicBezTo>
                  <a:cubicBezTo>
                    <a:pt x="608" y="108"/>
                    <a:pt x="453" y="156"/>
                    <a:pt x="453" y="167"/>
                  </a:cubicBezTo>
                  <a:cubicBezTo>
                    <a:pt x="477" y="191"/>
                    <a:pt x="560" y="227"/>
                    <a:pt x="596" y="251"/>
                  </a:cubicBezTo>
                  <a:cubicBezTo>
                    <a:pt x="608" y="263"/>
                    <a:pt x="739" y="334"/>
                    <a:pt x="739" y="334"/>
                  </a:cubicBezTo>
                  <a:cubicBezTo>
                    <a:pt x="715" y="358"/>
                    <a:pt x="620" y="394"/>
                    <a:pt x="584" y="417"/>
                  </a:cubicBezTo>
                  <a:cubicBezTo>
                    <a:pt x="548" y="429"/>
                    <a:pt x="477" y="477"/>
                    <a:pt x="429" y="489"/>
                  </a:cubicBezTo>
                  <a:cubicBezTo>
                    <a:pt x="405" y="501"/>
                    <a:pt x="322" y="406"/>
                    <a:pt x="286" y="406"/>
                  </a:cubicBezTo>
                  <a:cubicBezTo>
                    <a:pt x="239" y="406"/>
                    <a:pt x="191" y="477"/>
                    <a:pt x="132" y="4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3265875" y="2943650"/>
              <a:ext cx="19375" cy="14000"/>
            </a:xfrm>
            <a:custGeom>
              <a:rect b="b" l="l" r="r" t="t"/>
              <a:pathLst>
                <a:path extrusionOk="0" h="560" w="775">
                  <a:moveTo>
                    <a:pt x="143" y="560"/>
                  </a:moveTo>
                  <a:cubicBezTo>
                    <a:pt x="131" y="536"/>
                    <a:pt x="0" y="500"/>
                    <a:pt x="0" y="477"/>
                  </a:cubicBezTo>
                  <a:cubicBezTo>
                    <a:pt x="0" y="453"/>
                    <a:pt x="167" y="417"/>
                    <a:pt x="155" y="393"/>
                  </a:cubicBezTo>
                  <a:cubicBezTo>
                    <a:pt x="155" y="369"/>
                    <a:pt x="12" y="334"/>
                    <a:pt x="12" y="310"/>
                  </a:cubicBezTo>
                  <a:cubicBezTo>
                    <a:pt x="24" y="298"/>
                    <a:pt x="143" y="250"/>
                    <a:pt x="167" y="238"/>
                  </a:cubicBezTo>
                  <a:cubicBezTo>
                    <a:pt x="191" y="227"/>
                    <a:pt x="322" y="167"/>
                    <a:pt x="322" y="155"/>
                  </a:cubicBezTo>
                  <a:cubicBezTo>
                    <a:pt x="322" y="143"/>
                    <a:pt x="179" y="72"/>
                    <a:pt x="191" y="72"/>
                  </a:cubicBezTo>
                  <a:cubicBezTo>
                    <a:pt x="203" y="60"/>
                    <a:pt x="310" y="0"/>
                    <a:pt x="334" y="0"/>
                  </a:cubicBezTo>
                  <a:cubicBezTo>
                    <a:pt x="381" y="0"/>
                    <a:pt x="441" y="84"/>
                    <a:pt x="477" y="84"/>
                  </a:cubicBezTo>
                  <a:cubicBezTo>
                    <a:pt x="536" y="72"/>
                    <a:pt x="572" y="12"/>
                    <a:pt x="631" y="0"/>
                  </a:cubicBezTo>
                  <a:cubicBezTo>
                    <a:pt x="643" y="36"/>
                    <a:pt x="774" y="60"/>
                    <a:pt x="774" y="84"/>
                  </a:cubicBezTo>
                  <a:cubicBezTo>
                    <a:pt x="774" y="96"/>
                    <a:pt x="620" y="167"/>
                    <a:pt x="620" y="167"/>
                  </a:cubicBezTo>
                  <a:cubicBezTo>
                    <a:pt x="608" y="167"/>
                    <a:pt x="477" y="84"/>
                    <a:pt x="477" y="84"/>
                  </a:cubicBezTo>
                  <a:cubicBezTo>
                    <a:pt x="453" y="96"/>
                    <a:pt x="322" y="143"/>
                    <a:pt x="322" y="155"/>
                  </a:cubicBezTo>
                  <a:cubicBezTo>
                    <a:pt x="322" y="179"/>
                    <a:pt x="477" y="215"/>
                    <a:pt x="465" y="238"/>
                  </a:cubicBezTo>
                  <a:cubicBezTo>
                    <a:pt x="453" y="274"/>
                    <a:pt x="322" y="286"/>
                    <a:pt x="310" y="322"/>
                  </a:cubicBezTo>
                  <a:cubicBezTo>
                    <a:pt x="310" y="346"/>
                    <a:pt x="453" y="381"/>
                    <a:pt x="453" y="405"/>
                  </a:cubicBezTo>
                  <a:cubicBezTo>
                    <a:pt x="441" y="429"/>
                    <a:pt x="310" y="453"/>
                    <a:pt x="298" y="4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3510250" y="2955850"/>
              <a:ext cx="18175" cy="12525"/>
            </a:xfrm>
            <a:custGeom>
              <a:rect b="b" l="l" r="r" t="t"/>
              <a:pathLst>
                <a:path extrusionOk="0" h="501" w="727">
                  <a:moveTo>
                    <a:pt x="0" y="322"/>
                  </a:moveTo>
                  <a:cubicBezTo>
                    <a:pt x="12" y="298"/>
                    <a:pt x="155" y="274"/>
                    <a:pt x="155" y="251"/>
                  </a:cubicBezTo>
                  <a:cubicBezTo>
                    <a:pt x="155" y="227"/>
                    <a:pt x="0" y="179"/>
                    <a:pt x="12" y="167"/>
                  </a:cubicBezTo>
                  <a:cubicBezTo>
                    <a:pt x="36" y="131"/>
                    <a:pt x="131" y="108"/>
                    <a:pt x="167" y="84"/>
                  </a:cubicBezTo>
                  <a:cubicBezTo>
                    <a:pt x="179" y="72"/>
                    <a:pt x="310" y="1"/>
                    <a:pt x="322" y="12"/>
                  </a:cubicBezTo>
                  <a:cubicBezTo>
                    <a:pt x="334" y="12"/>
                    <a:pt x="453" y="84"/>
                    <a:pt x="453" y="96"/>
                  </a:cubicBezTo>
                  <a:cubicBezTo>
                    <a:pt x="453" y="108"/>
                    <a:pt x="322" y="155"/>
                    <a:pt x="310" y="167"/>
                  </a:cubicBezTo>
                  <a:cubicBezTo>
                    <a:pt x="250" y="191"/>
                    <a:pt x="203" y="215"/>
                    <a:pt x="155" y="251"/>
                  </a:cubicBezTo>
                  <a:cubicBezTo>
                    <a:pt x="203" y="262"/>
                    <a:pt x="239" y="322"/>
                    <a:pt x="286" y="334"/>
                  </a:cubicBezTo>
                  <a:cubicBezTo>
                    <a:pt x="334" y="346"/>
                    <a:pt x="381" y="417"/>
                    <a:pt x="429" y="417"/>
                  </a:cubicBezTo>
                  <a:cubicBezTo>
                    <a:pt x="453" y="417"/>
                    <a:pt x="572" y="334"/>
                    <a:pt x="584" y="334"/>
                  </a:cubicBezTo>
                  <a:cubicBezTo>
                    <a:pt x="596" y="346"/>
                    <a:pt x="727" y="417"/>
                    <a:pt x="727" y="429"/>
                  </a:cubicBezTo>
                  <a:cubicBezTo>
                    <a:pt x="715" y="453"/>
                    <a:pt x="584" y="477"/>
                    <a:pt x="572" y="501"/>
                  </a:cubicBezTo>
                  <a:cubicBezTo>
                    <a:pt x="524" y="489"/>
                    <a:pt x="477" y="417"/>
                    <a:pt x="429" y="417"/>
                  </a:cubicBezTo>
                  <a:cubicBezTo>
                    <a:pt x="393" y="417"/>
                    <a:pt x="298" y="501"/>
                    <a:pt x="274" y="489"/>
                  </a:cubicBezTo>
                  <a:cubicBezTo>
                    <a:pt x="227" y="477"/>
                    <a:pt x="167" y="429"/>
                    <a:pt x="143" y="4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3479600" y="2934725"/>
              <a:ext cx="18175" cy="6575"/>
            </a:xfrm>
            <a:custGeom>
              <a:rect b="b" l="l" r="r" t="t"/>
              <a:pathLst>
                <a:path extrusionOk="0" h="263" w="727">
                  <a:moveTo>
                    <a:pt x="298" y="95"/>
                  </a:moveTo>
                  <a:cubicBezTo>
                    <a:pt x="262" y="84"/>
                    <a:pt x="179" y="167"/>
                    <a:pt x="143" y="167"/>
                  </a:cubicBezTo>
                  <a:cubicBezTo>
                    <a:pt x="131" y="167"/>
                    <a:pt x="0" y="84"/>
                    <a:pt x="0" y="84"/>
                  </a:cubicBezTo>
                  <a:cubicBezTo>
                    <a:pt x="0" y="72"/>
                    <a:pt x="131" y="12"/>
                    <a:pt x="155" y="12"/>
                  </a:cubicBezTo>
                  <a:cubicBezTo>
                    <a:pt x="179" y="0"/>
                    <a:pt x="262" y="95"/>
                    <a:pt x="298" y="95"/>
                  </a:cubicBezTo>
                  <a:cubicBezTo>
                    <a:pt x="333" y="95"/>
                    <a:pt x="417" y="12"/>
                    <a:pt x="453" y="12"/>
                  </a:cubicBezTo>
                  <a:cubicBezTo>
                    <a:pt x="488" y="24"/>
                    <a:pt x="560" y="84"/>
                    <a:pt x="583" y="95"/>
                  </a:cubicBezTo>
                  <a:cubicBezTo>
                    <a:pt x="607" y="107"/>
                    <a:pt x="726" y="167"/>
                    <a:pt x="726" y="179"/>
                  </a:cubicBezTo>
                  <a:cubicBezTo>
                    <a:pt x="726" y="191"/>
                    <a:pt x="583" y="262"/>
                    <a:pt x="572" y="262"/>
                  </a:cubicBezTo>
                  <a:cubicBezTo>
                    <a:pt x="536" y="262"/>
                    <a:pt x="464" y="191"/>
                    <a:pt x="429" y="179"/>
                  </a:cubicBezTo>
                  <a:cubicBezTo>
                    <a:pt x="381" y="155"/>
                    <a:pt x="345" y="107"/>
                    <a:pt x="298" y="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3639125" y="2945125"/>
              <a:ext cx="18475" cy="10150"/>
            </a:xfrm>
            <a:custGeom>
              <a:rect b="b" l="l" r="r" t="t"/>
              <a:pathLst>
                <a:path extrusionOk="0" h="406" w="739">
                  <a:moveTo>
                    <a:pt x="310" y="168"/>
                  </a:moveTo>
                  <a:cubicBezTo>
                    <a:pt x="358" y="179"/>
                    <a:pt x="394" y="251"/>
                    <a:pt x="441" y="251"/>
                  </a:cubicBezTo>
                  <a:cubicBezTo>
                    <a:pt x="465" y="251"/>
                    <a:pt x="584" y="168"/>
                    <a:pt x="596" y="179"/>
                  </a:cubicBezTo>
                  <a:cubicBezTo>
                    <a:pt x="620" y="179"/>
                    <a:pt x="739" y="251"/>
                    <a:pt x="739" y="263"/>
                  </a:cubicBezTo>
                  <a:cubicBezTo>
                    <a:pt x="739" y="287"/>
                    <a:pt x="596" y="310"/>
                    <a:pt x="584" y="334"/>
                  </a:cubicBezTo>
                  <a:cubicBezTo>
                    <a:pt x="537" y="322"/>
                    <a:pt x="501" y="263"/>
                    <a:pt x="441" y="251"/>
                  </a:cubicBezTo>
                  <a:cubicBezTo>
                    <a:pt x="418" y="251"/>
                    <a:pt x="310" y="322"/>
                    <a:pt x="287" y="334"/>
                  </a:cubicBezTo>
                  <a:lnTo>
                    <a:pt x="144" y="406"/>
                  </a:lnTo>
                  <a:cubicBezTo>
                    <a:pt x="132" y="382"/>
                    <a:pt x="1" y="346"/>
                    <a:pt x="1" y="322"/>
                  </a:cubicBezTo>
                  <a:cubicBezTo>
                    <a:pt x="1" y="299"/>
                    <a:pt x="144" y="275"/>
                    <a:pt x="156" y="251"/>
                  </a:cubicBezTo>
                  <a:cubicBezTo>
                    <a:pt x="168" y="215"/>
                    <a:pt x="298" y="191"/>
                    <a:pt x="310" y="168"/>
                  </a:cubicBezTo>
                  <a:cubicBezTo>
                    <a:pt x="310" y="144"/>
                    <a:pt x="179" y="108"/>
                    <a:pt x="168" y="84"/>
                  </a:cubicBezTo>
                  <a:cubicBezTo>
                    <a:pt x="215" y="84"/>
                    <a:pt x="275" y="1"/>
                    <a:pt x="322" y="1"/>
                  </a:cubicBezTo>
                  <a:cubicBezTo>
                    <a:pt x="334" y="1"/>
                    <a:pt x="465" y="84"/>
                    <a:pt x="453" y="96"/>
                  </a:cubicBezTo>
                  <a:cubicBezTo>
                    <a:pt x="453" y="120"/>
                    <a:pt x="322" y="144"/>
                    <a:pt x="310" y="1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3781425" y="2944825"/>
              <a:ext cx="8350" cy="12250"/>
            </a:xfrm>
            <a:custGeom>
              <a:rect b="b" l="l" r="r" t="t"/>
              <a:pathLst>
                <a:path extrusionOk="0" h="490" w="334">
                  <a:moveTo>
                    <a:pt x="143" y="489"/>
                  </a:moveTo>
                  <a:cubicBezTo>
                    <a:pt x="131" y="465"/>
                    <a:pt x="0" y="430"/>
                    <a:pt x="0" y="406"/>
                  </a:cubicBezTo>
                  <a:cubicBezTo>
                    <a:pt x="12" y="382"/>
                    <a:pt x="167" y="346"/>
                    <a:pt x="155" y="322"/>
                  </a:cubicBezTo>
                  <a:cubicBezTo>
                    <a:pt x="155" y="299"/>
                    <a:pt x="12" y="263"/>
                    <a:pt x="24" y="239"/>
                  </a:cubicBezTo>
                  <a:cubicBezTo>
                    <a:pt x="24" y="215"/>
                    <a:pt x="167" y="191"/>
                    <a:pt x="167" y="168"/>
                  </a:cubicBezTo>
                  <a:cubicBezTo>
                    <a:pt x="179" y="144"/>
                    <a:pt x="24" y="96"/>
                    <a:pt x="36" y="84"/>
                  </a:cubicBezTo>
                  <a:cubicBezTo>
                    <a:pt x="48" y="49"/>
                    <a:pt x="167" y="37"/>
                    <a:pt x="191" y="1"/>
                  </a:cubicBezTo>
                  <a:cubicBezTo>
                    <a:pt x="191" y="25"/>
                    <a:pt x="333" y="61"/>
                    <a:pt x="321" y="84"/>
                  </a:cubicBezTo>
                  <a:cubicBezTo>
                    <a:pt x="321" y="108"/>
                    <a:pt x="167" y="144"/>
                    <a:pt x="167" y="168"/>
                  </a:cubicBezTo>
                  <a:cubicBezTo>
                    <a:pt x="179" y="191"/>
                    <a:pt x="310" y="227"/>
                    <a:pt x="310" y="251"/>
                  </a:cubicBezTo>
                  <a:cubicBezTo>
                    <a:pt x="310" y="275"/>
                    <a:pt x="167" y="299"/>
                    <a:pt x="155" y="322"/>
                  </a:cubicBezTo>
                  <a:cubicBezTo>
                    <a:pt x="155" y="346"/>
                    <a:pt x="310" y="394"/>
                    <a:pt x="298" y="406"/>
                  </a:cubicBezTo>
                  <a:cubicBezTo>
                    <a:pt x="286" y="442"/>
                    <a:pt x="167" y="453"/>
                    <a:pt x="143" y="4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3818925" y="2940075"/>
              <a:ext cx="18475" cy="10150"/>
            </a:xfrm>
            <a:custGeom>
              <a:rect b="b" l="l" r="r" t="t"/>
              <a:pathLst>
                <a:path extrusionOk="0" h="406" w="739">
                  <a:moveTo>
                    <a:pt x="572" y="322"/>
                  </a:moveTo>
                  <a:cubicBezTo>
                    <a:pt x="524" y="322"/>
                    <a:pt x="476" y="405"/>
                    <a:pt x="429" y="405"/>
                  </a:cubicBezTo>
                  <a:cubicBezTo>
                    <a:pt x="417" y="405"/>
                    <a:pt x="286" y="322"/>
                    <a:pt x="286" y="322"/>
                  </a:cubicBezTo>
                  <a:cubicBezTo>
                    <a:pt x="286" y="310"/>
                    <a:pt x="441" y="239"/>
                    <a:pt x="441" y="239"/>
                  </a:cubicBezTo>
                  <a:cubicBezTo>
                    <a:pt x="417" y="227"/>
                    <a:pt x="322" y="155"/>
                    <a:pt x="298" y="155"/>
                  </a:cubicBezTo>
                  <a:cubicBezTo>
                    <a:pt x="298" y="155"/>
                    <a:pt x="250" y="179"/>
                    <a:pt x="215" y="191"/>
                  </a:cubicBezTo>
                  <a:cubicBezTo>
                    <a:pt x="179" y="215"/>
                    <a:pt x="143" y="227"/>
                    <a:pt x="143" y="227"/>
                  </a:cubicBezTo>
                  <a:cubicBezTo>
                    <a:pt x="131" y="215"/>
                    <a:pt x="0" y="167"/>
                    <a:pt x="12" y="143"/>
                  </a:cubicBezTo>
                  <a:cubicBezTo>
                    <a:pt x="12" y="120"/>
                    <a:pt x="143" y="96"/>
                    <a:pt x="155" y="72"/>
                  </a:cubicBezTo>
                  <a:cubicBezTo>
                    <a:pt x="215" y="84"/>
                    <a:pt x="250" y="155"/>
                    <a:pt x="298" y="155"/>
                  </a:cubicBezTo>
                  <a:cubicBezTo>
                    <a:pt x="322" y="155"/>
                    <a:pt x="429" y="84"/>
                    <a:pt x="453" y="72"/>
                  </a:cubicBezTo>
                  <a:cubicBezTo>
                    <a:pt x="476" y="60"/>
                    <a:pt x="572" y="0"/>
                    <a:pt x="607" y="0"/>
                  </a:cubicBezTo>
                  <a:cubicBezTo>
                    <a:pt x="643" y="0"/>
                    <a:pt x="703" y="84"/>
                    <a:pt x="738" y="84"/>
                  </a:cubicBezTo>
                  <a:cubicBezTo>
                    <a:pt x="691" y="108"/>
                    <a:pt x="643" y="131"/>
                    <a:pt x="596" y="167"/>
                  </a:cubicBezTo>
                  <a:cubicBezTo>
                    <a:pt x="572" y="179"/>
                    <a:pt x="441" y="227"/>
                    <a:pt x="441" y="239"/>
                  </a:cubicBezTo>
                  <a:cubicBezTo>
                    <a:pt x="441" y="262"/>
                    <a:pt x="572" y="298"/>
                    <a:pt x="572" y="3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3898400" y="2948100"/>
              <a:ext cx="44375" cy="11950"/>
            </a:xfrm>
            <a:custGeom>
              <a:rect b="b" l="l" r="r" t="t"/>
              <a:pathLst>
                <a:path extrusionOk="0" h="478" w="1775">
                  <a:moveTo>
                    <a:pt x="441" y="322"/>
                  </a:moveTo>
                  <a:cubicBezTo>
                    <a:pt x="453" y="299"/>
                    <a:pt x="595" y="275"/>
                    <a:pt x="595" y="251"/>
                  </a:cubicBezTo>
                  <a:cubicBezTo>
                    <a:pt x="595" y="239"/>
                    <a:pt x="476" y="180"/>
                    <a:pt x="453" y="168"/>
                  </a:cubicBezTo>
                  <a:cubicBezTo>
                    <a:pt x="441" y="156"/>
                    <a:pt x="310" y="84"/>
                    <a:pt x="310" y="84"/>
                  </a:cubicBezTo>
                  <a:cubicBezTo>
                    <a:pt x="322" y="72"/>
                    <a:pt x="453" y="1"/>
                    <a:pt x="465" y="1"/>
                  </a:cubicBezTo>
                  <a:cubicBezTo>
                    <a:pt x="512" y="1"/>
                    <a:pt x="572" y="96"/>
                    <a:pt x="607" y="84"/>
                  </a:cubicBezTo>
                  <a:cubicBezTo>
                    <a:pt x="655" y="84"/>
                    <a:pt x="703" y="13"/>
                    <a:pt x="762" y="13"/>
                  </a:cubicBezTo>
                  <a:cubicBezTo>
                    <a:pt x="810" y="13"/>
                    <a:pt x="857" y="96"/>
                    <a:pt x="905" y="96"/>
                  </a:cubicBezTo>
                  <a:cubicBezTo>
                    <a:pt x="953" y="96"/>
                    <a:pt x="1000" y="13"/>
                    <a:pt x="1048" y="13"/>
                  </a:cubicBezTo>
                  <a:cubicBezTo>
                    <a:pt x="1096" y="13"/>
                    <a:pt x="1143" y="96"/>
                    <a:pt x="1191" y="108"/>
                  </a:cubicBezTo>
                  <a:cubicBezTo>
                    <a:pt x="1238" y="108"/>
                    <a:pt x="1298" y="25"/>
                    <a:pt x="1346" y="25"/>
                  </a:cubicBezTo>
                  <a:cubicBezTo>
                    <a:pt x="1393" y="25"/>
                    <a:pt x="1429" y="108"/>
                    <a:pt x="1488" y="108"/>
                  </a:cubicBezTo>
                  <a:cubicBezTo>
                    <a:pt x="1512" y="108"/>
                    <a:pt x="1608" y="25"/>
                    <a:pt x="1631" y="37"/>
                  </a:cubicBezTo>
                  <a:cubicBezTo>
                    <a:pt x="1655" y="37"/>
                    <a:pt x="1774" y="108"/>
                    <a:pt x="1774" y="120"/>
                  </a:cubicBezTo>
                  <a:cubicBezTo>
                    <a:pt x="1774" y="144"/>
                    <a:pt x="1631" y="168"/>
                    <a:pt x="1619" y="191"/>
                  </a:cubicBezTo>
                  <a:lnTo>
                    <a:pt x="1322" y="346"/>
                  </a:lnTo>
                  <a:cubicBezTo>
                    <a:pt x="1310" y="322"/>
                    <a:pt x="1179" y="287"/>
                    <a:pt x="1179" y="263"/>
                  </a:cubicBezTo>
                  <a:cubicBezTo>
                    <a:pt x="1179" y="251"/>
                    <a:pt x="1334" y="191"/>
                    <a:pt x="1334" y="191"/>
                  </a:cubicBezTo>
                  <a:cubicBezTo>
                    <a:pt x="1322" y="180"/>
                    <a:pt x="1215" y="108"/>
                    <a:pt x="1191" y="108"/>
                  </a:cubicBezTo>
                  <a:cubicBezTo>
                    <a:pt x="1155" y="96"/>
                    <a:pt x="1084" y="180"/>
                    <a:pt x="1036" y="180"/>
                  </a:cubicBezTo>
                  <a:cubicBezTo>
                    <a:pt x="1012" y="180"/>
                    <a:pt x="917" y="84"/>
                    <a:pt x="893" y="96"/>
                  </a:cubicBezTo>
                  <a:cubicBezTo>
                    <a:pt x="846" y="108"/>
                    <a:pt x="786" y="156"/>
                    <a:pt x="750" y="168"/>
                  </a:cubicBezTo>
                  <a:cubicBezTo>
                    <a:pt x="726" y="180"/>
                    <a:pt x="595" y="239"/>
                    <a:pt x="595" y="251"/>
                  </a:cubicBezTo>
                  <a:cubicBezTo>
                    <a:pt x="595" y="275"/>
                    <a:pt x="738" y="311"/>
                    <a:pt x="726" y="334"/>
                  </a:cubicBezTo>
                  <a:cubicBezTo>
                    <a:pt x="726" y="358"/>
                    <a:pt x="595" y="382"/>
                    <a:pt x="584" y="406"/>
                  </a:cubicBezTo>
                  <a:lnTo>
                    <a:pt x="441" y="322"/>
                  </a:lnTo>
                  <a:cubicBezTo>
                    <a:pt x="381" y="334"/>
                    <a:pt x="345" y="394"/>
                    <a:pt x="286" y="406"/>
                  </a:cubicBezTo>
                  <a:cubicBezTo>
                    <a:pt x="238" y="406"/>
                    <a:pt x="179" y="477"/>
                    <a:pt x="131" y="477"/>
                  </a:cubicBezTo>
                  <a:cubicBezTo>
                    <a:pt x="131" y="477"/>
                    <a:pt x="0" y="394"/>
                    <a:pt x="0" y="394"/>
                  </a:cubicBezTo>
                  <a:cubicBezTo>
                    <a:pt x="0" y="382"/>
                    <a:pt x="131" y="322"/>
                    <a:pt x="143" y="322"/>
                  </a:cubicBezTo>
                  <a:cubicBezTo>
                    <a:pt x="179" y="311"/>
                    <a:pt x="274" y="239"/>
                    <a:pt x="298" y="239"/>
                  </a:cubicBezTo>
                  <a:cubicBezTo>
                    <a:pt x="345" y="239"/>
                    <a:pt x="393" y="322"/>
                    <a:pt x="441" y="3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4179675" y="2951375"/>
              <a:ext cx="14600" cy="12250"/>
            </a:xfrm>
            <a:custGeom>
              <a:rect b="b" l="l" r="r" t="t"/>
              <a:pathLst>
                <a:path extrusionOk="0" h="490" w="584">
                  <a:moveTo>
                    <a:pt x="274" y="489"/>
                  </a:moveTo>
                  <a:lnTo>
                    <a:pt x="143" y="406"/>
                  </a:lnTo>
                  <a:cubicBezTo>
                    <a:pt x="120" y="394"/>
                    <a:pt x="1" y="334"/>
                    <a:pt x="1" y="322"/>
                  </a:cubicBezTo>
                  <a:cubicBezTo>
                    <a:pt x="12" y="287"/>
                    <a:pt x="143" y="275"/>
                    <a:pt x="155" y="239"/>
                  </a:cubicBezTo>
                  <a:cubicBezTo>
                    <a:pt x="167" y="215"/>
                    <a:pt x="310" y="191"/>
                    <a:pt x="310" y="168"/>
                  </a:cubicBezTo>
                  <a:cubicBezTo>
                    <a:pt x="310" y="156"/>
                    <a:pt x="155" y="84"/>
                    <a:pt x="167" y="84"/>
                  </a:cubicBezTo>
                  <a:cubicBezTo>
                    <a:pt x="203" y="49"/>
                    <a:pt x="286" y="37"/>
                    <a:pt x="322" y="1"/>
                  </a:cubicBezTo>
                  <a:cubicBezTo>
                    <a:pt x="334" y="25"/>
                    <a:pt x="465" y="60"/>
                    <a:pt x="465" y="84"/>
                  </a:cubicBezTo>
                  <a:cubicBezTo>
                    <a:pt x="453" y="108"/>
                    <a:pt x="298" y="144"/>
                    <a:pt x="310" y="168"/>
                  </a:cubicBezTo>
                  <a:cubicBezTo>
                    <a:pt x="322" y="191"/>
                    <a:pt x="417" y="227"/>
                    <a:pt x="441" y="251"/>
                  </a:cubicBezTo>
                  <a:cubicBezTo>
                    <a:pt x="465" y="263"/>
                    <a:pt x="584" y="322"/>
                    <a:pt x="584" y="334"/>
                  </a:cubicBezTo>
                  <a:cubicBezTo>
                    <a:pt x="584" y="346"/>
                    <a:pt x="453" y="406"/>
                    <a:pt x="429" y="4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4238625" y="2949000"/>
              <a:ext cx="29475" cy="6575"/>
            </a:xfrm>
            <a:custGeom>
              <a:rect b="b" l="l" r="r" t="t"/>
              <a:pathLst>
                <a:path extrusionOk="0" h="263" w="1179">
                  <a:moveTo>
                    <a:pt x="155" y="72"/>
                  </a:moveTo>
                  <a:cubicBezTo>
                    <a:pt x="202" y="72"/>
                    <a:pt x="262" y="1"/>
                    <a:pt x="310" y="1"/>
                  </a:cubicBezTo>
                  <a:cubicBezTo>
                    <a:pt x="357" y="1"/>
                    <a:pt x="405" y="72"/>
                    <a:pt x="452" y="84"/>
                  </a:cubicBezTo>
                  <a:cubicBezTo>
                    <a:pt x="500" y="96"/>
                    <a:pt x="536" y="167"/>
                    <a:pt x="595" y="167"/>
                  </a:cubicBezTo>
                  <a:cubicBezTo>
                    <a:pt x="643" y="167"/>
                    <a:pt x="691" y="84"/>
                    <a:pt x="738" y="96"/>
                  </a:cubicBezTo>
                  <a:cubicBezTo>
                    <a:pt x="786" y="96"/>
                    <a:pt x="833" y="179"/>
                    <a:pt x="881" y="179"/>
                  </a:cubicBezTo>
                  <a:cubicBezTo>
                    <a:pt x="929" y="179"/>
                    <a:pt x="988" y="96"/>
                    <a:pt x="1036" y="96"/>
                  </a:cubicBezTo>
                  <a:cubicBezTo>
                    <a:pt x="1083" y="108"/>
                    <a:pt x="1119" y="167"/>
                    <a:pt x="1179" y="179"/>
                  </a:cubicBezTo>
                  <a:cubicBezTo>
                    <a:pt x="1119" y="191"/>
                    <a:pt x="1072" y="263"/>
                    <a:pt x="1024" y="263"/>
                  </a:cubicBezTo>
                  <a:cubicBezTo>
                    <a:pt x="976" y="263"/>
                    <a:pt x="929" y="179"/>
                    <a:pt x="881" y="179"/>
                  </a:cubicBezTo>
                  <a:cubicBezTo>
                    <a:pt x="833" y="179"/>
                    <a:pt x="774" y="251"/>
                    <a:pt x="726" y="251"/>
                  </a:cubicBezTo>
                  <a:cubicBezTo>
                    <a:pt x="679" y="251"/>
                    <a:pt x="643" y="167"/>
                    <a:pt x="595" y="167"/>
                  </a:cubicBezTo>
                  <a:cubicBezTo>
                    <a:pt x="536" y="167"/>
                    <a:pt x="488" y="251"/>
                    <a:pt x="441" y="239"/>
                  </a:cubicBezTo>
                  <a:cubicBezTo>
                    <a:pt x="393" y="239"/>
                    <a:pt x="333" y="155"/>
                    <a:pt x="298" y="155"/>
                  </a:cubicBezTo>
                  <a:cubicBezTo>
                    <a:pt x="274" y="167"/>
                    <a:pt x="167" y="239"/>
                    <a:pt x="143" y="239"/>
                  </a:cubicBezTo>
                  <a:cubicBezTo>
                    <a:pt x="131" y="227"/>
                    <a:pt x="0" y="155"/>
                    <a:pt x="12" y="155"/>
                  </a:cubicBezTo>
                  <a:cubicBezTo>
                    <a:pt x="12" y="120"/>
                    <a:pt x="143" y="96"/>
                    <a:pt x="155" y="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4263925" y="2951675"/>
              <a:ext cx="25900" cy="10450"/>
            </a:xfrm>
            <a:custGeom>
              <a:rect b="b" l="l" r="r" t="t"/>
              <a:pathLst>
                <a:path extrusionOk="0" h="418" w="1036">
                  <a:moveTo>
                    <a:pt x="0" y="310"/>
                  </a:moveTo>
                  <a:cubicBezTo>
                    <a:pt x="48" y="287"/>
                    <a:pt x="95" y="263"/>
                    <a:pt x="143" y="239"/>
                  </a:cubicBezTo>
                  <a:cubicBezTo>
                    <a:pt x="191" y="215"/>
                    <a:pt x="250" y="191"/>
                    <a:pt x="298" y="156"/>
                  </a:cubicBezTo>
                  <a:lnTo>
                    <a:pt x="452" y="84"/>
                  </a:lnTo>
                  <a:cubicBezTo>
                    <a:pt x="488" y="60"/>
                    <a:pt x="560" y="13"/>
                    <a:pt x="607" y="1"/>
                  </a:cubicBezTo>
                  <a:cubicBezTo>
                    <a:pt x="631" y="1"/>
                    <a:pt x="714" y="84"/>
                    <a:pt x="750" y="96"/>
                  </a:cubicBezTo>
                  <a:cubicBezTo>
                    <a:pt x="774" y="96"/>
                    <a:pt x="881" y="13"/>
                    <a:pt x="893" y="13"/>
                  </a:cubicBezTo>
                  <a:cubicBezTo>
                    <a:pt x="917" y="25"/>
                    <a:pt x="1036" y="84"/>
                    <a:pt x="1036" y="96"/>
                  </a:cubicBezTo>
                  <a:cubicBezTo>
                    <a:pt x="1036" y="120"/>
                    <a:pt x="881" y="156"/>
                    <a:pt x="881" y="179"/>
                  </a:cubicBezTo>
                  <a:cubicBezTo>
                    <a:pt x="893" y="191"/>
                    <a:pt x="1036" y="251"/>
                    <a:pt x="1024" y="263"/>
                  </a:cubicBezTo>
                  <a:cubicBezTo>
                    <a:pt x="1000" y="287"/>
                    <a:pt x="905" y="322"/>
                    <a:pt x="869" y="334"/>
                  </a:cubicBezTo>
                  <a:lnTo>
                    <a:pt x="714" y="418"/>
                  </a:lnTo>
                  <a:cubicBezTo>
                    <a:pt x="714" y="382"/>
                    <a:pt x="572" y="358"/>
                    <a:pt x="583" y="334"/>
                  </a:cubicBezTo>
                  <a:cubicBezTo>
                    <a:pt x="583" y="310"/>
                    <a:pt x="714" y="263"/>
                    <a:pt x="726" y="251"/>
                  </a:cubicBezTo>
                  <a:cubicBezTo>
                    <a:pt x="762" y="239"/>
                    <a:pt x="869" y="191"/>
                    <a:pt x="881" y="179"/>
                  </a:cubicBezTo>
                  <a:cubicBezTo>
                    <a:pt x="893" y="156"/>
                    <a:pt x="750" y="108"/>
                    <a:pt x="750" y="96"/>
                  </a:cubicBezTo>
                  <a:lnTo>
                    <a:pt x="441" y="239"/>
                  </a:lnTo>
                  <a:cubicBezTo>
                    <a:pt x="393" y="275"/>
                    <a:pt x="333" y="298"/>
                    <a:pt x="286" y="322"/>
                  </a:cubicBezTo>
                  <a:cubicBezTo>
                    <a:pt x="262" y="334"/>
                    <a:pt x="167" y="394"/>
                    <a:pt x="131" y="394"/>
                  </a:cubicBezTo>
                  <a:cubicBezTo>
                    <a:pt x="95" y="406"/>
                    <a:pt x="36" y="322"/>
                    <a:pt x="0" y="3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4300525" y="2954650"/>
              <a:ext cx="18175" cy="6275"/>
            </a:xfrm>
            <a:custGeom>
              <a:rect b="b" l="l" r="r" t="t"/>
              <a:pathLst>
                <a:path extrusionOk="0" h="251" w="727">
                  <a:moveTo>
                    <a:pt x="429" y="168"/>
                  </a:moveTo>
                  <a:cubicBezTo>
                    <a:pt x="405" y="156"/>
                    <a:pt x="310" y="251"/>
                    <a:pt x="286" y="239"/>
                  </a:cubicBezTo>
                  <a:cubicBezTo>
                    <a:pt x="239" y="227"/>
                    <a:pt x="179" y="179"/>
                    <a:pt x="143" y="156"/>
                  </a:cubicBezTo>
                  <a:cubicBezTo>
                    <a:pt x="120" y="144"/>
                    <a:pt x="1" y="84"/>
                    <a:pt x="1" y="72"/>
                  </a:cubicBezTo>
                  <a:cubicBezTo>
                    <a:pt x="1" y="72"/>
                    <a:pt x="143" y="1"/>
                    <a:pt x="155" y="1"/>
                  </a:cubicBezTo>
                  <a:cubicBezTo>
                    <a:pt x="203" y="1"/>
                    <a:pt x="251" y="72"/>
                    <a:pt x="298" y="84"/>
                  </a:cubicBezTo>
                  <a:cubicBezTo>
                    <a:pt x="346" y="84"/>
                    <a:pt x="382" y="168"/>
                    <a:pt x="429" y="168"/>
                  </a:cubicBezTo>
                  <a:cubicBezTo>
                    <a:pt x="477" y="168"/>
                    <a:pt x="548" y="84"/>
                    <a:pt x="584" y="84"/>
                  </a:cubicBezTo>
                  <a:cubicBezTo>
                    <a:pt x="596" y="84"/>
                    <a:pt x="727" y="168"/>
                    <a:pt x="727" y="168"/>
                  </a:cubicBezTo>
                  <a:cubicBezTo>
                    <a:pt x="727" y="179"/>
                    <a:pt x="584" y="251"/>
                    <a:pt x="572" y="251"/>
                  </a:cubicBezTo>
                  <a:cubicBezTo>
                    <a:pt x="524" y="251"/>
                    <a:pt x="477" y="168"/>
                    <a:pt x="429" y="1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4337425" y="2949600"/>
              <a:ext cx="18500" cy="14300"/>
            </a:xfrm>
            <a:custGeom>
              <a:rect b="b" l="l" r="r" t="t"/>
              <a:pathLst>
                <a:path extrusionOk="0" h="572" w="740">
                  <a:moveTo>
                    <a:pt x="144" y="239"/>
                  </a:moveTo>
                  <a:cubicBezTo>
                    <a:pt x="132" y="203"/>
                    <a:pt x="1" y="179"/>
                    <a:pt x="1" y="155"/>
                  </a:cubicBezTo>
                  <a:cubicBezTo>
                    <a:pt x="1" y="143"/>
                    <a:pt x="144" y="72"/>
                    <a:pt x="156" y="72"/>
                  </a:cubicBezTo>
                  <a:cubicBezTo>
                    <a:pt x="179" y="72"/>
                    <a:pt x="275" y="167"/>
                    <a:pt x="287" y="155"/>
                  </a:cubicBezTo>
                  <a:cubicBezTo>
                    <a:pt x="346" y="143"/>
                    <a:pt x="406" y="108"/>
                    <a:pt x="441" y="84"/>
                  </a:cubicBezTo>
                  <a:lnTo>
                    <a:pt x="596" y="0"/>
                  </a:lnTo>
                  <a:cubicBezTo>
                    <a:pt x="608" y="36"/>
                    <a:pt x="739" y="60"/>
                    <a:pt x="739" y="84"/>
                  </a:cubicBezTo>
                  <a:cubicBezTo>
                    <a:pt x="739" y="120"/>
                    <a:pt x="596" y="143"/>
                    <a:pt x="584" y="167"/>
                  </a:cubicBezTo>
                  <a:cubicBezTo>
                    <a:pt x="572" y="191"/>
                    <a:pt x="430" y="215"/>
                    <a:pt x="430" y="239"/>
                  </a:cubicBezTo>
                  <a:cubicBezTo>
                    <a:pt x="430" y="262"/>
                    <a:pt x="584" y="310"/>
                    <a:pt x="572" y="334"/>
                  </a:cubicBezTo>
                  <a:cubicBezTo>
                    <a:pt x="560" y="358"/>
                    <a:pt x="441" y="370"/>
                    <a:pt x="418" y="405"/>
                  </a:cubicBezTo>
                  <a:cubicBezTo>
                    <a:pt x="406" y="429"/>
                    <a:pt x="560" y="465"/>
                    <a:pt x="560" y="489"/>
                  </a:cubicBezTo>
                  <a:cubicBezTo>
                    <a:pt x="560" y="501"/>
                    <a:pt x="406" y="572"/>
                    <a:pt x="406" y="572"/>
                  </a:cubicBezTo>
                  <a:cubicBezTo>
                    <a:pt x="346" y="560"/>
                    <a:pt x="322" y="489"/>
                    <a:pt x="263" y="477"/>
                  </a:cubicBezTo>
                  <a:cubicBezTo>
                    <a:pt x="275" y="453"/>
                    <a:pt x="418" y="429"/>
                    <a:pt x="418" y="405"/>
                  </a:cubicBezTo>
                  <a:cubicBezTo>
                    <a:pt x="418" y="381"/>
                    <a:pt x="275" y="346"/>
                    <a:pt x="275" y="322"/>
                  </a:cubicBezTo>
                  <a:cubicBezTo>
                    <a:pt x="287" y="310"/>
                    <a:pt x="441" y="251"/>
                    <a:pt x="430" y="239"/>
                  </a:cubicBezTo>
                  <a:cubicBezTo>
                    <a:pt x="418" y="227"/>
                    <a:pt x="310" y="155"/>
                    <a:pt x="287" y="155"/>
                  </a:cubicBezTo>
                  <a:cubicBezTo>
                    <a:pt x="239" y="155"/>
                    <a:pt x="191" y="227"/>
                    <a:pt x="144" y="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4394275" y="2965375"/>
              <a:ext cx="25925" cy="8350"/>
            </a:xfrm>
            <a:custGeom>
              <a:rect b="b" l="l" r="r" t="t"/>
              <a:pathLst>
                <a:path extrusionOk="0" h="334" w="1037">
                  <a:moveTo>
                    <a:pt x="144" y="310"/>
                  </a:moveTo>
                  <a:cubicBezTo>
                    <a:pt x="132" y="286"/>
                    <a:pt x="1" y="251"/>
                    <a:pt x="1" y="227"/>
                  </a:cubicBezTo>
                  <a:cubicBezTo>
                    <a:pt x="1" y="227"/>
                    <a:pt x="156" y="155"/>
                    <a:pt x="156" y="155"/>
                  </a:cubicBezTo>
                  <a:cubicBezTo>
                    <a:pt x="180" y="155"/>
                    <a:pt x="287" y="239"/>
                    <a:pt x="299" y="239"/>
                  </a:cubicBezTo>
                  <a:cubicBezTo>
                    <a:pt x="346" y="215"/>
                    <a:pt x="406" y="179"/>
                    <a:pt x="453" y="155"/>
                  </a:cubicBezTo>
                  <a:lnTo>
                    <a:pt x="608" y="84"/>
                  </a:lnTo>
                  <a:lnTo>
                    <a:pt x="751" y="1"/>
                  </a:lnTo>
                  <a:lnTo>
                    <a:pt x="1037" y="179"/>
                  </a:lnTo>
                  <a:lnTo>
                    <a:pt x="882" y="251"/>
                  </a:lnTo>
                  <a:cubicBezTo>
                    <a:pt x="846" y="274"/>
                    <a:pt x="775" y="322"/>
                    <a:pt x="727" y="334"/>
                  </a:cubicBezTo>
                  <a:cubicBezTo>
                    <a:pt x="703" y="334"/>
                    <a:pt x="620" y="239"/>
                    <a:pt x="584" y="239"/>
                  </a:cubicBezTo>
                  <a:cubicBezTo>
                    <a:pt x="537" y="239"/>
                    <a:pt x="489" y="322"/>
                    <a:pt x="442" y="322"/>
                  </a:cubicBezTo>
                  <a:cubicBezTo>
                    <a:pt x="394" y="322"/>
                    <a:pt x="346" y="239"/>
                    <a:pt x="299" y="239"/>
                  </a:cubicBezTo>
                  <a:cubicBezTo>
                    <a:pt x="251" y="239"/>
                    <a:pt x="191" y="310"/>
                    <a:pt x="144" y="3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4388025" y="2952875"/>
              <a:ext cx="22350" cy="8050"/>
            </a:xfrm>
            <a:custGeom>
              <a:rect b="b" l="l" r="r" t="t"/>
              <a:pathLst>
                <a:path extrusionOk="0" h="322" w="894">
                  <a:moveTo>
                    <a:pt x="608" y="84"/>
                  </a:moveTo>
                  <a:cubicBezTo>
                    <a:pt x="549" y="108"/>
                    <a:pt x="501" y="143"/>
                    <a:pt x="453" y="167"/>
                  </a:cubicBezTo>
                  <a:cubicBezTo>
                    <a:pt x="430" y="179"/>
                    <a:pt x="334" y="239"/>
                    <a:pt x="299" y="239"/>
                  </a:cubicBezTo>
                  <a:cubicBezTo>
                    <a:pt x="251" y="250"/>
                    <a:pt x="191" y="322"/>
                    <a:pt x="144" y="322"/>
                  </a:cubicBezTo>
                  <a:cubicBezTo>
                    <a:pt x="132" y="322"/>
                    <a:pt x="1" y="239"/>
                    <a:pt x="1" y="239"/>
                  </a:cubicBezTo>
                  <a:cubicBezTo>
                    <a:pt x="13" y="215"/>
                    <a:pt x="132" y="179"/>
                    <a:pt x="156" y="155"/>
                  </a:cubicBezTo>
                  <a:cubicBezTo>
                    <a:pt x="191" y="131"/>
                    <a:pt x="263" y="108"/>
                    <a:pt x="311" y="84"/>
                  </a:cubicBezTo>
                  <a:cubicBezTo>
                    <a:pt x="346" y="60"/>
                    <a:pt x="418" y="12"/>
                    <a:pt x="465" y="0"/>
                  </a:cubicBezTo>
                  <a:cubicBezTo>
                    <a:pt x="489" y="0"/>
                    <a:pt x="572" y="96"/>
                    <a:pt x="608" y="84"/>
                  </a:cubicBezTo>
                  <a:cubicBezTo>
                    <a:pt x="656" y="84"/>
                    <a:pt x="703" y="12"/>
                    <a:pt x="751" y="12"/>
                  </a:cubicBezTo>
                  <a:cubicBezTo>
                    <a:pt x="763" y="12"/>
                    <a:pt x="894" y="96"/>
                    <a:pt x="894" y="96"/>
                  </a:cubicBezTo>
                  <a:cubicBezTo>
                    <a:pt x="894" y="108"/>
                    <a:pt x="751" y="179"/>
                    <a:pt x="739" y="179"/>
                  </a:cubicBezTo>
                  <a:cubicBezTo>
                    <a:pt x="727" y="179"/>
                    <a:pt x="620" y="84"/>
                    <a:pt x="608" y="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4533900" y="2952575"/>
              <a:ext cx="8350" cy="12225"/>
            </a:xfrm>
            <a:custGeom>
              <a:rect b="b" l="l" r="r" t="t"/>
              <a:pathLst>
                <a:path extrusionOk="0" h="489" w="334">
                  <a:moveTo>
                    <a:pt x="143" y="489"/>
                  </a:moveTo>
                  <a:cubicBezTo>
                    <a:pt x="143" y="465"/>
                    <a:pt x="0" y="429"/>
                    <a:pt x="12" y="405"/>
                  </a:cubicBezTo>
                  <a:cubicBezTo>
                    <a:pt x="12" y="382"/>
                    <a:pt x="167" y="346"/>
                    <a:pt x="155" y="322"/>
                  </a:cubicBezTo>
                  <a:cubicBezTo>
                    <a:pt x="155" y="298"/>
                    <a:pt x="24" y="262"/>
                    <a:pt x="24" y="239"/>
                  </a:cubicBezTo>
                  <a:cubicBezTo>
                    <a:pt x="24" y="215"/>
                    <a:pt x="167" y="191"/>
                    <a:pt x="179" y="167"/>
                  </a:cubicBezTo>
                  <a:cubicBezTo>
                    <a:pt x="179" y="143"/>
                    <a:pt x="24" y="96"/>
                    <a:pt x="36" y="84"/>
                  </a:cubicBezTo>
                  <a:cubicBezTo>
                    <a:pt x="48" y="48"/>
                    <a:pt x="167" y="36"/>
                    <a:pt x="191" y="1"/>
                  </a:cubicBezTo>
                  <a:cubicBezTo>
                    <a:pt x="191" y="24"/>
                    <a:pt x="333" y="60"/>
                    <a:pt x="321" y="84"/>
                  </a:cubicBezTo>
                  <a:cubicBezTo>
                    <a:pt x="321" y="108"/>
                    <a:pt x="167" y="143"/>
                    <a:pt x="179" y="167"/>
                  </a:cubicBezTo>
                  <a:cubicBezTo>
                    <a:pt x="179" y="191"/>
                    <a:pt x="310" y="227"/>
                    <a:pt x="310" y="251"/>
                  </a:cubicBezTo>
                  <a:cubicBezTo>
                    <a:pt x="310" y="274"/>
                    <a:pt x="167" y="298"/>
                    <a:pt x="155" y="322"/>
                  </a:cubicBezTo>
                  <a:cubicBezTo>
                    <a:pt x="155" y="346"/>
                    <a:pt x="310" y="393"/>
                    <a:pt x="298" y="405"/>
                  </a:cubicBezTo>
                  <a:cubicBezTo>
                    <a:pt x="286" y="441"/>
                    <a:pt x="167" y="453"/>
                    <a:pt x="143" y="4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4600575" y="2954350"/>
              <a:ext cx="21750" cy="8375"/>
            </a:xfrm>
            <a:custGeom>
              <a:rect b="b" l="l" r="r" t="t"/>
              <a:pathLst>
                <a:path extrusionOk="0" h="335" w="870">
                  <a:moveTo>
                    <a:pt x="417" y="334"/>
                  </a:moveTo>
                  <a:cubicBezTo>
                    <a:pt x="405" y="299"/>
                    <a:pt x="274" y="275"/>
                    <a:pt x="274" y="251"/>
                  </a:cubicBezTo>
                  <a:cubicBezTo>
                    <a:pt x="274" y="215"/>
                    <a:pt x="417" y="191"/>
                    <a:pt x="429" y="168"/>
                  </a:cubicBezTo>
                  <a:cubicBezTo>
                    <a:pt x="381" y="168"/>
                    <a:pt x="333" y="84"/>
                    <a:pt x="286" y="84"/>
                  </a:cubicBezTo>
                  <a:cubicBezTo>
                    <a:pt x="250" y="84"/>
                    <a:pt x="167" y="168"/>
                    <a:pt x="131" y="156"/>
                  </a:cubicBezTo>
                  <a:cubicBezTo>
                    <a:pt x="83" y="156"/>
                    <a:pt x="48" y="84"/>
                    <a:pt x="0" y="72"/>
                  </a:cubicBezTo>
                  <a:cubicBezTo>
                    <a:pt x="48" y="72"/>
                    <a:pt x="95" y="1"/>
                    <a:pt x="143" y="1"/>
                  </a:cubicBezTo>
                  <a:cubicBezTo>
                    <a:pt x="191" y="1"/>
                    <a:pt x="250" y="84"/>
                    <a:pt x="286" y="84"/>
                  </a:cubicBezTo>
                  <a:cubicBezTo>
                    <a:pt x="333" y="84"/>
                    <a:pt x="381" y="13"/>
                    <a:pt x="441" y="13"/>
                  </a:cubicBezTo>
                  <a:cubicBezTo>
                    <a:pt x="488" y="1"/>
                    <a:pt x="536" y="96"/>
                    <a:pt x="583" y="96"/>
                  </a:cubicBezTo>
                  <a:cubicBezTo>
                    <a:pt x="619" y="96"/>
                    <a:pt x="691" y="13"/>
                    <a:pt x="726" y="13"/>
                  </a:cubicBezTo>
                  <a:cubicBezTo>
                    <a:pt x="786" y="25"/>
                    <a:pt x="822" y="84"/>
                    <a:pt x="869" y="96"/>
                  </a:cubicBezTo>
                  <a:cubicBezTo>
                    <a:pt x="822" y="108"/>
                    <a:pt x="762" y="180"/>
                    <a:pt x="714" y="180"/>
                  </a:cubicBezTo>
                  <a:cubicBezTo>
                    <a:pt x="667" y="180"/>
                    <a:pt x="631" y="96"/>
                    <a:pt x="583" y="96"/>
                  </a:cubicBezTo>
                  <a:cubicBezTo>
                    <a:pt x="524" y="120"/>
                    <a:pt x="476" y="144"/>
                    <a:pt x="429" y="168"/>
                  </a:cubicBezTo>
                  <a:cubicBezTo>
                    <a:pt x="429" y="191"/>
                    <a:pt x="572" y="227"/>
                    <a:pt x="560" y="251"/>
                  </a:cubicBezTo>
                  <a:cubicBezTo>
                    <a:pt x="560" y="275"/>
                    <a:pt x="429" y="299"/>
                    <a:pt x="417"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4664550" y="2958525"/>
              <a:ext cx="26825" cy="19975"/>
            </a:xfrm>
            <a:custGeom>
              <a:rect b="b" l="l" r="r" t="t"/>
              <a:pathLst>
                <a:path extrusionOk="0" h="799" w="1073">
                  <a:moveTo>
                    <a:pt x="1" y="620"/>
                  </a:moveTo>
                  <a:lnTo>
                    <a:pt x="156" y="548"/>
                  </a:lnTo>
                  <a:cubicBezTo>
                    <a:pt x="191" y="525"/>
                    <a:pt x="263" y="477"/>
                    <a:pt x="310" y="477"/>
                  </a:cubicBezTo>
                  <a:cubicBezTo>
                    <a:pt x="334" y="465"/>
                    <a:pt x="418" y="560"/>
                    <a:pt x="453" y="560"/>
                  </a:cubicBezTo>
                  <a:cubicBezTo>
                    <a:pt x="477" y="560"/>
                    <a:pt x="584" y="489"/>
                    <a:pt x="608" y="477"/>
                  </a:cubicBezTo>
                  <a:cubicBezTo>
                    <a:pt x="620" y="465"/>
                    <a:pt x="751" y="417"/>
                    <a:pt x="763" y="405"/>
                  </a:cubicBezTo>
                  <a:cubicBezTo>
                    <a:pt x="763" y="382"/>
                    <a:pt x="608" y="334"/>
                    <a:pt x="620" y="322"/>
                  </a:cubicBezTo>
                  <a:cubicBezTo>
                    <a:pt x="644" y="286"/>
                    <a:pt x="739" y="263"/>
                    <a:pt x="775" y="239"/>
                  </a:cubicBezTo>
                  <a:cubicBezTo>
                    <a:pt x="810" y="215"/>
                    <a:pt x="906" y="191"/>
                    <a:pt x="918" y="167"/>
                  </a:cubicBezTo>
                  <a:cubicBezTo>
                    <a:pt x="930" y="155"/>
                    <a:pt x="787" y="96"/>
                    <a:pt x="787" y="84"/>
                  </a:cubicBezTo>
                  <a:cubicBezTo>
                    <a:pt x="787" y="72"/>
                    <a:pt x="930" y="1"/>
                    <a:pt x="941" y="1"/>
                  </a:cubicBezTo>
                  <a:cubicBezTo>
                    <a:pt x="989" y="1"/>
                    <a:pt x="1025" y="72"/>
                    <a:pt x="1072" y="84"/>
                  </a:cubicBezTo>
                  <a:cubicBezTo>
                    <a:pt x="1061" y="108"/>
                    <a:pt x="930" y="132"/>
                    <a:pt x="918" y="167"/>
                  </a:cubicBezTo>
                  <a:cubicBezTo>
                    <a:pt x="918" y="179"/>
                    <a:pt x="1072" y="227"/>
                    <a:pt x="1061" y="251"/>
                  </a:cubicBezTo>
                  <a:cubicBezTo>
                    <a:pt x="1049" y="275"/>
                    <a:pt x="941" y="310"/>
                    <a:pt x="906" y="322"/>
                  </a:cubicBezTo>
                  <a:cubicBezTo>
                    <a:pt x="894" y="334"/>
                    <a:pt x="763" y="382"/>
                    <a:pt x="763" y="405"/>
                  </a:cubicBezTo>
                  <a:cubicBezTo>
                    <a:pt x="751" y="417"/>
                    <a:pt x="906" y="477"/>
                    <a:pt x="894" y="489"/>
                  </a:cubicBezTo>
                  <a:cubicBezTo>
                    <a:pt x="870" y="513"/>
                    <a:pt x="787" y="536"/>
                    <a:pt x="739" y="560"/>
                  </a:cubicBezTo>
                  <a:cubicBezTo>
                    <a:pt x="644" y="620"/>
                    <a:pt x="537" y="667"/>
                    <a:pt x="441" y="715"/>
                  </a:cubicBezTo>
                  <a:cubicBezTo>
                    <a:pt x="382" y="739"/>
                    <a:pt x="334" y="775"/>
                    <a:pt x="287" y="7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651175" y="2959725"/>
              <a:ext cx="18175" cy="6275"/>
            </a:xfrm>
            <a:custGeom>
              <a:rect b="b" l="l" r="r" t="t"/>
              <a:pathLst>
                <a:path extrusionOk="0" h="251" w="727">
                  <a:moveTo>
                    <a:pt x="286" y="84"/>
                  </a:moveTo>
                  <a:cubicBezTo>
                    <a:pt x="262" y="84"/>
                    <a:pt x="167" y="167"/>
                    <a:pt x="143" y="167"/>
                  </a:cubicBezTo>
                  <a:cubicBezTo>
                    <a:pt x="131" y="167"/>
                    <a:pt x="0" y="84"/>
                    <a:pt x="0" y="72"/>
                  </a:cubicBezTo>
                  <a:cubicBezTo>
                    <a:pt x="0" y="72"/>
                    <a:pt x="131" y="0"/>
                    <a:pt x="155" y="0"/>
                  </a:cubicBezTo>
                  <a:cubicBezTo>
                    <a:pt x="179" y="0"/>
                    <a:pt x="262" y="84"/>
                    <a:pt x="286" y="84"/>
                  </a:cubicBezTo>
                  <a:cubicBezTo>
                    <a:pt x="322" y="84"/>
                    <a:pt x="417" y="0"/>
                    <a:pt x="441" y="12"/>
                  </a:cubicBezTo>
                  <a:cubicBezTo>
                    <a:pt x="488" y="12"/>
                    <a:pt x="548" y="72"/>
                    <a:pt x="583" y="96"/>
                  </a:cubicBezTo>
                  <a:cubicBezTo>
                    <a:pt x="607" y="107"/>
                    <a:pt x="726" y="167"/>
                    <a:pt x="726" y="179"/>
                  </a:cubicBezTo>
                  <a:cubicBezTo>
                    <a:pt x="726" y="179"/>
                    <a:pt x="583" y="250"/>
                    <a:pt x="572" y="250"/>
                  </a:cubicBezTo>
                  <a:cubicBezTo>
                    <a:pt x="536" y="250"/>
                    <a:pt x="464" y="179"/>
                    <a:pt x="429" y="167"/>
                  </a:cubicBezTo>
                  <a:cubicBezTo>
                    <a:pt x="381" y="155"/>
                    <a:pt x="345" y="96"/>
                    <a:pt x="286" y="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4814275" y="2970425"/>
              <a:ext cx="18775" cy="8075"/>
            </a:xfrm>
            <a:custGeom>
              <a:rect b="b" l="l" r="r" t="t"/>
              <a:pathLst>
                <a:path extrusionOk="0" h="323" w="751">
                  <a:moveTo>
                    <a:pt x="453" y="156"/>
                  </a:moveTo>
                  <a:cubicBezTo>
                    <a:pt x="441" y="132"/>
                    <a:pt x="322" y="108"/>
                    <a:pt x="310" y="72"/>
                  </a:cubicBezTo>
                  <a:cubicBezTo>
                    <a:pt x="310" y="72"/>
                    <a:pt x="453" y="1"/>
                    <a:pt x="465" y="1"/>
                  </a:cubicBezTo>
                  <a:cubicBezTo>
                    <a:pt x="513" y="1"/>
                    <a:pt x="560" y="72"/>
                    <a:pt x="608" y="84"/>
                  </a:cubicBezTo>
                  <a:cubicBezTo>
                    <a:pt x="608" y="108"/>
                    <a:pt x="751" y="144"/>
                    <a:pt x="739" y="168"/>
                  </a:cubicBezTo>
                  <a:cubicBezTo>
                    <a:pt x="739" y="180"/>
                    <a:pt x="608" y="227"/>
                    <a:pt x="596" y="239"/>
                  </a:cubicBezTo>
                  <a:cubicBezTo>
                    <a:pt x="560" y="263"/>
                    <a:pt x="489" y="310"/>
                    <a:pt x="441" y="322"/>
                  </a:cubicBezTo>
                  <a:cubicBezTo>
                    <a:pt x="417" y="322"/>
                    <a:pt x="322" y="239"/>
                    <a:pt x="298" y="239"/>
                  </a:cubicBezTo>
                  <a:cubicBezTo>
                    <a:pt x="263" y="239"/>
                    <a:pt x="179" y="322"/>
                    <a:pt x="144" y="310"/>
                  </a:cubicBezTo>
                  <a:cubicBezTo>
                    <a:pt x="132" y="310"/>
                    <a:pt x="1" y="239"/>
                    <a:pt x="13" y="227"/>
                  </a:cubicBezTo>
                  <a:cubicBezTo>
                    <a:pt x="13" y="227"/>
                    <a:pt x="155" y="144"/>
                    <a:pt x="155" y="144"/>
                  </a:cubicBezTo>
                  <a:cubicBezTo>
                    <a:pt x="203" y="156"/>
                    <a:pt x="251" y="239"/>
                    <a:pt x="298" y="239"/>
                  </a:cubicBezTo>
                  <a:cubicBezTo>
                    <a:pt x="358" y="227"/>
                    <a:pt x="394" y="168"/>
                    <a:pt x="453"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4793750" y="2955250"/>
              <a:ext cx="29475" cy="10450"/>
            </a:xfrm>
            <a:custGeom>
              <a:rect b="b" l="l" r="r" t="t"/>
              <a:pathLst>
                <a:path extrusionOk="0" h="418" w="1179">
                  <a:moveTo>
                    <a:pt x="298" y="167"/>
                  </a:moveTo>
                  <a:cubicBezTo>
                    <a:pt x="298" y="191"/>
                    <a:pt x="143" y="227"/>
                    <a:pt x="143" y="251"/>
                  </a:cubicBezTo>
                  <a:cubicBezTo>
                    <a:pt x="143" y="227"/>
                    <a:pt x="0" y="191"/>
                    <a:pt x="12" y="167"/>
                  </a:cubicBezTo>
                  <a:cubicBezTo>
                    <a:pt x="12" y="144"/>
                    <a:pt x="143" y="96"/>
                    <a:pt x="167" y="84"/>
                  </a:cubicBezTo>
                  <a:cubicBezTo>
                    <a:pt x="191" y="72"/>
                    <a:pt x="262" y="25"/>
                    <a:pt x="310" y="13"/>
                  </a:cubicBezTo>
                  <a:cubicBezTo>
                    <a:pt x="334" y="1"/>
                    <a:pt x="429" y="96"/>
                    <a:pt x="453" y="96"/>
                  </a:cubicBezTo>
                  <a:cubicBezTo>
                    <a:pt x="488" y="96"/>
                    <a:pt x="572" y="13"/>
                    <a:pt x="607" y="13"/>
                  </a:cubicBezTo>
                  <a:cubicBezTo>
                    <a:pt x="655" y="25"/>
                    <a:pt x="703" y="84"/>
                    <a:pt x="750" y="108"/>
                  </a:cubicBezTo>
                  <a:cubicBezTo>
                    <a:pt x="798" y="120"/>
                    <a:pt x="834" y="167"/>
                    <a:pt x="881" y="191"/>
                  </a:cubicBezTo>
                  <a:cubicBezTo>
                    <a:pt x="941" y="167"/>
                    <a:pt x="976" y="120"/>
                    <a:pt x="1036" y="108"/>
                  </a:cubicBezTo>
                  <a:cubicBezTo>
                    <a:pt x="1036" y="108"/>
                    <a:pt x="1179" y="191"/>
                    <a:pt x="1179" y="191"/>
                  </a:cubicBezTo>
                  <a:cubicBezTo>
                    <a:pt x="1179" y="203"/>
                    <a:pt x="1036" y="275"/>
                    <a:pt x="1024" y="275"/>
                  </a:cubicBezTo>
                  <a:cubicBezTo>
                    <a:pt x="976" y="263"/>
                    <a:pt x="929" y="191"/>
                    <a:pt x="881" y="191"/>
                  </a:cubicBezTo>
                  <a:cubicBezTo>
                    <a:pt x="834" y="191"/>
                    <a:pt x="786" y="263"/>
                    <a:pt x="726" y="263"/>
                  </a:cubicBezTo>
                  <a:cubicBezTo>
                    <a:pt x="703" y="263"/>
                    <a:pt x="619" y="179"/>
                    <a:pt x="595" y="179"/>
                  </a:cubicBezTo>
                  <a:cubicBezTo>
                    <a:pt x="572" y="179"/>
                    <a:pt x="441" y="251"/>
                    <a:pt x="441" y="251"/>
                  </a:cubicBezTo>
                  <a:cubicBezTo>
                    <a:pt x="441" y="263"/>
                    <a:pt x="572" y="346"/>
                    <a:pt x="584" y="346"/>
                  </a:cubicBezTo>
                  <a:cubicBezTo>
                    <a:pt x="524" y="346"/>
                    <a:pt x="476" y="417"/>
                    <a:pt x="429" y="417"/>
                  </a:cubicBezTo>
                  <a:cubicBezTo>
                    <a:pt x="417" y="417"/>
                    <a:pt x="286" y="334"/>
                    <a:pt x="286" y="334"/>
                  </a:cubicBezTo>
                  <a:cubicBezTo>
                    <a:pt x="298" y="310"/>
                    <a:pt x="441" y="286"/>
                    <a:pt x="441" y="251"/>
                  </a:cubicBezTo>
                  <a:cubicBezTo>
                    <a:pt x="441" y="227"/>
                    <a:pt x="310" y="203"/>
                    <a:pt x="298"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4850900" y="2973400"/>
              <a:ext cx="18475" cy="6000"/>
            </a:xfrm>
            <a:custGeom>
              <a:rect b="b" l="l" r="r" t="t"/>
              <a:pathLst>
                <a:path extrusionOk="0" h="240" w="739">
                  <a:moveTo>
                    <a:pt x="298" y="156"/>
                  </a:moveTo>
                  <a:cubicBezTo>
                    <a:pt x="250" y="156"/>
                    <a:pt x="191" y="227"/>
                    <a:pt x="143" y="227"/>
                  </a:cubicBezTo>
                  <a:cubicBezTo>
                    <a:pt x="131" y="227"/>
                    <a:pt x="0" y="156"/>
                    <a:pt x="0" y="144"/>
                  </a:cubicBezTo>
                  <a:cubicBezTo>
                    <a:pt x="0" y="144"/>
                    <a:pt x="143" y="72"/>
                    <a:pt x="155" y="72"/>
                  </a:cubicBezTo>
                  <a:cubicBezTo>
                    <a:pt x="191" y="72"/>
                    <a:pt x="262" y="156"/>
                    <a:pt x="298" y="156"/>
                  </a:cubicBezTo>
                  <a:cubicBezTo>
                    <a:pt x="334" y="144"/>
                    <a:pt x="417" y="96"/>
                    <a:pt x="441" y="72"/>
                  </a:cubicBezTo>
                  <a:cubicBezTo>
                    <a:pt x="465" y="72"/>
                    <a:pt x="584" y="1"/>
                    <a:pt x="595" y="1"/>
                  </a:cubicBezTo>
                  <a:cubicBezTo>
                    <a:pt x="607" y="1"/>
                    <a:pt x="738" y="84"/>
                    <a:pt x="738" y="84"/>
                  </a:cubicBezTo>
                  <a:cubicBezTo>
                    <a:pt x="738" y="96"/>
                    <a:pt x="607" y="144"/>
                    <a:pt x="584" y="156"/>
                  </a:cubicBezTo>
                  <a:cubicBezTo>
                    <a:pt x="548" y="180"/>
                    <a:pt x="476" y="227"/>
                    <a:pt x="429" y="239"/>
                  </a:cubicBezTo>
                  <a:cubicBezTo>
                    <a:pt x="405" y="239"/>
                    <a:pt x="322" y="156"/>
                    <a:pt x="298"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4833925" y="2960625"/>
              <a:ext cx="18175" cy="6275"/>
            </a:xfrm>
            <a:custGeom>
              <a:rect b="b" l="l" r="r" t="t"/>
              <a:pathLst>
                <a:path extrusionOk="0" h="251" w="727">
                  <a:moveTo>
                    <a:pt x="429" y="167"/>
                  </a:moveTo>
                  <a:cubicBezTo>
                    <a:pt x="393" y="155"/>
                    <a:pt x="310" y="250"/>
                    <a:pt x="274" y="238"/>
                  </a:cubicBezTo>
                  <a:cubicBezTo>
                    <a:pt x="239" y="238"/>
                    <a:pt x="167" y="179"/>
                    <a:pt x="143" y="155"/>
                  </a:cubicBezTo>
                  <a:cubicBezTo>
                    <a:pt x="120" y="143"/>
                    <a:pt x="1" y="83"/>
                    <a:pt x="1" y="71"/>
                  </a:cubicBezTo>
                  <a:cubicBezTo>
                    <a:pt x="1" y="71"/>
                    <a:pt x="143" y="0"/>
                    <a:pt x="155" y="0"/>
                  </a:cubicBezTo>
                  <a:cubicBezTo>
                    <a:pt x="203" y="0"/>
                    <a:pt x="239" y="71"/>
                    <a:pt x="286" y="83"/>
                  </a:cubicBezTo>
                  <a:cubicBezTo>
                    <a:pt x="346" y="83"/>
                    <a:pt x="382" y="167"/>
                    <a:pt x="429" y="167"/>
                  </a:cubicBezTo>
                  <a:cubicBezTo>
                    <a:pt x="477" y="167"/>
                    <a:pt x="548" y="83"/>
                    <a:pt x="584" y="83"/>
                  </a:cubicBezTo>
                  <a:cubicBezTo>
                    <a:pt x="596" y="83"/>
                    <a:pt x="727" y="167"/>
                    <a:pt x="727" y="167"/>
                  </a:cubicBezTo>
                  <a:cubicBezTo>
                    <a:pt x="715" y="179"/>
                    <a:pt x="584" y="250"/>
                    <a:pt x="572" y="250"/>
                  </a:cubicBezTo>
                  <a:cubicBezTo>
                    <a:pt x="524" y="250"/>
                    <a:pt x="477" y="179"/>
                    <a:pt x="429"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5117300" y="2972225"/>
              <a:ext cx="22650" cy="11925"/>
            </a:xfrm>
            <a:custGeom>
              <a:rect b="b" l="l" r="r" t="t"/>
              <a:pathLst>
                <a:path extrusionOk="0" h="477" w="906">
                  <a:moveTo>
                    <a:pt x="143" y="477"/>
                  </a:moveTo>
                  <a:cubicBezTo>
                    <a:pt x="131" y="453"/>
                    <a:pt x="0" y="417"/>
                    <a:pt x="0" y="393"/>
                  </a:cubicBezTo>
                  <a:cubicBezTo>
                    <a:pt x="12" y="369"/>
                    <a:pt x="143" y="346"/>
                    <a:pt x="155" y="322"/>
                  </a:cubicBezTo>
                  <a:cubicBezTo>
                    <a:pt x="167" y="286"/>
                    <a:pt x="310" y="262"/>
                    <a:pt x="310" y="238"/>
                  </a:cubicBezTo>
                  <a:cubicBezTo>
                    <a:pt x="310" y="215"/>
                    <a:pt x="179" y="179"/>
                    <a:pt x="167" y="155"/>
                  </a:cubicBezTo>
                  <a:lnTo>
                    <a:pt x="322" y="72"/>
                  </a:lnTo>
                  <a:cubicBezTo>
                    <a:pt x="357" y="60"/>
                    <a:pt x="429" y="12"/>
                    <a:pt x="477" y="0"/>
                  </a:cubicBezTo>
                  <a:cubicBezTo>
                    <a:pt x="500" y="0"/>
                    <a:pt x="584" y="84"/>
                    <a:pt x="619" y="84"/>
                  </a:cubicBezTo>
                  <a:cubicBezTo>
                    <a:pt x="655" y="84"/>
                    <a:pt x="738" y="0"/>
                    <a:pt x="774" y="12"/>
                  </a:cubicBezTo>
                  <a:cubicBezTo>
                    <a:pt x="822" y="24"/>
                    <a:pt x="858" y="72"/>
                    <a:pt x="905" y="96"/>
                  </a:cubicBezTo>
                  <a:cubicBezTo>
                    <a:pt x="858" y="119"/>
                    <a:pt x="810" y="143"/>
                    <a:pt x="750" y="167"/>
                  </a:cubicBezTo>
                  <a:cubicBezTo>
                    <a:pt x="738" y="179"/>
                    <a:pt x="619" y="250"/>
                    <a:pt x="607" y="250"/>
                  </a:cubicBezTo>
                  <a:cubicBezTo>
                    <a:pt x="560" y="238"/>
                    <a:pt x="500" y="155"/>
                    <a:pt x="465" y="167"/>
                  </a:cubicBezTo>
                  <a:cubicBezTo>
                    <a:pt x="405" y="167"/>
                    <a:pt x="357" y="238"/>
                    <a:pt x="310" y="238"/>
                  </a:cubicBezTo>
                  <a:cubicBezTo>
                    <a:pt x="322" y="262"/>
                    <a:pt x="453" y="298"/>
                    <a:pt x="453" y="322"/>
                  </a:cubicBezTo>
                  <a:cubicBezTo>
                    <a:pt x="453" y="334"/>
                    <a:pt x="322" y="393"/>
                    <a:pt x="298" y="405"/>
                  </a:cubicBezTo>
                  <a:cubicBezTo>
                    <a:pt x="250" y="429"/>
                    <a:pt x="191" y="453"/>
                    <a:pt x="143" y="4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5119675" y="2951675"/>
              <a:ext cx="18175" cy="10450"/>
            </a:xfrm>
            <a:custGeom>
              <a:rect b="b" l="l" r="r" t="t"/>
              <a:pathLst>
                <a:path extrusionOk="0" h="418" w="727">
                  <a:moveTo>
                    <a:pt x="572" y="263"/>
                  </a:moveTo>
                  <a:cubicBezTo>
                    <a:pt x="596" y="275"/>
                    <a:pt x="715" y="334"/>
                    <a:pt x="715" y="346"/>
                  </a:cubicBezTo>
                  <a:cubicBezTo>
                    <a:pt x="715" y="358"/>
                    <a:pt x="572" y="418"/>
                    <a:pt x="560" y="418"/>
                  </a:cubicBezTo>
                  <a:cubicBezTo>
                    <a:pt x="548" y="418"/>
                    <a:pt x="441" y="346"/>
                    <a:pt x="429" y="334"/>
                  </a:cubicBezTo>
                  <a:cubicBezTo>
                    <a:pt x="417" y="334"/>
                    <a:pt x="572" y="275"/>
                    <a:pt x="572" y="263"/>
                  </a:cubicBezTo>
                  <a:cubicBezTo>
                    <a:pt x="572" y="251"/>
                    <a:pt x="453" y="191"/>
                    <a:pt x="441" y="179"/>
                  </a:cubicBezTo>
                  <a:cubicBezTo>
                    <a:pt x="417" y="168"/>
                    <a:pt x="322" y="96"/>
                    <a:pt x="298" y="96"/>
                  </a:cubicBezTo>
                  <a:cubicBezTo>
                    <a:pt x="262" y="96"/>
                    <a:pt x="179" y="179"/>
                    <a:pt x="143" y="168"/>
                  </a:cubicBezTo>
                  <a:cubicBezTo>
                    <a:pt x="131" y="168"/>
                    <a:pt x="1" y="84"/>
                    <a:pt x="12" y="84"/>
                  </a:cubicBezTo>
                  <a:cubicBezTo>
                    <a:pt x="12" y="72"/>
                    <a:pt x="143" y="1"/>
                    <a:pt x="155" y="13"/>
                  </a:cubicBezTo>
                  <a:cubicBezTo>
                    <a:pt x="203" y="13"/>
                    <a:pt x="251" y="84"/>
                    <a:pt x="298" y="96"/>
                  </a:cubicBezTo>
                  <a:cubicBezTo>
                    <a:pt x="322" y="96"/>
                    <a:pt x="417" y="13"/>
                    <a:pt x="453" y="13"/>
                  </a:cubicBezTo>
                  <a:cubicBezTo>
                    <a:pt x="477" y="13"/>
                    <a:pt x="572" y="84"/>
                    <a:pt x="596" y="96"/>
                  </a:cubicBezTo>
                  <a:cubicBezTo>
                    <a:pt x="608" y="108"/>
                    <a:pt x="727" y="168"/>
                    <a:pt x="727" y="179"/>
                  </a:cubicBezTo>
                  <a:cubicBezTo>
                    <a:pt x="727" y="191"/>
                    <a:pt x="572" y="251"/>
                    <a:pt x="572" y="2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28"/>
          <p:cNvSpPr txBox="1"/>
          <p:nvPr/>
        </p:nvSpPr>
        <p:spPr>
          <a:xfrm>
            <a:off x="94750" y="3080400"/>
            <a:ext cx="1795200" cy="3744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2800">
                <a:solidFill>
                  <a:schemeClr val="accent1"/>
                </a:solidFill>
                <a:latin typeface="Reenie Beanie"/>
                <a:ea typeface="Reenie Beanie"/>
                <a:cs typeface="Reenie Beanie"/>
                <a:sym typeface="Reenie Beanie"/>
              </a:rPr>
              <a:t>User Mode</a:t>
            </a:r>
            <a:endParaRPr sz="700">
              <a:latin typeface="Quicksand"/>
              <a:ea typeface="Quicksand"/>
              <a:cs typeface="Quicksand"/>
              <a:sym typeface="Quicksand"/>
            </a:endParaRPr>
          </a:p>
        </p:txBody>
      </p:sp>
      <p:sp>
        <p:nvSpPr>
          <p:cNvPr id="361" name="Google Shape;361;p28"/>
          <p:cNvSpPr txBox="1"/>
          <p:nvPr/>
        </p:nvSpPr>
        <p:spPr>
          <a:xfrm>
            <a:off x="94750" y="3499800"/>
            <a:ext cx="1960800" cy="3744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2800">
                <a:solidFill>
                  <a:schemeClr val="accent1"/>
                </a:solidFill>
                <a:latin typeface="Reenie Beanie"/>
                <a:ea typeface="Reenie Beanie"/>
                <a:cs typeface="Reenie Beanie"/>
                <a:sym typeface="Reenie Beanie"/>
              </a:rPr>
              <a:t>Kernel Mode</a:t>
            </a:r>
            <a:endParaRPr sz="700"/>
          </a:p>
        </p:txBody>
      </p:sp>
      <p:pic>
        <p:nvPicPr>
          <p:cNvPr id="362" name="Google Shape;362;p28"/>
          <p:cNvPicPr preferRelativeResize="0"/>
          <p:nvPr/>
        </p:nvPicPr>
        <p:blipFill>
          <a:blip r:embed="rId3">
            <a:alphaModFix/>
          </a:blip>
          <a:stretch>
            <a:fillRect/>
          </a:stretch>
        </p:blipFill>
        <p:spPr>
          <a:xfrm>
            <a:off x="2223638" y="1870613"/>
            <a:ext cx="542610" cy="475199"/>
          </a:xfrm>
          <a:prstGeom prst="rect">
            <a:avLst/>
          </a:prstGeom>
          <a:noFill/>
          <a:ln>
            <a:noFill/>
          </a:ln>
        </p:spPr>
      </p:pic>
      <p:sp>
        <p:nvSpPr>
          <p:cNvPr id="363" name="Google Shape;363;p28"/>
          <p:cNvSpPr txBox="1"/>
          <p:nvPr/>
        </p:nvSpPr>
        <p:spPr>
          <a:xfrm>
            <a:off x="2266638" y="1989413"/>
            <a:ext cx="456600" cy="237600"/>
          </a:xfrm>
          <a:prstGeom prst="rect">
            <a:avLst/>
          </a:prstGeom>
          <a:noFill/>
          <a:ln>
            <a:noFill/>
          </a:ln>
        </p:spPr>
        <p:txBody>
          <a:bodyPr anchorCtr="0" anchor="ctr" bIns="91425" lIns="91425" spcFirstLastPara="1" rIns="91425" wrap="square" tIns="91425">
            <a:noAutofit/>
          </a:bodyPr>
          <a:lstStyle/>
          <a:p>
            <a:pPr indent="0" lvl="0" marL="0" rtl="0" algn="ctr">
              <a:lnSpc>
                <a:spcPct val="50000"/>
              </a:lnSpc>
              <a:spcBef>
                <a:spcPts val="0"/>
              </a:spcBef>
              <a:spcAft>
                <a:spcPts val="0"/>
              </a:spcAft>
              <a:buNone/>
            </a:pPr>
            <a:r>
              <a:rPr b="1" lang="en" sz="3000">
                <a:solidFill>
                  <a:srgbClr val="FFFFFF"/>
                </a:solidFill>
                <a:latin typeface="Reenie Beanie"/>
                <a:ea typeface="Reenie Beanie"/>
                <a:cs typeface="Reenie Beanie"/>
                <a:sym typeface="Reenie Beanie"/>
              </a:rPr>
              <a:t>01</a:t>
            </a:r>
            <a:endParaRPr b="1" sz="3000">
              <a:solidFill>
                <a:srgbClr val="FFFFFF"/>
              </a:solidFill>
              <a:latin typeface="Reenie Beanie"/>
              <a:ea typeface="Reenie Beanie"/>
              <a:cs typeface="Reenie Beanie"/>
              <a:sym typeface="Reenie Beanie"/>
            </a:endParaRPr>
          </a:p>
        </p:txBody>
      </p:sp>
      <p:grpSp>
        <p:nvGrpSpPr>
          <p:cNvPr id="364" name="Google Shape;364;p28"/>
          <p:cNvGrpSpPr/>
          <p:nvPr/>
        </p:nvGrpSpPr>
        <p:grpSpPr>
          <a:xfrm>
            <a:off x="804685" y="1806758"/>
            <a:ext cx="1031331" cy="857119"/>
            <a:chOff x="4883538" y="1336340"/>
            <a:chExt cx="3244200" cy="2470796"/>
          </a:xfrm>
        </p:grpSpPr>
        <p:sp>
          <p:nvSpPr>
            <p:cNvPr id="365" name="Google Shape;365;p28"/>
            <p:cNvSpPr/>
            <p:nvPr/>
          </p:nvSpPr>
          <p:spPr>
            <a:xfrm>
              <a:off x="5950304" y="3388753"/>
              <a:ext cx="1107793" cy="418383"/>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cap="flat" cmpd="sng" w="9525">
              <a:solidFill>
                <a:srgbClr val="FFFFFF"/>
              </a:solidFill>
              <a:prstDash val="solid"/>
              <a:round/>
              <a:headEnd len="med" w="med" type="none"/>
              <a:tailEnd len="med" w="med" type="none"/>
            </a:ln>
          </p:spPr>
        </p:sp>
        <p:sp>
          <p:nvSpPr>
            <p:cNvPr id="366" name="Google Shape;366;p28"/>
            <p:cNvSpPr/>
            <p:nvPr/>
          </p:nvSpPr>
          <p:spPr>
            <a:xfrm>
              <a:off x="4883538" y="1336340"/>
              <a:ext cx="3244200" cy="2052300"/>
            </a:xfrm>
            <a:prstGeom prst="roundRect">
              <a:avLst>
                <a:gd fmla="val 3857"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7" name="Google Shape;367;p28"/>
            <p:cNvCxnSpPr/>
            <p:nvPr/>
          </p:nvCxnSpPr>
          <p:spPr>
            <a:xfrm>
              <a:off x="5962276" y="3767547"/>
              <a:ext cx="1091700" cy="0"/>
            </a:xfrm>
            <a:prstGeom prst="straightConnector1">
              <a:avLst/>
            </a:prstGeom>
            <a:noFill/>
            <a:ln cap="flat" cmpd="sng" w="9525">
              <a:solidFill>
                <a:srgbClr val="FFFFFF"/>
              </a:solidFill>
              <a:prstDash val="solid"/>
              <a:round/>
              <a:headEnd len="med" w="med" type="none"/>
              <a:tailEnd len="med" w="med" type="none"/>
            </a:ln>
          </p:spPr>
        </p:cxnSp>
      </p:grpSp>
      <p:sp>
        <p:nvSpPr>
          <p:cNvPr id="368" name="Google Shape;368;p28"/>
          <p:cNvSpPr/>
          <p:nvPr/>
        </p:nvSpPr>
        <p:spPr>
          <a:xfrm>
            <a:off x="832513" y="1834561"/>
            <a:ext cx="975600" cy="655800"/>
          </a:xfrm>
          <a:prstGeom prst="roundRect">
            <a:avLst>
              <a:gd fmla="val 16667" name="adj"/>
            </a:avLst>
          </a:prstGeom>
          <a:solidFill>
            <a:srgbClr val="43434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871458" y="1897476"/>
            <a:ext cx="885300" cy="528000"/>
          </a:xfrm>
          <a:prstGeom prst="rect">
            <a:avLst/>
          </a:prstGeom>
          <a:solidFill>
            <a:srgbClr val="3E3E3E"/>
          </a:solidFill>
          <a:ln cap="flat" cmpd="sng" w="9525">
            <a:solidFill>
              <a:srgbClr val="3333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0" name="Google Shape;370;p28"/>
          <p:cNvSpPr/>
          <p:nvPr/>
        </p:nvSpPr>
        <p:spPr>
          <a:xfrm>
            <a:off x="873230" y="1899383"/>
            <a:ext cx="885300" cy="68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1306099" y="2235821"/>
            <a:ext cx="28500" cy="30300"/>
          </a:xfrm>
          <a:prstGeom prst="ellipse">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928744" y="1916521"/>
            <a:ext cx="28500" cy="30300"/>
          </a:xfrm>
          <a:prstGeom prst="ellipse">
            <a:avLst/>
          </a:prstGeom>
          <a:solidFill>
            <a:srgbClr val="FFD9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971851" y="1916521"/>
            <a:ext cx="28500" cy="30300"/>
          </a:xfrm>
          <a:prstGeom prst="ellipse">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1091918" y="2040418"/>
            <a:ext cx="456600" cy="2442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txBox="1"/>
          <p:nvPr/>
        </p:nvSpPr>
        <p:spPr>
          <a:xfrm>
            <a:off x="617900" y="581075"/>
            <a:ext cx="7815300" cy="8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Quicksand"/>
                <a:ea typeface="Quicksand"/>
                <a:cs typeface="Quicksand"/>
                <a:sym typeface="Quicksand"/>
              </a:rPr>
              <a:t>programmatic way for computer programs to request a service from the kernel of the operating system.This could be for operations hardware related (Accessing data from disk), creation and execution of new processes, communication with integral kernel services such as process scheduling, and much more. Important system calls for debuggers are: </a:t>
            </a:r>
            <a:r>
              <a:rPr b="1" lang="en" sz="1100">
                <a:solidFill>
                  <a:srgbClr val="FFFFFF"/>
                </a:solidFill>
                <a:latin typeface="Quicksand"/>
                <a:ea typeface="Quicksand"/>
                <a:cs typeface="Quicksand"/>
                <a:sym typeface="Quicksand"/>
              </a:rPr>
              <a:t>ptrace, fork </a:t>
            </a:r>
            <a:r>
              <a:rPr lang="en" sz="1100">
                <a:solidFill>
                  <a:srgbClr val="FFFFFF"/>
                </a:solidFill>
                <a:latin typeface="Quicksand"/>
                <a:ea typeface="Quicksand"/>
                <a:cs typeface="Quicksand"/>
                <a:sym typeface="Quicksand"/>
              </a:rPr>
              <a:t>and</a:t>
            </a:r>
            <a:r>
              <a:rPr b="1" lang="en" sz="1100">
                <a:solidFill>
                  <a:srgbClr val="FFFFFF"/>
                </a:solidFill>
                <a:latin typeface="Quicksand"/>
                <a:ea typeface="Quicksand"/>
                <a:cs typeface="Quicksand"/>
                <a:sym typeface="Quicksand"/>
              </a:rPr>
              <a:t> execve.</a:t>
            </a:r>
            <a:endParaRPr b="1">
              <a:latin typeface="Quicksand"/>
              <a:ea typeface="Quicksand"/>
              <a:cs typeface="Quicksand"/>
              <a:sym typeface="Quicksand"/>
            </a:endParaRPr>
          </a:p>
        </p:txBody>
      </p:sp>
      <p:sp>
        <p:nvSpPr>
          <p:cNvPr id="376" name="Google Shape;376;p28"/>
          <p:cNvSpPr txBox="1"/>
          <p:nvPr/>
        </p:nvSpPr>
        <p:spPr>
          <a:xfrm>
            <a:off x="1904000" y="2300725"/>
            <a:ext cx="1192500" cy="4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Quicksand"/>
                <a:ea typeface="Quicksand"/>
                <a:cs typeface="Quicksand"/>
                <a:sym typeface="Quicksand"/>
              </a:rPr>
              <a:t>User Process</a:t>
            </a:r>
            <a:endParaRPr sz="1100">
              <a:solidFill>
                <a:srgbClr val="FFFFFF"/>
              </a:solidFill>
              <a:latin typeface="Quicksand"/>
              <a:ea typeface="Quicksand"/>
              <a:cs typeface="Quicksand"/>
              <a:sym typeface="Quicksand"/>
            </a:endParaRPr>
          </a:p>
          <a:p>
            <a:pPr indent="0" lvl="0" marL="0" rtl="0" algn="ctr">
              <a:spcBef>
                <a:spcPts val="0"/>
              </a:spcBef>
              <a:spcAft>
                <a:spcPts val="0"/>
              </a:spcAft>
              <a:buNone/>
            </a:pPr>
            <a:r>
              <a:rPr lang="en" sz="1100">
                <a:solidFill>
                  <a:srgbClr val="FFFFFF"/>
                </a:solidFill>
                <a:latin typeface="Quicksand"/>
                <a:ea typeface="Quicksand"/>
                <a:cs typeface="Quicksand"/>
                <a:sym typeface="Quicksand"/>
              </a:rPr>
              <a:t>Executing</a:t>
            </a:r>
            <a:endParaRPr sz="1100">
              <a:solidFill>
                <a:srgbClr val="FFFFFF"/>
              </a:solidFill>
              <a:latin typeface="Quicksand"/>
              <a:ea typeface="Quicksand"/>
              <a:cs typeface="Quicksand"/>
              <a:sym typeface="Quicksand"/>
            </a:endParaRPr>
          </a:p>
        </p:txBody>
      </p:sp>
      <p:pic>
        <p:nvPicPr>
          <p:cNvPr id="377" name="Google Shape;377;p28"/>
          <p:cNvPicPr preferRelativeResize="0"/>
          <p:nvPr/>
        </p:nvPicPr>
        <p:blipFill>
          <a:blip r:embed="rId3">
            <a:alphaModFix/>
          </a:blip>
          <a:stretch>
            <a:fillRect/>
          </a:stretch>
        </p:blipFill>
        <p:spPr>
          <a:xfrm>
            <a:off x="3573013" y="1870613"/>
            <a:ext cx="542610" cy="475199"/>
          </a:xfrm>
          <a:prstGeom prst="rect">
            <a:avLst/>
          </a:prstGeom>
          <a:noFill/>
          <a:ln>
            <a:noFill/>
          </a:ln>
        </p:spPr>
      </p:pic>
      <p:sp>
        <p:nvSpPr>
          <p:cNvPr id="378" name="Google Shape;378;p28"/>
          <p:cNvSpPr txBox="1"/>
          <p:nvPr/>
        </p:nvSpPr>
        <p:spPr>
          <a:xfrm>
            <a:off x="3594563" y="1989413"/>
            <a:ext cx="499500" cy="237600"/>
          </a:xfrm>
          <a:prstGeom prst="rect">
            <a:avLst/>
          </a:prstGeom>
          <a:noFill/>
          <a:ln>
            <a:noFill/>
          </a:ln>
        </p:spPr>
        <p:txBody>
          <a:bodyPr anchorCtr="0" anchor="ctr" bIns="91425" lIns="91425" spcFirstLastPara="1" rIns="91425" wrap="square" tIns="91425">
            <a:noAutofit/>
          </a:bodyPr>
          <a:lstStyle/>
          <a:p>
            <a:pPr indent="0" lvl="0" marL="0" rtl="0" algn="ctr">
              <a:lnSpc>
                <a:spcPct val="50000"/>
              </a:lnSpc>
              <a:spcBef>
                <a:spcPts val="0"/>
              </a:spcBef>
              <a:spcAft>
                <a:spcPts val="0"/>
              </a:spcAft>
              <a:buNone/>
            </a:pPr>
            <a:r>
              <a:rPr b="1" lang="en" sz="3000">
                <a:solidFill>
                  <a:srgbClr val="FFFFFF"/>
                </a:solidFill>
                <a:latin typeface="Reenie Beanie"/>
                <a:ea typeface="Reenie Beanie"/>
                <a:cs typeface="Reenie Beanie"/>
                <a:sym typeface="Reenie Beanie"/>
              </a:rPr>
              <a:t>02</a:t>
            </a:r>
            <a:endParaRPr b="1" sz="3000">
              <a:solidFill>
                <a:srgbClr val="FFFFFF"/>
              </a:solidFill>
              <a:latin typeface="Reenie Beanie"/>
              <a:ea typeface="Reenie Beanie"/>
              <a:cs typeface="Reenie Beanie"/>
              <a:sym typeface="Reenie Beanie"/>
            </a:endParaRPr>
          </a:p>
        </p:txBody>
      </p:sp>
      <p:sp>
        <p:nvSpPr>
          <p:cNvPr id="379" name="Google Shape;379;p28"/>
          <p:cNvSpPr txBox="1"/>
          <p:nvPr/>
        </p:nvSpPr>
        <p:spPr>
          <a:xfrm>
            <a:off x="3164463" y="2301700"/>
            <a:ext cx="12600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Quicksand"/>
                <a:ea typeface="Quicksand"/>
                <a:cs typeface="Quicksand"/>
                <a:sym typeface="Quicksand"/>
              </a:rPr>
              <a:t>Gets system call</a:t>
            </a:r>
            <a:endParaRPr sz="1100">
              <a:solidFill>
                <a:srgbClr val="FFFFFF"/>
              </a:solidFill>
              <a:latin typeface="Quicksand"/>
              <a:ea typeface="Quicksand"/>
              <a:cs typeface="Quicksand"/>
              <a:sym typeface="Quicksand"/>
            </a:endParaRPr>
          </a:p>
        </p:txBody>
      </p:sp>
      <p:sp>
        <p:nvSpPr>
          <p:cNvPr id="380" name="Google Shape;380;p28"/>
          <p:cNvSpPr/>
          <p:nvPr/>
        </p:nvSpPr>
        <p:spPr>
          <a:xfrm rot="3857414">
            <a:off x="3470131" y="3087874"/>
            <a:ext cx="1192491" cy="110999"/>
          </a:xfrm>
          <a:custGeom>
            <a:rect b="b" l="l" r="r" t="t"/>
            <a:pathLst>
              <a:path extrusionOk="0" h="4440" w="22519">
                <a:moveTo>
                  <a:pt x="18747" y="416"/>
                </a:moveTo>
                <a:cubicBezTo>
                  <a:pt x="18845" y="472"/>
                  <a:pt x="18943" y="513"/>
                  <a:pt x="19040" y="569"/>
                </a:cubicBezTo>
                <a:cubicBezTo>
                  <a:pt x="18957" y="569"/>
                  <a:pt x="18873" y="639"/>
                  <a:pt x="18859" y="723"/>
                </a:cubicBezTo>
                <a:cubicBezTo>
                  <a:pt x="18817" y="709"/>
                  <a:pt x="18775" y="695"/>
                  <a:pt x="18733" y="667"/>
                </a:cubicBezTo>
                <a:cubicBezTo>
                  <a:pt x="18719" y="667"/>
                  <a:pt x="18719" y="653"/>
                  <a:pt x="18705" y="639"/>
                </a:cubicBezTo>
                <a:cubicBezTo>
                  <a:pt x="18733" y="625"/>
                  <a:pt x="18747" y="597"/>
                  <a:pt x="18747" y="569"/>
                </a:cubicBezTo>
                <a:cubicBezTo>
                  <a:pt x="18747" y="513"/>
                  <a:pt x="18747" y="472"/>
                  <a:pt x="18747" y="416"/>
                </a:cubicBezTo>
                <a:close/>
                <a:moveTo>
                  <a:pt x="18747" y="1212"/>
                </a:moveTo>
                <a:cubicBezTo>
                  <a:pt x="18775" y="1254"/>
                  <a:pt x="18817" y="1366"/>
                  <a:pt x="18873" y="1519"/>
                </a:cubicBezTo>
                <a:lnTo>
                  <a:pt x="18747" y="1519"/>
                </a:lnTo>
                <a:cubicBezTo>
                  <a:pt x="18747" y="1421"/>
                  <a:pt x="18747" y="1310"/>
                  <a:pt x="18747" y="1212"/>
                </a:cubicBezTo>
                <a:close/>
                <a:moveTo>
                  <a:pt x="1000" y="1508"/>
                </a:moveTo>
                <a:cubicBezTo>
                  <a:pt x="1121" y="1508"/>
                  <a:pt x="1251" y="1521"/>
                  <a:pt x="1370" y="1533"/>
                </a:cubicBezTo>
                <a:cubicBezTo>
                  <a:pt x="1174" y="1561"/>
                  <a:pt x="978" y="1589"/>
                  <a:pt x="783" y="1631"/>
                </a:cubicBezTo>
                <a:cubicBezTo>
                  <a:pt x="764" y="1594"/>
                  <a:pt x="727" y="1569"/>
                  <a:pt x="688" y="1569"/>
                </a:cubicBezTo>
                <a:cubicBezTo>
                  <a:pt x="670" y="1569"/>
                  <a:pt x="651" y="1574"/>
                  <a:pt x="634" y="1586"/>
                </a:cubicBezTo>
                <a:lnTo>
                  <a:pt x="634" y="1586"/>
                </a:lnTo>
                <a:cubicBezTo>
                  <a:pt x="719" y="1527"/>
                  <a:pt x="853" y="1508"/>
                  <a:pt x="1000" y="1508"/>
                </a:cubicBezTo>
                <a:close/>
                <a:moveTo>
                  <a:pt x="3768" y="1674"/>
                </a:moveTo>
                <a:cubicBezTo>
                  <a:pt x="4590" y="1674"/>
                  <a:pt x="5413" y="1720"/>
                  <a:pt x="6231" y="1785"/>
                </a:cubicBezTo>
                <a:cubicBezTo>
                  <a:pt x="4820" y="1771"/>
                  <a:pt x="3409" y="1771"/>
                  <a:pt x="1984" y="1757"/>
                </a:cubicBezTo>
                <a:cubicBezTo>
                  <a:pt x="2577" y="1698"/>
                  <a:pt x="3172" y="1674"/>
                  <a:pt x="3768" y="1674"/>
                </a:cubicBezTo>
                <a:close/>
                <a:moveTo>
                  <a:pt x="8047" y="1659"/>
                </a:moveTo>
                <a:lnTo>
                  <a:pt x="8047" y="1659"/>
                </a:lnTo>
                <a:cubicBezTo>
                  <a:pt x="8564" y="1673"/>
                  <a:pt x="9080" y="1687"/>
                  <a:pt x="9597" y="1701"/>
                </a:cubicBezTo>
                <a:cubicBezTo>
                  <a:pt x="10575" y="1743"/>
                  <a:pt x="11553" y="1785"/>
                  <a:pt x="12531" y="1841"/>
                </a:cubicBezTo>
                <a:cubicBezTo>
                  <a:pt x="11595" y="1827"/>
                  <a:pt x="10645" y="1827"/>
                  <a:pt x="9709" y="1813"/>
                </a:cubicBezTo>
                <a:cubicBezTo>
                  <a:pt x="9486" y="1799"/>
                  <a:pt x="9262" y="1771"/>
                  <a:pt x="9053" y="1757"/>
                </a:cubicBezTo>
                <a:cubicBezTo>
                  <a:pt x="8717" y="1729"/>
                  <a:pt x="8382" y="1687"/>
                  <a:pt x="8047" y="1659"/>
                </a:cubicBezTo>
                <a:close/>
                <a:moveTo>
                  <a:pt x="2417" y="2078"/>
                </a:moveTo>
                <a:lnTo>
                  <a:pt x="2417" y="2078"/>
                </a:lnTo>
                <a:cubicBezTo>
                  <a:pt x="4834" y="2092"/>
                  <a:pt x="7264" y="2106"/>
                  <a:pt x="9681" y="2120"/>
                </a:cubicBezTo>
                <a:cubicBezTo>
                  <a:pt x="9863" y="2134"/>
                  <a:pt x="10058" y="2162"/>
                  <a:pt x="10240" y="2176"/>
                </a:cubicBezTo>
                <a:cubicBezTo>
                  <a:pt x="7628" y="2162"/>
                  <a:pt x="5029" y="2134"/>
                  <a:pt x="2417" y="2078"/>
                </a:cubicBezTo>
                <a:close/>
                <a:moveTo>
                  <a:pt x="21639" y="1994"/>
                </a:moveTo>
                <a:cubicBezTo>
                  <a:pt x="21694" y="2008"/>
                  <a:pt x="21750" y="2022"/>
                  <a:pt x="21806" y="2036"/>
                </a:cubicBezTo>
                <a:cubicBezTo>
                  <a:pt x="21827" y="2043"/>
                  <a:pt x="21848" y="2047"/>
                  <a:pt x="21867" y="2047"/>
                </a:cubicBezTo>
                <a:cubicBezTo>
                  <a:pt x="21887" y="2047"/>
                  <a:pt x="21904" y="2043"/>
                  <a:pt x="21918" y="2036"/>
                </a:cubicBezTo>
                <a:lnTo>
                  <a:pt x="21918" y="2036"/>
                </a:lnTo>
                <a:cubicBezTo>
                  <a:pt x="21862" y="2078"/>
                  <a:pt x="21806" y="2134"/>
                  <a:pt x="21736" y="2176"/>
                </a:cubicBezTo>
                <a:cubicBezTo>
                  <a:pt x="21736" y="2134"/>
                  <a:pt x="21708" y="2106"/>
                  <a:pt x="21680" y="2078"/>
                </a:cubicBezTo>
                <a:cubicBezTo>
                  <a:pt x="21667" y="2050"/>
                  <a:pt x="21653" y="2036"/>
                  <a:pt x="21625" y="2036"/>
                </a:cubicBezTo>
                <a:cubicBezTo>
                  <a:pt x="21639" y="2022"/>
                  <a:pt x="21639" y="2008"/>
                  <a:pt x="21639" y="1994"/>
                </a:cubicBezTo>
                <a:close/>
                <a:moveTo>
                  <a:pt x="18859" y="2329"/>
                </a:moveTo>
                <a:cubicBezTo>
                  <a:pt x="18859" y="2371"/>
                  <a:pt x="18845" y="2399"/>
                  <a:pt x="18845" y="2427"/>
                </a:cubicBezTo>
                <a:cubicBezTo>
                  <a:pt x="18803" y="2441"/>
                  <a:pt x="18761" y="2441"/>
                  <a:pt x="18719" y="2455"/>
                </a:cubicBezTo>
                <a:cubicBezTo>
                  <a:pt x="18733" y="2441"/>
                  <a:pt x="18733" y="2427"/>
                  <a:pt x="18733" y="2427"/>
                </a:cubicBezTo>
                <a:cubicBezTo>
                  <a:pt x="18761" y="2399"/>
                  <a:pt x="18789" y="2371"/>
                  <a:pt x="18803" y="2329"/>
                </a:cubicBezTo>
                <a:close/>
                <a:moveTo>
                  <a:pt x="18230" y="2441"/>
                </a:moveTo>
                <a:cubicBezTo>
                  <a:pt x="18230" y="2469"/>
                  <a:pt x="18230" y="2497"/>
                  <a:pt x="18230" y="2539"/>
                </a:cubicBezTo>
                <a:cubicBezTo>
                  <a:pt x="18202" y="2539"/>
                  <a:pt x="18174" y="2525"/>
                  <a:pt x="18146" y="2525"/>
                </a:cubicBezTo>
                <a:cubicBezTo>
                  <a:pt x="18146" y="2497"/>
                  <a:pt x="18132" y="2469"/>
                  <a:pt x="18118" y="2441"/>
                </a:cubicBezTo>
                <a:close/>
                <a:moveTo>
                  <a:pt x="6622" y="2469"/>
                </a:moveTo>
                <a:lnTo>
                  <a:pt x="6622" y="2469"/>
                </a:lnTo>
                <a:cubicBezTo>
                  <a:pt x="8494" y="2483"/>
                  <a:pt x="10352" y="2497"/>
                  <a:pt x="12210" y="2497"/>
                </a:cubicBezTo>
                <a:lnTo>
                  <a:pt x="12237" y="2497"/>
                </a:lnTo>
                <a:cubicBezTo>
                  <a:pt x="12950" y="2581"/>
                  <a:pt x="13648" y="2637"/>
                  <a:pt x="14347" y="2679"/>
                </a:cubicBezTo>
                <a:cubicBezTo>
                  <a:pt x="14160" y="2680"/>
                  <a:pt x="13974" y="2680"/>
                  <a:pt x="13787" y="2680"/>
                </a:cubicBezTo>
                <a:cubicBezTo>
                  <a:pt x="11402" y="2680"/>
                  <a:pt x="9006" y="2599"/>
                  <a:pt x="6622" y="2469"/>
                </a:cubicBezTo>
                <a:close/>
                <a:moveTo>
                  <a:pt x="18705" y="3251"/>
                </a:moveTo>
                <a:cubicBezTo>
                  <a:pt x="18733" y="3307"/>
                  <a:pt x="18789" y="3363"/>
                  <a:pt x="18873" y="3363"/>
                </a:cubicBezTo>
                <a:cubicBezTo>
                  <a:pt x="18943" y="3363"/>
                  <a:pt x="18998" y="3363"/>
                  <a:pt x="19054" y="3349"/>
                </a:cubicBezTo>
                <a:lnTo>
                  <a:pt x="19054" y="3349"/>
                </a:lnTo>
                <a:cubicBezTo>
                  <a:pt x="18929" y="3475"/>
                  <a:pt x="18817" y="3615"/>
                  <a:pt x="18705" y="3768"/>
                </a:cubicBezTo>
                <a:cubicBezTo>
                  <a:pt x="18705" y="3587"/>
                  <a:pt x="18705" y="3419"/>
                  <a:pt x="18705" y="3251"/>
                </a:cubicBezTo>
                <a:close/>
                <a:moveTo>
                  <a:pt x="18536" y="1"/>
                </a:moveTo>
                <a:cubicBezTo>
                  <a:pt x="18498" y="1"/>
                  <a:pt x="18462" y="16"/>
                  <a:pt x="18440" y="53"/>
                </a:cubicBezTo>
                <a:cubicBezTo>
                  <a:pt x="18428" y="48"/>
                  <a:pt x="18417" y="46"/>
                  <a:pt x="18407" y="46"/>
                </a:cubicBezTo>
                <a:cubicBezTo>
                  <a:pt x="18316" y="46"/>
                  <a:pt x="18269" y="198"/>
                  <a:pt x="18370" y="248"/>
                </a:cubicBezTo>
                <a:lnTo>
                  <a:pt x="18384" y="248"/>
                </a:lnTo>
                <a:cubicBezTo>
                  <a:pt x="18370" y="360"/>
                  <a:pt x="18356" y="486"/>
                  <a:pt x="18342" y="597"/>
                </a:cubicBezTo>
                <a:cubicBezTo>
                  <a:pt x="18258" y="653"/>
                  <a:pt x="18230" y="793"/>
                  <a:pt x="18300" y="863"/>
                </a:cubicBezTo>
                <a:cubicBezTo>
                  <a:pt x="18272" y="1198"/>
                  <a:pt x="18244" y="1533"/>
                  <a:pt x="18230" y="1855"/>
                </a:cubicBezTo>
                <a:cubicBezTo>
                  <a:pt x="15129" y="1687"/>
                  <a:pt x="12014" y="1519"/>
                  <a:pt x="8913" y="1408"/>
                </a:cubicBezTo>
                <a:cubicBezTo>
                  <a:pt x="7306" y="1352"/>
                  <a:pt x="5700" y="1310"/>
                  <a:pt x="4094" y="1296"/>
                </a:cubicBezTo>
                <a:cubicBezTo>
                  <a:pt x="3283" y="1296"/>
                  <a:pt x="2487" y="1296"/>
                  <a:pt x="1677" y="1310"/>
                </a:cubicBezTo>
                <a:cubicBezTo>
                  <a:pt x="1484" y="1310"/>
                  <a:pt x="1284" y="1288"/>
                  <a:pt x="1089" y="1288"/>
                </a:cubicBezTo>
                <a:cubicBezTo>
                  <a:pt x="846" y="1288"/>
                  <a:pt x="614" y="1322"/>
                  <a:pt x="420" y="1477"/>
                </a:cubicBezTo>
                <a:cubicBezTo>
                  <a:pt x="392" y="1505"/>
                  <a:pt x="378" y="1561"/>
                  <a:pt x="392" y="1589"/>
                </a:cubicBezTo>
                <a:cubicBezTo>
                  <a:pt x="406" y="1645"/>
                  <a:pt x="406" y="1673"/>
                  <a:pt x="420" y="1701"/>
                </a:cubicBezTo>
                <a:cubicBezTo>
                  <a:pt x="336" y="1715"/>
                  <a:pt x="252" y="1743"/>
                  <a:pt x="168" y="1757"/>
                </a:cubicBezTo>
                <a:cubicBezTo>
                  <a:pt x="1" y="1799"/>
                  <a:pt x="29" y="2064"/>
                  <a:pt x="210" y="2064"/>
                </a:cubicBezTo>
                <a:lnTo>
                  <a:pt x="294" y="2064"/>
                </a:lnTo>
                <a:cubicBezTo>
                  <a:pt x="196" y="2134"/>
                  <a:pt x="224" y="2343"/>
                  <a:pt x="392" y="2357"/>
                </a:cubicBezTo>
                <a:cubicBezTo>
                  <a:pt x="4991" y="2725"/>
                  <a:pt x="9607" y="3026"/>
                  <a:pt x="14220" y="3026"/>
                </a:cubicBezTo>
                <a:cubicBezTo>
                  <a:pt x="15562" y="3026"/>
                  <a:pt x="16903" y="3001"/>
                  <a:pt x="18244" y="2944"/>
                </a:cubicBezTo>
                <a:cubicBezTo>
                  <a:pt x="18258" y="3391"/>
                  <a:pt x="18300" y="3838"/>
                  <a:pt x="18370" y="4285"/>
                </a:cubicBezTo>
                <a:cubicBezTo>
                  <a:pt x="18370" y="4299"/>
                  <a:pt x="18370" y="4313"/>
                  <a:pt x="18370" y="4327"/>
                </a:cubicBezTo>
                <a:cubicBezTo>
                  <a:pt x="18382" y="4405"/>
                  <a:pt x="18441" y="4440"/>
                  <a:pt x="18505" y="4440"/>
                </a:cubicBezTo>
                <a:cubicBezTo>
                  <a:pt x="18590" y="4440"/>
                  <a:pt x="18683" y="4380"/>
                  <a:pt x="18691" y="4285"/>
                </a:cubicBezTo>
                <a:cubicBezTo>
                  <a:pt x="20088" y="3768"/>
                  <a:pt x="21345" y="3000"/>
                  <a:pt x="22449" y="1994"/>
                </a:cubicBezTo>
                <a:cubicBezTo>
                  <a:pt x="22519" y="1924"/>
                  <a:pt x="22519" y="1785"/>
                  <a:pt x="22421" y="1743"/>
                </a:cubicBezTo>
                <a:cubicBezTo>
                  <a:pt x="21192" y="1198"/>
                  <a:pt x="19962" y="667"/>
                  <a:pt x="18719" y="164"/>
                </a:cubicBezTo>
                <a:cubicBezTo>
                  <a:pt x="18710" y="70"/>
                  <a:pt x="18617" y="1"/>
                  <a:pt x="18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1" name="Google Shape;381;p28"/>
          <p:cNvPicPr preferRelativeResize="0"/>
          <p:nvPr/>
        </p:nvPicPr>
        <p:blipFill>
          <a:blip r:embed="rId3">
            <a:alphaModFix/>
          </a:blip>
          <a:stretch>
            <a:fillRect/>
          </a:stretch>
        </p:blipFill>
        <p:spPr>
          <a:xfrm>
            <a:off x="3893025" y="3757475"/>
            <a:ext cx="542610" cy="475199"/>
          </a:xfrm>
          <a:prstGeom prst="rect">
            <a:avLst/>
          </a:prstGeom>
          <a:noFill/>
          <a:ln>
            <a:noFill/>
          </a:ln>
        </p:spPr>
      </p:pic>
      <p:sp>
        <p:nvSpPr>
          <p:cNvPr id="382" name="Google Shape;382;p28"/>
          <p:cNvSpPr txBox="1"/>
          <p:nvPr/>
        </p:nvSpPr>
        <p:spPr>
          <a:xfrm>
            <a:off x="3914575" y="3876275"/>
            <a:ext cx="499500" cy="237600"/>
          </a:xfrm>
          <a:prstGeom prst="rect">
            <a:avLst/>
          </a:prstGeom>
          <a:noFill/>
          <a:ln>
            <a:noFill/>
          </a:ln>
        </p:spPr>
        <p:txBody>
          <a:bodyPr anchorCtr="0" anchor="ctr" bIns="91425" lIns="91425" spcFirstLastPara="1" rIns="91425" wrap="square" tIns="91425">
            <a:noAutofit/>
          </a:bodyPr>
          <a:lstStyle/>
          <a:p>
            <a:pPr indent="0" lvl="0" marL="0" rtl="0" algn="ctr">
              <a:lnSpc>
                <a:spcPct val="50000"/>
              </a:lnSpc>
              <a:spcBef>
                <a:spcPts val="0"/>
              </a:spcBef>
              <a:spcAft>
                <a:spcPts val="0"/>
              </a:spcAft>
              <a:buNone/>
            </a:pPr>
            <a:r>
              <a:rPr b="1" lang="en" sz="3000">
                <a:solidFill>
                  <a:srgbClr val="FFFFFF"/>
                </a:solidFill>
                <a:latin typeface="Reenie Beanie"/>
                <a:ea typeface="Reenie Beanie"/>
                <a:cs typeface="Reenie Beanie"/>
                <a:sym typeface="Reenie Beanie"/>
              </a:rPr>
              <a:t>03</a:t>
            </a:r>
            <a:endParaRPr b="1" sz="3000">
              <a:solidFill>
                <a:srgbClr val="FFFFFF"/>
              </a:solidFill>
              <a:latin typeface="Reenie Beanie"/>
              <a:ea typeface="Reenie Beanie"/>
              <a:cs typeface="Reenie Beanie"/>
              <a:sym typeface="Reenie Beanie"/>
            </a:endParaRPr>
          </a:p>
        </p:txBody>
      </p:sp>
      <p:sp>
        <p:nvSpPr>
          <p:cNvPr id="383" name="Google Shape;383;p28"/>
          <p:cNvSpPr txBox="1"/>
          <p:nvPr/>
        </p:nvSpPr>
        <p:spPr>
          <a:xfrm>
            <a:off x="4274000" y="3704675"/>
            <a:ext cx="1443300" cy="5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Quicksand"/>
                <a:ea typeface="Quicksand"/>
                <a:cs typeface="Quicksand"/>
                <a:sym typeface="Quicksand"/>
              </a:rPr>
              <a:t>Execute System Call</a:t>
            </a:r>
            <a:endParaRPr sz="1100">
              <a:solidFill>
                <a:srgbClr val="FFFFFF"/>
              </a:solidFill>
              <a:latin typeface="Quicksand"/>
              <a:ea typeface="Quicksand"/>
              <a:cs typeface="Quicksand"/>
              <a:sym typeface="Quicksand"/>
            </a:endParaRPr>
          </a:p>
        </p:txBody>
      </p:sp>
      <p:sp>
        <p:nvSpPr>
          <p:cNvPr id="384" name="Google Shape;384;p28"/>
          <p:cNvSpPr/>
          <p:nvPr/>
        </p:nvSpPr>
        <p:spPr>
          <a:xfrm rot="-3833409">
            <a:off x="4872691" y="3044067"/>
            <a:ext cx="1302498" cy="110995"/>
          </a:xfrm>
          <a:custGeom>
            <a:rect b="b" l="l" r="r" t="t"/>
            <a:pathLst>
              <a:path extrusionOk="0" h="4440" w="22519">
                <a:moveTo>
                  <a:pt x="18747" y="416"/>
                </a:moveTo>
                <a:cubicBezTo>
                  <a:pt x="18845" y="472"/>
                  <a:pt x="18943" y="513"/>
                  <a:pt x="19040" y="569"/>
                </a:cubicBezTo>
                <a:cubicBezTo>
                  <a:pt x="18957" y="569"/>
                  <a:pt x="18873" y="639"/>
                  <a:pt x="18859" y="723"/>
                </a:cubicBezTo>
                <a:cubicBezTo>
                  <a:pt x="18817" y="709"/>
                  <a:pt x="18775" y="695"/>
                  <a:pt x="18733" y="667"/>
                </a:cubicBezTo>
                <a:cubicBezTo>
                  <a:pt x="18719" y="667"/>
                  <a:pt x="18719" y="653"/>
                  <a:pt x="18705" y="639"/>
                </a:cubicBezTo>
                <a:cubicBezTo>
                  <a:pt x="18733" y="625"/>
                  <a:pt x="18747" y="597"/>
                  <a:pt x="18747" y="569"/>
                </a:cubicBezTo>
                <a:cubicBezTo>
                  <a:pt x="18747" y="513"/>
                  <a:pt x="18747" y="472"/>
                  <a:pt x="18747" y="416"/>
                </a:cubicBezTo>
                <a:close/>
                <a:moveTo>
                  <a:pt x="18747" y="1212"/>
                </a:moveTo>
                <a:cubicBezTo>
                  <a:pt x="18775" y="1254"/>
                  <a:pt x="18817" y="1366"/>
                  <a:pt x="18873" y="1519"/>
                </a:cubicBezTo>
                <a:lnTo>
                  <a:pt x="18747" y="1519"/>
                </a:lnTo>
                <a:cubicBezTo>
                  <a:pt x="18747" y="1421"/>
                  <a:pt x="18747" y="1310"/>
                  <a:pt x="18747" y="1212"/>
                </a:cubicBezTo>
                <a:close/>
                <a:moveTo>
                  <a:pt x="1000" y="1508"/>
                </a:moveTo>
                <a:cubicBezTo>
                  <a:pt x="1121" y="1508"/>
                  <a:pt x="1251" y="1521"/>
                  <a:pt x="1370" y="1533"/>
                </a:cubicBezTo>
                <a:cubicBezTo>
                  <a:pt x="1174" y="1561"/>
                  <a:pt x="978" y="1589"/>
                  <a:pt x="783" y="1631"/>
                </a:cubicBezTo>
                <a:cubicBezTo>
                  <a:pt x="764" y="1594"/>
                  <a:pt x="727" y="1569"/>
                  <a:pt x="688" y="1569"/>
                </a:cubicBezTo>
                <a:cubicBezTo>
                  <a:pt x="670" y="1569"/>
                  <a:pt x="651" y="1574"/>
                  <a:pt x="634" y="1586"/>
                </a:cubicBezTo>
                <a:lnTo>
                  <a:pt x="634" y="1586"/>
                </a:lnTo>
                <a:cubicBezTo>
                  <a:pt x="719" y="1527"/>
                  <a:pt x="853" y="1508"/>
                  <a:pt x="1000" y="1508"/>
                </a:cubicBezTo>
                <a:close/>
                <a:moveTo>
                  <a:pt x="3768" y="1674"/>
                </a:moveTo>
                <a:cubicBezTo>
                  <a:pt x="4590" y="1674"/>
                  <a:pt x="5413" y="1720"/>
                  <a:pt x="6231" y="1785"/>
                </a:cubicBezTo>
                <a:cubicBezTo>
                  <a:pt x="4820" y="1771"/>
                  <a:pt x="3409" y="1771"/>
                  <a:pt x="1984" y="1757"/>
                </a:cubicBezTo>
                <a:cubicBezTo>
                  <a:pt x="2577" y="1698"/>
                  <a:pt x="3172" y="1674"/>
                  <a:pt x="3768" y="1674"/>
                </a:cubicBezTo>
                <a:close/>
                <a:moveTo>
                  <a:pt x="8047" y="1659"/>
                </a:moveTo>
                <a:lnTo>
                  <a:pt x="8047" y="1659"/>
                </a:lnTo>
                <a:cubicBezTo>
                  <a:pt x="8564" y="1673"/>
                  <a:pt x="9080" y="1687"/>
                  <a:pt x="9597" y="1701"/>
                </a:cubicBezTo>
                <a:cubicBezTo>
                  <a:pt x="10575" y="1743"/>
                  <a:pt x="11553" y="1785"/>
                  <a:pt x="12531" y="1841"/>
                </a:cubicBezTo>
                <a:cubicBezTo>
                  <a:pt x="11595" y="1827"/>
                  <a:pt x="10645" y="1827"/>
                  <a:pt x="9709" y="1813"/>
                </a:cubicBezTo>
                <a:cubicBezTo>
                  <a:pt x="9486" y="1799"/>
                  <a:pt x="9262" y="1771"/>
                  <a:pt x="9053" y="1757"/>
                </a:cubicBezTo>
                <a:cubicBezTo>
                  <a:pt x="8717" y="1729"/>
                  <a:pt x="8382" y="1687"/>
                  <a:pt x="8047" y="1659"/>
                </a:cubicBezTo>
                <a:close/>
                <a:moveTo>
                  <a:pt x="2417" y="2078"/>
                </a:moveTo>
                <a:lnTo>
                  <a:pt x="2417" y="2078"/>
                </a:lnTo>
                <a:cubicBezTo>
                  <a:pt x="4834" y="2092"/>
                  <a:pt x="7264" y="2106"/>
                  <a:pt x="9681" y="2120"/>
                </a:cubicBezTo>
                <a:cubicBezTo>
                  <a:pt x="9863" y="2134"/>
                  <a:pt x="10058" y="2162"/>
                  <a:pt x="10240" y="2176"/>
                </a:cubicBezTo>
                <a:cubicBezTo>
                  <a:pt x="7628" y="2162"/>
                  <a:pt x="5029" y="2134"/>
                  <a:pt x="2417" y="2078"/>
                </a:cubicBezTo>
                <a:close/>
                <a:moveTo>
                  <a:pt x="21639" y="1994"/>
                </a:moveTo>
                <a:cubicBezTo>
                  <a:pt x="21694" y="2008"/>
                  <a:pt x="21750" y="2022"/>
                  <a:pt x="21806" y="2036"/>
                </a:cubicBezTo>
                <a:cubicBezTo>
                  <a:pt x="21827" y="2043"/>
                  <a:pt x="21848" y="2047"/>
                  <a:pt x="21867" y="2047"/>
                </a:cubicBezTo>
                <a:cubicBezTo>
                  <a:pt x="21887" y="2047"/>
                  <a:pt x="21904" y="2043"/>
                  <a:pt x="21918" y="2036"/>
                </a:cubicBezTo>
                <a:lnTo>
                  <a:pt x="21918" y="2036"/>
                </a:lnTo>
                <a:cubicBezTo>
                  <a:pt x="21862" y="2078"/>
                  <a:pt x="21806" y="2134"/>
                  <a:pt x="21736" y="2176"/>
                </a:cubicBezTo>
                <a:cubicBezTo>
                  <a:pt x="21736" y="2134"/>
                  <a:pt x="21708" y="2106"/>
                  <a:pt x="21680" y="2078"/>
                </a:cubicBezTo>
                <a:cubicBezTo>
                  <a:pt x="21667" y="2050"/>
                  <a:pt x="21653" y="2036"/>
                  <a:pt x="21625" y="2036"/>
                </a:cubicBezTo>
                <a:cubicBezTo>
                  <a:pt x="21639" y="2022"/>
                  <a:pt x="21639" y="2008"/>
                  <a:pt x="21639" y="1994"/>
                </a:cubicBezTo>
                <a:close/>
                <a:moveTo>
                  <a:pt x="18859" y="2329"/>
                </a:moveTo>
                <a:cubicBezTo>
                  <a:pt x="18859" y="2371"/>
                  <a:pt x="18845" y="2399"/>
                  <a:pt x="18845" y="2427"/>
                </a:cubicBezTo>
                <a:cubicBezTo>
                  <a:pt x="18803" y="2441"/>
                  <a:pt x="18761" y="2441"/>
                  <a:pt x="18719" y="2455"/>
                </a:cubicBezTo>
                <a:cubicBezTo>
                  <a:pt x="18733" y="2441"/>
                  <a:pt x="18733" y="2427"/>
                  <a:pt x="18733" y="2427"/>
                </a:cubicBezTo>
                <a:cubicBezTo>
                  <a:pt x="18761" y="2399"/>
                  <a:pt x="18789" y="2371"/>
                  <a:pt x="18803" y="2329"/>
                </a:cubicBezTo>
                <a:close/>
                <a:moveTo>
                  <a:pt x="18230" y="2441"/>
                </a:moveTo>
                <a:cubicBezTo>
                  <a:pt x="18230" y="2469"/>
                  <a:pt x="18230" y="2497"/>
                  <a:pt x="18230" y="2539"/>
                </a:cubicBezTo>
                <a:cubicBezTo>
                  <a:pt x="18202" y="2539"/>
                  <a:pt x="18174" y="2525"/>
                  <a:pt x="18146" y="2525"/>
                </a:cubicBezTo>
                <a:cubicBezTo>
                  <a:pt x="18146" y="2497"/>
                  <a:pt x="18132" y="2469"/>
                  <a:pt x="18118" y="2441"/>
                </a:cubicBezTo>
                <a:close/>
                <a:moveTo>
                  <a:pt x="6622" y="2469"/>
                </a:moveTo>
                <a:lnTo>
                  <a:pt x="6622" y="2469"/>
                </a:lnTo>
                <a:cubicBezTo>
                  <a:pt x="8494" y="2483"/>
                  <a:pt x="10352" y="2497"/>
                  <a:pt x="12210" y="2497"/>
                </a:cubicBezTo>
                <a:lnTo>
                  <a:pt x="12237" y="2497"/>
                </a:lnTo>
                <a:cubicBezTo>
                  <a:pt x="12950" y="2581"/>
                  <a:pt x="13648" y="2637"/>
                  <a:pt x="14347" y="2679"/>
                </a:cubicBezTo>
                <a:cubicBezTo>
                  <a:pt x="14160" y="2680"/>
                  <a:pt x="13974" y="2680"/>
                  <a:pt x="13787" y="2680"/>
                </a:cubicBezTo>
                <a:cubicBezTo>
                  <a:pt x="11402" y="2680"/>
                  <a:pt x="9006" y="2599"/>
                  <a:pt x="6622" y="2469"/>
                </a:cubicBezTo>
                <a:close/>
                <a:moveTo>
                  <a:pt x="18705" y="3251"/>
                </a:moveTo>
                <a:cubicBezTo>
                  <a:pt x="18733" y="3307"/>
                  <a:pt x="18789" y="3363"/>
                  <a:pt x="18873" y="3363"/>
                </a:cubicBezTo>
                <a:cubicBezTo>
                  <a:pt x="18943" y="3363"/>
                  <a:pt x="18998" y="3363"/>
                  <a:pt x="19054" y="3349"/>
                </a:cubicBezTo>
                <a:lnTo>
                  <a:pt x="19054" y="3349"/>
                </a:lnTo>
                <a:cubicBezTo>
                  <a:pt x="18929" y="3475"/>
                  <a:pt x="18817" y="3615"/>
                  <a:pt x="18705" y="3768"/>
                </a:cubicBezTo>
                <a:cubicBezTo>
                  <a:pt x="18705" y="3587"/>
                  <a:pt x="18705" y="3419"/>
                  <a:pt x="18705" y="3251"/>
                </a:cubicBezTo>
                <a:close/>
                <a:moveTo>
                  <a:pt x="18536" y="1"/>
                </a:moveTo>
                <a:cubicBezTo>
                  <a:pt x="18498" y="1"/>
                  <a:pt x="18462" y="16"/>
                  <a:pt x="18440" y="53"/>
                </a:cubicBezTo>
                <a:cubicBezTo>
                  <a:pt x="18428" y="48"/>
                  <a:pt x="18417" y="46"/>
                  <a:pt x="18407" y="46"/>
                </a:cubicBezTo>
                <a:cubicBezTo>
                  <a:pt x="18316" y="46"/>
                  <a:pt x="18269" y="198"/>
                  <a:pt x="18370" y="248"/>
                </a:cubicBezTo>
                <a:lnTo>
                  <a:pt x="18384" y="248"/>
                </a:lnTo>
                <a:cubicBezTo>
                  <a:pt x="18370" y="360"/>
                  <a:pt x="18356" y="486"/>
                  <a:pt x="18342" y="597"/>
                </a:cubicBezTo>
                <a:cubicBezTo>
                  <a:pt x="18258" y="653"/>
                  <a:pt x="18230" y="793"/>
                  <a:pt x="18300" y="863"/>
                </a:cubicBezTo>
                <a:cubicBezTo>
                  <a:pt x="18272" y="1198"/>
                  <a:pt x="18244" y="1533"/>
                  <a:pt x="18230" y="1855"/>
                </a:cubicBezTo>
                <a:cubicBezTo>
                  <a:pt x="15129" y="1687"/>
                  <a:pt x="12014" y="1519"/>
                  <a:pt x="8913" y="1408"/>
                </a:cubicBezTo>
                <a:cubicBezTo>
                  <a:pt x="7306" y="1352"/>
                  <a:pt x="5700" y="1310"/>
                  <a:pt x="4094" y="1296"/>
                </a:cubicBezTo>
                <a:cubicBezTo>
                  <a:pt x="3283" y="1296"/>
                  <a:pt x="2487" y="1296"/>
                  <a:pt x="1677" y="1310"/>
                </a:cubicBezTo>
                <a:cubicBezTo>
                  <a:pt x="1484" y="1310"/>
                  <a:pt x="1284" y="1288"/>
                  <a:pt x="1089" y="1288"/>
                </a:cubicBezTo>
                <a:cubicBezTo>
                  <a:pt x="846" y="1288"/>
                  <a:pt x="614" y="1322"/>
                  <a:pt x="420" y="1477"/>
                </a:cubicBezTo>
                <a:cubicBezTo>
                  <a:pt x="392" y="1505"/>
                  <a:pt x="378" y="1561"/>
                  <a:pt x="392" y="1589"/>
                </a:cubicBezTo>
                <a:cubicBezTo>
                  <a:pt x="406" y="1645"/>
                  <a:pt x="406" y="1673"/>
                  <a:pt x="420" y="1701"/>
                </a:cubicBezTo>
                <a:cubicBezTo>
                  <a:pt x="336" y="1715"/>
                  <a:pt x="252" y="1743"/>
                  <a:pt x="168" y="1757"/>
                </a:cubicBezTo>
                <a:cubicBezTo>
                  <a:pt x="1" y="1799"/>
                  <a:pt x="29" y="2064"/>
                  <a:pt x="210" y="2064"/>
                </a:cubicBezTo>
                <a:lnTo>
                  <a:pt x="294" y="2064"/>
                </a:lnTo>
                <a:cubicBezTo>
                  <a:pt x="196" y="2134"/>
                  <a:pt x="224" y="2343"/>
                  <a:pt x="392" y="2357"/>
                </a:cubicBezTo>
                <a:cubicBezTo>
                  <a:pt x="4991" y="2725"/>
                  <a:pt x="9607" y="3026"/>
                  <a:pt x="14220" y="3026"/>
                </a:cubicBezTo>
                <a:cubicBezTo>
                  <a:pt x="15562" y="3026"/>
                  <a:pt x="16903" y="3001"/>
                  <a:pt x="18244" y="2944"/>
                </a:cubicBezTo>
                <a:cubicBezTo>
                  <a:pt x="18258" y="3391"/>
                  <a:pt x="18300" y="3838"/>
                  <a:pt x="18370" y="4285"/>
                </a:cubicBezTo>
                <a:cubicBezTo>
                  <a:pt x="18370" y="4299"/>
                  <a:pt x="18370" y="4313"/>
                  <a:pt x="18370" y="4327"/>
                </a:cubicBezTo>
                <a:cubicBezTo>
                  <a:pt x="18382" y="4405"/>
                  <a:pt x="18441" y="4440"/>
                  <a:pt x="18505" y="4440"/>
                </a:cubicBezTo>
                <a:cubicBezTo>
                  <a:pt x="18590" y="4440"/>
                  <a:pt x="18683" y="4380"/>
                  <a:pt x="18691" y="4285"/>
                </a:cubicBezTo>
                <a:cubicBezTo>
                  <a:pt x="20088" y="3768"/>
                  <a:pt x="21345" y="3000"/>
                  <a:pt x="22449" y="1994"/>
                </a:cubicBezTo>
                <a:cubicBezTo>
                  <a:pt x="22519" y="1924"/>
                  <a:pt x="22519" y="1785"/>
                  <a:pt x="22421" y="1743"/>
                </a:cubicBezTo>
                <a:cubicBezTo>
                  <a:pt x="21192" y="1198"/>
                  <a:pt x="19962" y="667"/>
                  <a:pt x="18719" y="164"/>
                </a:cubicBezTo>
                <a:cubicBezTo>
                  <a:pt x="18710" y="70"/>
                  <a:pt x="18617" y="1"/>
                  <a:pt x="185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28"/>
          <p:cNvPicPr preferRelativeResize="0"/>
          <p:nvPr/>
        </p:nvPicPr>
        <p:blipFill>
          <a:blip r:embed="rId4">
            <a:alphaModFix/>
          </a:blip>
          <a:stretch>
            <a:fillRect/>
          </a:stretch>
        </p:blipFill>
        <p:spPr>
          <a:xfrm>
            <a:off x="161300" y="3840750"/>
            <a:ext cx="456600" cy="456600"/>
          </a:xfrm>
          <a:prstGeom prst="rect">
            <a:avLst/>
          </a:prstGeom>
          <a:noFill/>
          <a:ln>
            <a:noFill/>
          </a:ln>
        </p:spPr>
      </p:pic>
      <p:grpSp>
        <p:nvGrpSpPr>
          <p:cNvPr id="386" name="Google Shape;386;p28"/>
          <p:cNvGrpSpPr/>
          <p:nvPr/>
        </p:nvGrpSpPr>
        <p:grpSpPr>
          <a:xfrm>
            <a:off x="175692" y="2738779"/>
            <a:ext cx="526004" cy="353486"/>
            <a:chOff x="5733194" y="2431718"/>
            <a:chExt cx="446826" cy="327059"/>
          </a:xfrm>
        </p:grpSpPr>
        <p:sp>
          <p:nvSpPr>
            <p:cNvPr id="387" name="Google Shape;387;p28"/>
            <p:cNvSpPr/>
            <p:nvPr/>
          </p:nvSpPr>
          <p:spPr>
            <a:xfrm>
              <a:off x="6032946" y="2474145"/>
              <a:ext cx="56112" cy="20115"/>
            </a:xfrm>
            <a:custGeom>
              <a:rect b="b" l="l" r="r" t="t"/>
              <a:pathLst>
                <a:path extrusionOk="0" h="632" w="1763">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solidFill>
              <a:srgbClr val="657E9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5733194" y="2431718"/>
              <a:ext cx="446826" cy="327059"/>
            </a:xfrm>
            <a:custGeom>
              <a:rect b="b" l="l" r="r" t="t"/>
              <a:pathLst>
                <a:path extrusionOk="0" h="10276" w="14039">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solidFill>
              <a:srgbClr val="657E9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6019323" y="2641653"/>
              <a:ext cx="13272" cy="13272"/>
            </a:xfrm>
            <a:custGeom>
              <a:rect b="b" l="l" r="r" t="t"/>
              <a:pathLst>
                <a:path extrusionOk="0" h="417" w="417">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solidFill>
              <a:srgbClr val="657E9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0" name="Google Shape;390;p28"/>
          <p:cNvPicPr preferRelativeResize="0"/>
          <p:nvPr/>
        </p:nvPicPr>
        <p:blipFill>
          <a:blip r:embed="rId3">
            <a:alphaModFix/>
          </a:blip>
          <a:stretch>
            <a:fillRect/>
          </a:stretch>
        </p:blipFill>
        <p:spPr>
          <a:xfrm>
            <a:off x="5756863" y="1950263"/>
            <a:ext cx="542610" cy="475199"/>
          </a:xfrm>
          <a:prstGeom prst="rect">
            <a:avLst/>
          </a:prstGeom>
          <a:noFill/>
          <a:ln>
            <a:noFill/>
          </a:ln>
        </p:spPr>
      </p:pic>
      <p:sp>
        <p:nvSpPr>
          <p:cNvPr id="391" name="Google Shape;391;p28"/>
          <p:cNvSpPr txBox="1"/>
          <p:nvPr/>
        </p:nvSpPr>
        <p:spPr>
          <a:xfrm>
            <a:off x="5778413" y="2069063"/>
            <a:ext cx="499500" cy="237600"/>
          </a:xfrm>
          <a:prstGeom prst="rect">
            <a:avLst/>
          </a:prstGeom>
          <a:noFill/>
          <a:ln>
            <a:noFill/>
          </a:ln>
        </p:spPr>
        <p:txBody>
          <a:bodyPr anchorCtr="0" anchor="ctr" bIns="91425" lIns="91425" spcFirstLastPara="1" rIns="91425" wrap="square" tIns="91425">
            <a:noAutofit/>
          </a:bodyPr>
          <a:lstStyle/>
          <a:p>
            <a:pPr indent="0" lvl="0" marL="0" rtl="0" algn="ctr">
              <a:lnSpc>
                <a:spcPct val="50000"/>
              </a:lnSpc>
              <a:spcBef>
                <a:spcPts val="0"/>
              </a:spcBef>
              <a:spcAft>
                <a:spcPts val="0"/>
              </a:spcAft>
              <a:buNone/>
            </a:pPr>
            <a:r>
              <a:rPr b="1" lang="en" sz="3000">
                <a:solidFill>
                  <a:srgbClr val="FFFFFF"/>
                </a:solidFill>
                <a:latin typeface="Reenie Beanie"/>
                <a:ea typeface="Reenie Beanie"/>
                <a:cs typeface="Reenie Beanie"/>
                <a:sym typeface="Reenie Beanie"/>
              </a:rPr>
              <a:t>04</a:t>
            </a:r>
            <a:endParaRPr b="1" sz="3000">
              <a:solidFill>
                <a:srgbClr val="FFFFFF"/>
              </a:solidFill>
              <a:latin typeface="Reenie Beanie"/>
              <a:ea typeface="Reenie Beanie"/>
              <a:cs typeface="Reenie Beanie"/>
              <a:sym typeface="Reenie Beanie"/>
            </a:endParaRPr>
          </a:p>
        </p:txBody>
      </p:sp>
      <p:sp>
        <p:nvSpPr>
          <p:cNvPr id="392" name="Google Shape;392;p28"/>
          <p:cNvSpPr txBox="1"/>
          <p:nvPr/>
        </p:nvSpPr>
        <p:spPr>
          <a:xfrm>
            <a:off x="6137838" y="1897475"/>
            <a:ext cx="1294800" cy="5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Quicksand"/>
                <a:ea typeface="Quicksand"/>
                <a:cs typeface="Quicksand"/>
                <a:sym typeface="Quicksand"/>
              </a:rPr>
              <a:t>Returns from system call</a:t>
            </a:r>
            <a:endParaRPr sz="1100">
              <a:solidFill>
                <a:srgbClr val="FFFFFF"/>
              </a:solidFill>
              <a:latin typeface="Quicksand"/>
              <a:ea typeface="Quicksand"/>
              <a:cs typeface="Quicksand"/>
              <a:sym typeface="Quicksand"/>
            </a:endParaRPr>
          </a:p>
        </p:txBody>
      </p:sp>
      <p:grpSp>
        <p:nvGrpSpPr>
          <p:cNvPr id="393" name="Google Shape;393;p28"/>
          <p:cNvGrpSpPr/>
          <p:nvPr/>
        </p:nvGrpSpPr>
        <p:grpSpPr>
          <a:xfrm>
            <a:off x="7543860" y="1806758"/>
            <a:ext cx="1031331" cy="857119"/>
            <a:chOff x="4883538" y="1336340"/>
            <a:chExt cx="3244200" cy="2470796"/>
          </a:xfrm>
        </p:grpSpPr>
        <p:sp>
          <p:nvSpPr>
            <p:cNvPr id="394" name="Google Shape;394;p28"/>
            <p:cNvSpPr/>
            <p:nvPr/>
          </p:nvSpPr>
          <p:spPr>
            <a:xfrm>
              <a:off x="5950304" y="3388753"/>
              <a:ext cx="1107793" cy="418383"/>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cap="flat" cmpd="sng" w="9525">
              <a:solidFill>
                <a:srgbClr val="FFFFFF"/>
              </a:solidFill>
              <a:prstDash val="solid"/>
              <a:round/>
              <a:headEnd len="med" w="med" type="none"/>
              <a:tailEnd len="med" w="med" type="none"/>
            </a:ln>
          </p:spPr>
        </p:sp>
        <p:sp>
          <p:nvSpPr>
            <p:cNvPr id="395" name="Google Shape;395;p28"/>
            <p:cNvSpPr/>
            <p:nvPr/>
          </p:nvSpPr>
          <p:spPr>
            <a:xfrm>
              <a:off x="4883538" y="1336340"/>
              <a:ext cx="3244200" cy="2052300"/>
            </a:xfrm>
            <a:prstGeom prst="roundRect">
              <a:avLst>
                <a:gd fmla="val 3857"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28"/>
            <p:cNvCxnSpPr/>
            <p:nvPr/>
          </p:nvCxnSpPr>
          <p:spPr>
            <a:xfrm>
              <a:off x="5962276" y="3767547"/>
              <a:ext cx="1091700" cy="0"/>
            </a:xfrm>
            <a:prstGeom prst="straightConnector1">
              <a:avLst/>
            </a:prstGeom>
            <a:noFill/>
            <a:ln cap="flat" cmpd="sng" w="9525">
              <a:solidFill>
                <a:srgbClr val="FFFFFF"/>
              </a:solidFill>
              <a:prstDash val="solid"/>
              <a:round/>
              <a:headEnd len="med" w="med" type="none"/>
              <a:tailEnd len="med" w="med" type="none"/>
            </a:ln>
          </p:spPr>
        </p:cxnSp>
      </p:grpSp>
      <p:sp>
        <p:nvSpPr>
          <p:cNvPr id="397" name="Google Shape;397;p28"/>
          <p:cNvSpPr/>
          <p:nvPr/>
        </p:nvSpPr>
        <p:spPr>
          <a:xfrm>
            <a:off x="7571688" y="1834561"/>
            <a:ext cx="975600" cy="655800"/>
          </a:xfrm>
          <a:prstGeom prst="roundRect">
            <a:avLst>
              <a:gd fmla="val 16667" name="adj"/>
            </a:avLst>
          </a:prstGeom>
          <a:solidFill>
            <a:srgbClr val="43434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7610633" y="1897476"/>
            <a:ext cx="885300" cy="528000"/>
          </a:xfrm>
          <a:prstGeom prst="rect">
            <a:avLst/>
          </a:prstGeom>
          <a:solidFill>
            <a:srgbClr val="3E3E3E"/>
          </a:solidFill>
          <a:ln cap="flat" cmpd="sng" w="9525">
            <a:solidFill>
              <a:srgbClr val="3333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99" name="Google Shape;399;p28"/>
          <p:cNvSpPr/>
          <p:nvPr/>
        </p:nvSpPr>
        <p:spPr>
          <a:xfrm>
            <a:off x="7612405" y="1899383"/>
            <a:ext cx="885300" cy="68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8045274" y="2235821"/>
            <a:ext cx="28500" cy="30300"/>
          </a:xfrm>
          <a:prstGeom prst="ellipse">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7667919" y="1916521"/>
            <a:ext cx="28500" cy="30300"/>
          </a:xfrm>
          <a:prstGeom prst="ellipse">
            <a:avLst/>
          </a:prstGeom>
          <a:solidFill>
            <a:srgbClr val="FFD9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7711026" y="1916521"/>
            <a:ext cx="28500" cy="30300"/>
          </a:xfrm>
          <a:prstGeom prst="ellipse">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7831093" y="2040418"/>
            <a:ext cx="456600" cy="2442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txBox="1"/>
          <p:nvPr/>
        </p:nvSpPr>
        <p:spPr>
          <a:xfrm>
            <a:off x="7878475" y="1985825"/>
            <a:ext cx="362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3C47D"/>
                </a:solidFill>
                <a:latin typeface="Quicksand"/>
                <a:ea typeface="Quicksand"/>
                <a:cs typeface="Quicksand"/>
                <a:sym typeface="Quicksand"/>
              </a:rPr>
              <a:t>√</a:t>
            </a:r>
            <a:endParaRPr b="1">
              <a:solidFill>
                <a:srgbClr val="93C47D"/>
              </a:solidFill>
              <a:latin typeface="Quicksand"/>
              <a:ea typeface="Quicksand"/>
              <a:cs typeface="Quicksand"/>
              <a:sym typeface="Quicksand"/>
            </a:endParaRPr>
          </a:p>
        </p:txBody>
      </p:sp>
      <p:sp>
        <p:nvSpPr>
          <p:cNvPr id="405" name="Google Shape;405;p28"/>
          <p:cNvSpPr/>
          <p:nvPr/>
        </p:nvSpPr>
        <p:spPr>
          <a:xfrm rot="5400000">
            <a:off x="4622180" y="4475975"/>
            <a:ext cx="512870" cy="111000"/>
          </a:xfrm>
          <a:custGeom>
            <a:rect b="b" l="l" r="r" t="t"/>
            <a:pathLst>
              <a:path extrusionOk="0" h="4440" w="22519">
                <a:moveTo>
                  <a:pt x="18747" y="416"/>
                </a:moveTo>
                <a:cubicBezTo>
                  <a:pt x="18845" y="472"/>
                  <a:pt x="18943" y="513"/>
                  <a:pt x="19040" y="569"/>
                </a:cubicBezTo>
                <a:cubicBezTo>
                  <a:pt x="18957" y="569"/>
                  <a:pt x="18873" y="639"/>
                  <a:pt x="18859" y="723"/>
                </a:cubicBezTo>
                <a:cubicBezTo>
                  <a:pt x="18817" y="709"/>
                  <a:pt x="18775" y="695"/>
                  <a:pt x="18733" y="667"/>
                </a:cubicBezTo>
                <a:cubicBezTo>
                  <a:pt x="18719" y="667"/>
                  <a:pt x="18719" y="653"/>
                  <a:pt x="18705" y="639"/>
                </a:cubicBezTo>
                <a:cubicBezTo>
                  <a:pt x="18733" y="625"/>
                  <a:pt x="18747" y="597"/>
                  <a:pt x="18747" y="569"/>
                </a:cubicBezTo>
                <a:cubicBezTo>
                  <a:pt x="18747" y="513"/>
                  <a:pt x="18747" y="472"/>
                  <a:pt x="18747" y="416"/>
                </a:cubicBezTo>
                <a:close/>
                <a:moveTo>
                  <a:pt x="18747" y="1212"/>
                </a:moveTo>
                <a:cubicBezTo>
                  <a:pt x="18775" y="1254"/>
                  <a:pt x="18817" y="1366"/>
                  <a:pt x="18873" y="1519"/>
                </a:cubicBezTo>
                <a:lnTo>
                  <a:pt x="18747" y="1519"/>
                </a:lnTo>
                <a:cubicBezTo>
                  <a:pt x="18747" y="1421"/>
                  <a:pt x="18747" y="1310"/>
                  <a:pt x="18747" y="1212"/>
                </a:cubicBezTo>
                <a:close/>
                <a:moveTo>
                  <a:pt x="1000" y="1508"/>
                </a:moveTo>
                <a:cubicBezTo>
                  <a:pt x="1121" y="1508"/>
                  <a:pt x="1251" y="1521"/>
                  <a:pt x="1370" y="1533"/>
                </a:cubicBezTo>
                <a:cubicBezTo>
                  <a:pt x="1174" y="1561"/>
                  <a:pt x="978" y="1589"/>
                  <a:pt x="783" y="1631"/>
                </a:cubicBezTo>
                <a:cubicBezTo>
                  <a:pt x="764" y="1594"/>
                  <a:pt x="727" y="1569"/>
                  <a:pt x="688" y="1569"/>
                </a:cubicBezTo>
                <a:cubicBezTo>
                  <a:pt x="670" y="1569"/>
                  <a:pt x="651" y="1574"/>
                  <a:pt x="634" y="1586"/>
                </a:cubicBezTo>
                <a:lnTo>
                  <a:pt x="634" y="1586"/>
                </a:lnTo>
                <a:cubicBezTo>
                  <a:pt x="719" y="1527"/>
                  <a:pt x="853" y="1508"/>
                  <a:pt x="1000" y="1508"/>
                </a:cubicBezTo>
                <a:close/>
                <a:moveTo>
                  <a:pt x="3768" y="1674"/>
                </a:moveTo>
                <a:cubicBezTo>
                  <a:pt x="4590" y="1674"/>
                  <a:pt x="5413" y="1720"/>
                  <a:pt x="6231" y="1785"/>
                </a:cubicBezTo>
                <a:cubicBezTo>
                  <a:pt x="4820" y="1771"/>
                  <a:pt x="3409" y="1771"/>
                  <a:pt x="1984" y="1757"/>
                </a:cubicBezTo>
                <a:cubicBezTo>
                  <a:pt x="2577" y="1698"/>
                  <a:pt x="3172" y="1674"/>
                  <a:pt x="3768" y="1674"/>
                </a:cubicBezTo>
                <a:close/>
                <a:moveTo>
                  <a:pt x="8047" y="1659"/>
                </a:moveTo>
                <a:lnTo>
                  <a:pt x="8047" y="1659"/>
                </a:lnTo>
                <a:cubicBezTo>
                  <a:pt x="8564" y="1673"/>
                  <a:pt x="9080" y="1687"/>
                  <a:pt x="9597" y="1701"/>
                </a:cubicBezTo>
                <a:cubicBezTo>
                  <a:pt x="10575" y="1743"/>
                  <a:pt x="11553" y="1785"/>
                  <a:pt x="12531" y="1841"/>
                </a:cubicBezTo>
                <a:cubicBezTo>
                  <a:pt x="11595" y="1827"/>
                  <a:pt x="10645" y="1827"/>
                  <a:pt x="9709" y="1813"/>
                </a:cubicBezTo>
                <a:cubicBezTo>
                  <a:pt x="9486" y="1799"/>
                  <a:pt x="9262" y="1771"/>
                  <a:pt x="9053" y="1757"/>
                </a:cubicBezTo>
                <a:cubicBezTo>
                  <a:pt x="8717" y="1729"/>
                  <a:pt x="8382" y="1687"/>
                  <a:pt x="8047" y="1659"/>
                </a:cubicBezTo>
                <a:close/>
                <a:moveTo>
                  <a:pt x="2417" y="2078"/>
                </a:moveTo>
                <a:lnTo>
                  <a:pt x="2417" y="2078"/>
                </a:lnTo>
                <a:cubicBezTo>
                  <a:pt x="4834" y="2092"/>
                  <a:pt x="7264" y="2106"/>
                  <a:pt x="9681" y="2120"/>
                </a:cubicBezTo>
                <a:cubicBezTo>
                  <a:pt x="9863" y="2134"/>
                  <a:pt x="10058" y="2162"/>
                  <a:pt x="10240" y="2176"/>
                </a:cubicBezTo>
                <a:cubicBezTo>
                  <a:pt x="7628" y="2162"/>
                  <a:pt x="5029" y="2134"/>
                  <a:pt x="2417" y="2078"/>
                </a:cubicBezTo>
                <a:close/>
                <a:moveTo>
                  <a:pt x="21639" y="1994"/>
                </a:moveTo>
                <a:cubicBezTo>
                  <a:pt x="21694" y="2008"/>
                  <a:pt x="21750" y="2022"/>
                  <a:pt x="21806" y="2036"/>
                </a:cubicBezTo>
                <a:cubicBezTo>
                  <a:pt x="21827" y="2043"/>
                  <a:pt x="21848" y="2047"/>
                  <a:pt x="21867" y="2047"/>
                </a:cubicBezTo>
                <a:cubicBezTo>
                  <a:pt x="21887" y="2047"/>
                  <a:pt x="21904" y="2043"/>
                  <a:pt x="21918" y="2036"/>
                </a:cubicBezTo>
                <a:lnTo>
                  <a:pt x="21918" y="2036"/>
                </a:lnTo>
                <a:cubicBezTo>
                  <a:pt x="21862" y="2078"/>
                  <a:pt x="21806" y="2134"/>
                  <a:pt x="21736" y="2176"/>
                </a:cubicBezTo>
                <a:cubicBezTo>
                  <a:pt x="21736" y="2134"/>
                  <a:pt x="21708" y="2106"/>
                  <a:pt x="21680" y="2078"/>
                </a:cubicBezTo>
                <a:cubicBezTo>
                  <a:pt x="21667" y="2050"/>
                  <a:pt x="21653" y="2036"/>
                  <a:pt x="21625" y="2036"/>
                </a:cubicBezTo>
                <a:cubicBezTo>
                  <a:pt x="21639" y="2022"/>
                  <a:pt x="21639" y="2008"/>
                  <a:pt x="21639" y="1994"/>
                </a:cubicBezTo>
                <a:close/>
                <a:moveTo>
                  <a:pt x="18859" y="2329"/>
                </a:moveTo>
                <a:cubicBezTo>
                  <a:pt x="18859" y="2371"/>
                  <a:pt x="18845" y="2399"/>
                  <a:pt x="18845" y="2427"/>
                </a:cubicBezTo>
                <a:cubicBezTo>
                  <a:pt x="18803" y="2441"/>
                  <a:pt x="18761" y="2441"/>
                  <a:pt x="18719" y="2455"/>
                </a:cubicBezTo>
                <a:cubicBezTo>
                  <a:pt x="18733" y="2441"/>
                  <a:pt x="18733" y="2427"/>
                  <a:pt x="18733" y="2427"/>
                </a:cubicBezTo>
                <a:cubicBezTo>
                  <a:pt x="18761" y="2399"/>
                  <a:pt x="18789" y="2371"/>
                  <a:pt x="18803" y="2329"/>
                </a:cubicBezTo>
                <a:close/>
                <a:moveTo>
                  <a:pt x="18230" y="2441"/>
                </a:moveTo>
                <a:cubicBezTo>
                  <a:pt x="18230" y="2469"/>
                  <a:pt x="18230" y="2497"/>
                  <a:pt x="18230" y="2539"/>
                </a:cubicBezTo>
                <a:cubicBezTo>
                  <a:pt x="18202" y="2539"/>
                  <a:pt x="18174" y="2525"/>
                  <a:pt x="18146" y="2525"/>
                </a:cubicBezTo>
                <a:cubicBezTo>
                  <a:pt x="18146" y="2497"/>
                  <a:pt x="18132" y="2469"/>
                  <a:pt x="18118" y="2441"/>
                </a:cubicBezTo>
                <a:close/>
                <a:moveTo>
                  <a:pt x="6622" y="2469"/>
                </a:moveTo>
                <a:lnTo>
                  <a:pt x="6622" y="2469"/>
                </a:lnTo>
                <a:cubicBezTo>
                  <a:pt x="8494" y="2483"/>
                  <a:pt x="10352" y="2497"/>
                  <a:pt x="12210" y="2497"/>
                </a:cubicBezTo>
                <a:lnTo>
                  <a:pt x="12237" y="2497"/>
                </a:lnTo>
                <a:cubicBezTo>
                  <a:pt x="12950" y="2581"/>
                  <a:pt x="13648" y="2637"/>
                  <a:pt x="14347" y="2679"/>
                </a:cubicBezTo>
                <a:cubicBezTo>
                  <a:pt x="14160" y="2680"/>
                  <a:pt x="13974" y="2680"/>
                  <a:pt x="13787" y="2680"/>
                </a:cubicBezTo>
                <a:cubicBezTo>
                  <a:pt x="11402" y="2680"/>
                  <a:pt x="9006" y="2599"/>
                  <a:pt x="6622" y="2469"/>
                </a:cubicBezTo>
                <a:close/>
                <a:moveTo>
                  <a:pt x="18705" y="3251"/>
                </a:moveTo>
                <a:cubicBezTo>
                  <a:pt x="18733" y="3307"/>
                  <a:pt x="18789" y="3363"/>
                  <a:pt x="18873" y="3363"/>
                </a:cubicBezTo>
                <a:cubicBezTo>
                  <a:pt x="18943" y="3363"/>
                  <a:pt x="18998" y="3363"/>
                  <a:pt x="19054" y="3349"/>
                </a:cubicBezTo>
                <a:lnTo>
                  <a:pt x="19054" y="3349"/>
                </a:lnTo>
                <a:cubicBezTo>
                  <a:pt x="18929" y="3475"/>
                  <a:pt x="18817" y="3615"/>
                  <a:pt x="18705" y="3768"/>
                </a:cubicBezTo>
                <a:cubicBezTo>
                  <a:pt x="18705" y="3587"/>
                  <a:pt x="18705" y="3419"/>
                  <a:pt x="18705" y="3251"/>
                </a:cubicBezTo>
                <a:close/>
                <a:moveTo>
                  <a:pt x="18536" y="1"/>
                </a:moveTo>
                <a:cubicBezTo>
                  <a:pt x="18498" y="1"/>
                  <a:pt x="18462" y="16"/>
                  <a:pt x="18440" y="53"/>
                </a:cubicBezTo>
                <a:cubicBezTo>
                  <a:pt x="18428" y="48"/>
                  <a:pt x="18417" y="46"/>
                  <a:pt x="18407" y="46"/>
                </a:cubicBezTo>
                <a:cubicBezTo>
                  <a:pt x="18316" y="46"/>
                  <a:pt x="18269" y="198"/>
                  <a:pt x="18370" y="248"/>
                </a:cubicBezTo>
                <a:lnTo>
                  <a:pt x="18384" y="248"/>
                </a:lnTo>
                <a:cubicBezTo>
                  <a:pt x="18370" y="360"/>
                  <a:pt x="18356" y="486"/>
                  <a:pt x="18342" y="597"/>
                </a:cubicBezTo>
                <a:cubicBezTo>
                  <a:pt x="18258" y="653"/>
                  <a:pt x="18230" y="793"/>
                  <a:pt x="18300" y="863"/>
                </a:cubicBezTo>
                <a:cubicBezTo>
                  <a:pt x="18272" y="1198"/>
                  <a:pt x="18244" y="1533"/>
                  <a:pt x="18230" y="1855"/>
                </a:cubicBezTo>
                <a:cubicBezTo>
                  <a:pt x="15129" y="1687"/>
                  <a:pt x="12014" y="1519"/>
                  <a:pt x="8913" y="1408"/>
                </a:cubicBezTo>
                <a:cubicBezTo>
                  <a:pt x="7306" y="1352"/>
                  <a:pt x="5700" y="1310"/>
                  <a:pt x="4094" y="1296"/>
                </a:cubicBezTo>
                <a:cubicBezTo>
                  <a:pt x="3283" y="1296"/>
                  <a:pt x="2487" y="1296"/>
                  <a:pt x="1677" y="1310"/>
                </a:cubicBezTo>
                <a:cubicBezTo>
                  <a:pt x="1484" y="1310"/>
                  <a:pt x="1284" y="1288"/>
                  <a:pt x="1089" y="1288"/>
                </a:cubicBezTo>
                <a:cubicBezTo>
                  <a:pt x="846" y="1288"/>
                  <a:pt x="614" y="1322"/>
                  <a:pt x="420" y="1477"/>
                </a:cubicBezTo>
                <a:cubicBezTo>
                  <a:pt x="392" y="1505"/>
                  <a:pt x="378" y="1561"/>
                  <a:pt x="392" y="1589"/>
                </a:cubicBezTo>
                <a:cubicBezTo>
                  <a:pt x="406" y="1645"/>
                  <a:pt x="406" y="1673"/>
                  <a:pt x="420" y="1701"/>
                </a:cubicBezTo>
                <a:cubicBezTo>
                  <a:pt x="336" y="1715"/>
                  <a:pt x="252" y="1743"/>
                  <a:pt x="168" y="1757"/>
                </a:cubicBezTo>
                <a:cubicBezTo>
                  <a:pt x="1" y="1799"/>
                  <a:pt x="29" y="2064"/>
                  <a:pt x="210" y="2064"/>
                </a:cubicBezTo>
                <a:lnTo>
                  <a:pt x="294" y="2064"/>
                </a:lnTo>
                <a:cubicBezTo>
                  <a:pt x="196" y="2134"/>
                  <a:pt x="224" y="2343"/>
                  <a:pt x="392" y="2357"/>
                </a:cubicBezTo>
                <a:cubicBezTo>
                  <a:pt x="4991" y="2725"/>
                  <a:pt x="9607" y="3026"/>
                  <a:pt x="14220" y="3026"/>
                </a:cubicBezTo>
                <a:cubicBezTo>
                  <a:pt x="15562" y="3026"/>
                  <a:pt x="16903" y="3001"/>
                  <a:pt x="18244" y="2944"/>
                </a:cubicBezTo>
                <a:cubicBezTo>
                  <a:pt x="18258" y="3391"/>
                  <a:pt x="18300" y="3838"/>
                  <a:pt x="18370" y="4285"/>
                </a:cubicBezTo>
                <a:cubicBezTo>
                  <a:pt x="18370" y="4299"/>
                  <a:pt x="18370" y="4313"/>
                  <a:pt x="18370" y="4327"/>
                </a:cubicBezTo>
                <a:cubicBezTo>
                  <a:pt x="18382" y="4405"/>
                  <a:pt x="18441" y="4440"/>
                  <a:pt x="18505" y="4440"/>
                </a:cubicBezTo>
                <a:cubicBezTo>
                  <a:pt x="18590" y="4440"/>
                  <a:pt x="18683" y="4380"/>
                  <a:pt x="18691" y="4285"/>
                </a:cubicBezTo>
                <a:cubicBezTo>
                  <a:pt x="20088" y="3768"/>
                  <a:pt x="21345" y="3000"/>
                  <a:pt x="22449" y="1994"/>
                </a:cubicBezTo>
                <a:cubicBezTo>
                  <a:pt x="22519" y="1924"/>
                  <a:pt x="22519" y="1785"/>
                  <a:pt x="22421" y="1743"/>
                </a:cubicBezTo>
                <a:cubicBezTo>
                  <a:pt x="21192" y="1198"/>
                  <a:pt x="19962" y="667"/>
                  <a:pt x="18719" y="164"/>
                </a:cubicBezTo>
                <a:cubicBezTo>
                  <a:pt x="18710" y="70"/>
                  <a:pt x="18617" y="1"/>
                  <a:pt x="1853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348">
            <a:off x="2891240" y="2052725"/>
            <a:ext cx="556782" cy="111000"/>
          </a:xfrm>
          <a:custGeom>
            <a:rect b="b" l="l" r="r" t="t"/>
            <a:pathLst>
              <a:path extrusionOk="0" h="4440" w="22519">
                <a:moveTo>
                  <a:pt x="18747" y="416"/>
                </a:moveTo>
                <a:cubicBezTo>
                  <a:pt x="18845" y="472"/>
                  <a:pt x="18943" y="513"/>
                  <a:pt x="19040" y="569"/>
                </a:cubicBezTo>
                <a:cubicBezTo>
                  <a:pt x="18957" y="569"/>
                  <a:pt x="18873" y="639"/>
                  <a:pt x="18859" y="723"/>
                </a:cubicBezTo>
                <a:cubicBezTo>
                  <a:pt x="18817" y="709"/>
                  <a:pt x="18775" y="695"/>
                  <a:pt x="18733" y="667"/>
                </a:cubicBezTo>
                <a:cubicBezTo>
                  <a:pt x="18719" y="667"/>
                  <a:pt x="18719" y="653"/>
                  <a:pt x="18705" y="639"/>
                </a:cubicBezTo>
                <a:cubicBezTo>
                  <a:pt x="18733" y="625"/>
                  <a:pt x="18747" y="597"/>
                  <a:pt x="18747" y="569"/>
                </a:cubicBezTo>
                <a:cubicBezTo>
                  <a:pt x="18747" y="513"/>
                  <a:pt x="18747" y="472"/>
                  <a:pt x="18747" y="416"/>
                </a:cubicBezTo>
                <a:close/>
                <a:moveTo>
                  <a:pt x="18747" y="1212"/>
                </a:moveTo>
                <a:cubicBezTo>
                  <a:pt x="18775" y="1254"/>
                  <a:pt x="18817" y="1366"/>
                  <a:pt x="18873" y="1519"/>
                </a:cubicBezTo>
                <a:lnTo>
                  <a:pt x="18747" y="1519"/>
                </a:lnTo>
                <a:cubicBezTo>
                  <a:pt x="18747" y="1421"/>
                  <a:pt x="18747" y="1310"/>
                  <a:pt x="18747" y="1212"/>
                </a:cubicBezTo>
                <a:close/>
                <a:moveTo>
                  <a:pt x="1000" y="1508"/>
                </a:moveTo>
                <a:cubicBezTo>
                  <a:pt x="1121" y="1508"/>
                  <a:pt x="1251" y="1521"/>
                  <a:pt x="1370" y="1533"/>
                </a:cubicBezTo>
                <a:cubicBezTo>
                  <a:pt x="1174" y="1561"/>
                  <a:pt x="978" y="1589"/>
                  <a:pt x="783" y="1631"/>
                </a:cubicBezTo>
                <a:cubicBezTo>
                  <a:pt x="764" y="1594"/>
                  <a:pt x="727" y="1569"/>
                  <a:pt x="688" y="1569"/>
                </a:cubicBezTo>
                <a:cubicBezTo>
                  <a:pt x="670" y="1569"/>
                  <a:pt x="651" y="1574"/>
                  <a:pt x="634" y="1586"/>
                </a:cubicBezTo>
                <a:lnTo>
                  <a:pt x="634" y="1586"/>
                </a:lnTo>
                <a:cubicBezTo>
                  <a:pt x="719" y="1527"/>
                  <a:pt x="853" y="1508"/>
                  <a:pt x="1000" y="1508"/>
                </a:cubicBezTo>
                <a:close/>
                <a:moveTo>
                  <a:pt x="3768" y="1674"/>
                </a:moveTo>
                <a:cubicBezTo>
                  <a:pt x="4590" y="1674"/>
                  <a:pt x="5413" y="1720"/>
                  <a:pt x="6231" y="1785"/>
                </a:cubicBezTo>
                <a:cubicBezTo>
                  <a:pt x="4820" y="1771"/>
                  <a:pt x="3409" y="1771"/>
                  <a:pt x="1984" y="1757"/>
                </a:cubicBezTo>
                <a:cubicBezTo>
                  <a:pt x="2577" y="1698"/>
                  <a:pt x="3172" y="1674"/>
                  <a:pt x="3768" y="1674"/>
                </a:cubicBezTo>
                <a:close/>
                <a:moveTo>
                  <a:pt x="8047" y="1659"/>
                </a:moveTo>
                <a:lnTo>
                  <a:pt x="8047" y="1659"/>
                </a:lnTo>
                <a:cubicBezTo>
                  <a:pt x="8564" y="1673"/>
                  <a:pt x="9080" y="1687"/>
                  <a:pt x="9597" y="1701"/>
                </a:cubicBezTo>
                <a:cubicBezTo>
                  <a:pt x="10575" y="1743"/>
                  <a:pt x="11553" y="1785"/>
                  <a:pt x="12531" y="1841"/>
                </a:cubicBezTo>
                <a:cubicBezTo>
                  <a:pt x="11595" y="1827"/>
                  <a:pt x="10645" y="1827"/>
                  <a:pt x="9709" y="1813"/>
                </a:cubicBezTo>
                <a:cubicBezTo>
                  <a:pt x="9486" y="1799"/>
                  <a:pt x="9262" y="1771"/>
                  <a:pt x="9053" y="1757"/>
                </a:cubicBezTo>
                <a:cubicBezTo>
                  <a:pt x="8717" y="1729"/>
                  <a:pt x="8382" y="1687"/>
                  <a:pt x="8047" y="1659"/>
                </a:cubicBezTo>
                <a:close/>
                <a:moveTo>
                  <a:pt x="2417" y="2078"/>
                </a:moveTo>
                <a:lnTo>
                  <a:pt x="2417" y="2078"/>
                </a:lnTo>
                <a:cubicBezTo>
                  <a:pt x="4834" y="2092"/>
                  <a:pt x="7264" y="2106"/>
                  <a:pt x="9681" y="2120"/>
                </a:cubicBezTo>
                <a:cubicBezTo>
                  <a:pt x="9863" y="2134"/>
                  <a:pt x="10058" y="2162"/>
                  <a:pt x="10240" y="2176"/>
                </a:cubicBezTo>
                <a:cubicBezTo>
                  <a:pt x="7628" y="2162"/>
                  <a:pt x="5029" y="2134"/>
                  <a:pt x="2417" y="2078"/>
                </a:cubicBezTo>
                <a:close/>
                <a:moveTo>
                  <a:pt x="21639" y="1994"/>
                </a:moveTo>
                <a:cubicBezTo>
                  <a:pt x="21694" y="2008"/>
                  <a:pt x="21750" y="2022"/>
                  <a:pt x="21806" y="2036"/>
                </a:cubicBezTo>
                <a:cubicBezTo>
                  <a:pt x="21827" y="2043"/>
                  <a:pt x="21848" y="2047"/>
                  <a:pt x="21867" y="2047"/>
                </a:cubicBezTo>
                <a:cubicBezTo>
                  <a:pt x="21887" y="2047"/>
                  <a:pt x="21904" y="2043"/>
                  <a:pt x="21918" y="2036"/>
                </a:cubicBezTo>
                <a:lnTo>
                  <a:pt x="21918" y="2036"/>
                </a:lnTo>
                <a:cubicBezTo>
                  <a:pt x="21862" y="2078"/>
                  <a:pt x="21806" y="2134"/>
                  <a:pt x="21736" y="2176"/>
                </a:cubicBezTo>
                <a:cubicBezTo>
                  <a:pt x="21736" y="2134"/>
                  <a:pt x="21708" y="2106"/>
                  <a:pt x="21680" y="2078"/>
                </a:cubicBezTo>
                <a:cubicBezTo>
                  <a:pt x="21667" y="2050"/>
                  <a:pt x="21653" y="2036"/>
                  <a:pt x="21625" y="2036"/>
                </a:cubicBezTo>
                <a:cubicBezTo>
                  <a:pt x="21639" y="2022"/>
                  <a:pt x="21639" y="2008"/>
                  <a:pt x="21639" y="1994"/>
                </a:cubicBezTo>
                <a:close/>
                <a:moveTo>
                  <a:pt x="18859" y="2329"/>
                </a:moveTo>
                <a:cubicBezTo>
                  <a:pt x="18859" y="2371"/>
                  <a:pt x="18845" y="2399"/>
                  <a:pt x="18845" y="2427"/>
                </a:cubicBezTo>
                <a:cubicBezTo>
                  <a:pt x="18803" y="2441"/>
                  <a:pt x="18761" y="2441"/>
                  <a:pt x="18719" y="2455"/>
                </a:cubicBezTo>
                <a:cubicBezTo>
                  <a:pt x="18733" y="2441"/>
                  <a:pt x="18733" y="2427"/>
                  <a:pt x="18733" y="2427"/>
                </a:cubicBezTo>
                <a:cubicBezTo>
                  <a:pt x="18761" y="2399"/>
                  <a:pt x="18789" y="2371"/>
                  <a:pt x="18803" y="2329"/>
                </a:cubicBezTo>
                <a:close/>
                <a:moveTo>
                  <a:pt x="18230" y="2441"/>
                </a:moveTo>
                <a:cubicBezTo>
                  <a:pt x="18230" y="2469"/>
                  <a:pt x="18230" y="2497"/>
                  <a:pt x="18230" y="2539"/>
                </a:cubicBezTo>
                <a:cubicBezTo>
                  <a:pt x="18202" y="2539"/>
                  <a:pt x="18174" y="2525"/>
                  <a:pt x="18146" y="2525"/>
                </a:cubicBezTo>
                <a:cubicBezTo>
                  <a:pt x="18146" y="2497"/>
                  <a:pt x="18132" y="2469"/>
                  <a:pt x="18118" y="2441"/>
                </a:cubicBezTo>
                <a:close/>
                <a:moveTo>
                  <a:pt x="6622" y="2469"/>
                </a:moveTo>
                <a:lnTo>
                  <a:pt x="6622" y="2469"/>
                </a:lnTo>
                <a:cubicBezTo>
                  <a:pt x="8494" y="2483"/>
                  <a:pt x="10352" y="2497"/>
                  <a:pt x="12210" y="2497"/>
                </a:cubicBezTo>
                <a:lnTo>
                  <a:pt x="12237" y="2497"/>
                </a:lnTo>
                <a:cubicBezTo>
                  <a:pt x="12950" y="2581"/>
                  <a:pt x="13648" y="2637"/>
                  <a:pt x="14347" y="2679"/>
                </a:cubicBezTo>
                <a:cubicBezTo>
                  <a:pt x="14160" y="2680"/>
                  <a:pt x="13974" y="2680"/>
                  <a:pt x="13787" y="2680"/>
                </a:cubicBezTo>
                <a:cubicBezTo>
                  <a:pt x="11402" y="2680"/>
                  <a:pt x="9006" y="2599"/>
                  <a:pt x="6622" y="2469"/>
                </a:cubicBezTo>
                <a:close/>
                <a:moveTo>
                  <a:pt x="18705" y="3251"/>
                </a:moveTo>
                <a:cubicBezTo>
                  <a:pt x="18733" y="3307"/>
                  <a:pt x="18789" y="3363"/>
                  <a:pt x="18873" y="3363"/>
                </a:cubicBezTo>
                <a:cubicBezTo>
                  <a:pt x="18943" y="3363"/>
                  <a:pt x="18998" y="3363"/>
                  <a:pt x="19054" y="3349"/>
                </a:cubicBezTo>
                <a:lnTo>
                  <a:pt x="19054" y="3349"/>
                </a:lnTo>
                <a:cubicBezTo>
                  <a:pt x="18929" y="3475"/>
                  <a:pt x="18817" y="3615"/>
                  <a:pt x="18705" y="3768"/>
                </a:cubicBezTo>
                <a:cubicBezTo>
                  <a:pt x="18705" y="3587"/>
                  <a:pt x="18705" y="3419"/>
                  <a:pt x="18705" y="3251"/>
                </a:cubicBezTo>
                <a:close/>
                <a:moveTo>
                  <a:pt x="18536" y="1"/>
                </a:moveTo>
                <a:cubicBezTo>
                  <a:pt x="18498" y="1"/>
                  <a:pt x="18462" y="16"/>
                  <a:pt x="18440" y="53"/>
                </a:cubicBezTo>
                <a:cubicBezTo>
                  <a:pt x="18428" y="48"/>
                  <a:pt x="18417" y="46"/>
                  <a:pt x="18407" y="46"/>
                </a:cubicBezTo>
                <a:cubicBezTo>
                  <a:pt x="18316" y="46"/>
                  <a:pt x="18269" y="198"/>
                  <a:pt x="18370" y="248"/>
                </a:cubicBezTo>
                <a:lnTo>
                  <a:pt x="18384" y="248"/>
                </a:lnTo>
                <a:cubicBezTo>
                  <a:pt x="18370" y="360"/>
                  <a:pt x="18356" y="486"/>
                  <a:pt x="18342" y="597"/>
                </a:cubicBezTo>
                <a:cubicBezTo>
                  <a:pt x="18258" y="653"/>
                  <a:pt x="18230" y="793"/>
                  <a:pt x="18300" y="863"/>
                </a:cubicBezTo>
                <a:cubicBezTo>
                  <a:pt x="18272" y="1198"/>
                  <a:pt x="18244" y="1533"/>
                  <a:pt x="18230" y="1855"/>
                </a:cubicBezTo>
                <a:cubicBezTo>
                  <a:pt x="15129" y="1687"/>
                  <a:pt x="12014" y="1519"/>
                  <a:pt x="8913" y="1408"/>
                </a:cubicBezTo>
                <a:cubicBezTo>
                  <a:pt x="7306" y="1352"/>
                  <a:pt x="5700" y="1310"/>
                  <a:pt x="4094" y="1296"/>
                </a:cubicBezTo>
                <a:cubicBezTo>
                  <a:pt x="3283" y="1296"/>
                  <a:pt x="2487" y="1296"/>
                  <a:pt x="1677" y="1310"/>
                </a:cubicBezTo>
                <a:cubicBezTo>
                  <a:pt x="1484" y="1310"/>
                  <a:pt x="1284" y="1288"/>
                  <a:pt x="1089" y="1288"/>
                </a:cubicBezTo>
                <a:cubicBezTo>
                  <a:pt x="846" y="1288"/>
                  <a:pt x="614" y="1322"/>
                  <a:pt x="420" y="1477"/>
                </a:cubicBezTo>
                <a:cubicBezTo>
                  <a:pt x="392" y="1505"/>
                  <a:pt x="378" y="1561"/>
                  <a:pt x="392" y="1589"/>
                </a:cubicBezTo>
                <a:cubicBezTo>
                  <a:pt x="406" y="1645"/>
                  <a:pt x="406" y="1673"/>
                  <a:pt x="420" y="1701"/>
                </a:cubicBezTo>
                <a:cubicBezTo>
                  <a:pt x="336" y="1715"/>
                  <a:pt x="252" y="1743"/>
                  <a:pt x="168" y="1757"/>
                </a:cubicBezTo>
                <a:cubicBezTo>
                  <a:pt x="1" y="1799"/>
                  <a:pt x="29" y="2064"/>
                  <a:pt x="210" y="2064"/>
                </a:cubicBezTo>
                <a:lnTo>
                  <a:pt x="294" y="2064"/>
                </a:lnTo>
                <a:cubicBezTo>
                  <a:pt x="196" y="2134"/>
                  <a:pt x="224" y="2343"/>
                  <a:pt x="392" y="2357"/>
                </a:cubicBezTo>
                <a:cubicBezTo>
                  <a:pt x="4991" y="2725"/>
                  <a:pt x="9607" y="3026"/>
                  <a:pt x="14220" y="3026"/>
                </a:cubicBezTo>
                <a:cubicBezTo>
                  <a:pt x="15562" y="3026"/>
                  <a:pt x="16903" y="3001"/>
                  <a:pt x="18244" y="2944"/>
                </a:cubicBezTo>
                <a:cubicBezTo>
                  <a:pt x="18258" y="3391"/>
                  <a:pt x="18300" y="3838"/>
                  <a:pt x="18370" y="4285"/>
                </a:cubicBezTo>
                <a:cubicBezTo>
                  <a:pt x="18370" y="4299"/>
                  <a:pt x="18370" y="4313"/>
                  <a:pt x="18370" y="4327"/>
                </a:cubicBezTo>
                <a:cubicBezTo>
                  <a:pt x="18382" y="4405"/>
                  <a:pt x="18441" y="4440"/>
                  <a:pt x="18505" y="4440"/>
                </a:cubicBezTo>
                <a:cubicBezTo>
                  <a:pt x="18590" y="4440"/>
                  <a:pt x="18683" y="4380"/>
                  <a:pt x="18691" y="4285"/>
                </a:cubicBezTo>
                <a:cubicBezTo>
                  <a:pt x="20088" y="3768"/>
                  <a:pt x="21345" y="3000"/>
                  <a:pt x="22449" y="1994"/>
                </a:cubicBezTo>
                <a:cubicBezTo>
                  <a:pt x="22519" y="1924"/>
                  <a:pt x="22519" y="1785"/>
                  <a:pt x="22421" y="1743"/>
                </a:cubicBezTo>
                <a:cubicBezTo>
                  <a:pt x="21192" y="1198"/>
                  <a:pt x="19962" y="667"/>
                  <a:pt x="18719" y="164"/>
                </a:cubicBezTo>
                <a:cubicBezTo>
                  <a:pt x="18710" y="70"/>
                  <a:pt x="18617" y="1"/>
                  <a:pt x="18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9"/>
          <p:cNvSpPr txBox="1"/>
          <p:nvPr>
            <p:ph type="title"/>
          </p:nvPr>
        </p:nvSpPr>
        <p:spPr>
          <a:xfrm>
            <a:off x="710700" y="223425"/>
            <a:ext cx="7722600" cy="47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Signals</a:t>
            </a:r>
            <a:endParaRPr/>
          </a:p>
        </p:txBody>
      </p:sp>
      <p:sp>
        <p:nvSpPr>
          <p:cNvPr id="412" name="Google Shape;412;p29"/>
          <p:cNvSpPr txBox="1"/>
          <p:nvPr/>
        </p:nvSpPr>
        <p:spPr>
          <a:xfrm>
            <a:off x="771450" y="925775"/>
            <a:ext cx="7601100" cy="3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Quicksand"/>
                <a:ea typeface="Quicksand"/>
                <a:cs typeface="Quicksand"/>
                <a:sym typeface="Quicksand"/>
              </a:rPr>
              <a:t>Limited form of inter-process communication, similar to an interrupt, but only mediated by the OS kernel rather than the process and the kernel. Signals are an asynchronous notification sent to a process or to a specific thread within the same process in order to notify it of an event that occurred.</a:t>
            </a:r>
            <a:endParaRPr>
              <a:solidFill>
                <a:srgbClr val="FFFFFF"/>
              </a:solidFill>
              <a:latin typeface="Quicksand"/>
              <a:ea typeface="Quicksand"/>
              <a:cs typeface="Quicksand"/>
              <a:sym typeface="Quicksand"/>
            </a:endParaRPr>
          </a:p>
          <a:p>
            <a:pPr indent="0" lvl="0" marL="0" rtl="0" algn="l">
              <a:lnSpc>
                <a:spcPct val="115000"/>
              </a:lnSpc>
              <a:spcBef>
                <a:spcPts val="0"/>
              </a:spcBef>
              <a:spcAft>
                <a:spcPts val="0"/>
              </a:spcAft>
              <a:buNone/>
            </a:pPr>
            <a:r>
              <a:t/>
            </a:r>
            <a:endParaRPr>
              <a:solidFill>
                <a:srgbClr val="FFFFFF"/>
              </a:solidFill>
              <a:latin typeface="Quicksand"/>
              <a:ea typeface="Quicksand"/>
              <a:cs typeface="Quicksand"/>
              <a:sym typeface="Quicksand"/>
            </a:endParaRPr>
          </a:p>
          <a:p>
            <a:pPr indent="0" lvl="0" marL="0" rtl="0" algn="l">
              <a:lnSpc>
                <a:spcPct val="115000"/>
              </a:lnSpc>
              <a:spcBef>
                <a:spcPts val="0"/>
              </a:spcBef>
              <a:spcAft>
                <a:spcPts val="0"/>
              </a:spcAft>
              <a:buNone/>
            </a:pPr>
            <a:r>
              <a:rPr b="1" lang="en">
                <a:solidFill>
                  <a:srgbClr val="FFFFFF"/>
                </a:solidFill>
                <a:latin typeface="Quicksand"/>
                <a:ea typeface="Quicksand"/>
                <a:cs typeface="Quicksand"/>
                <a:sym typeface="Quicksand"/>
              </a:rPr>
              <a:t>A few examples of signals</a:t>
            </a:r>
            <a:endParaRPr b="1">
              <a:solidFill>
                <a:srgbClr val="FFFFFF"/>
              </a:solidFill>
              <a:latin typeface="Quicksand"/>
              <a:ea typeface="Quicksand"/>
              <a:cs typeface="Quicksand"/>
              <a:sym typeface="Quicksand"/>
            </a:endParaRPr>
          </a:p>
          <a:p>
            <a:pPr indent="-317500" lvl="0" marL="457200" rtl="0" algn="l">
              <a:lnSpc>
                <a:spcPct val="115000"/>
              </a:lnSpc>
              <a:spcBef>
                <a:spcPts val="0"/>
              </a:spcBef>
              <a:spcAft>
                <a:spcPts val="0"/>
              </a:spcAft>
              <a:buClr>
                <a:srgbClr val="FFFFFF"/>
              </a:buClr>
              <a:buSzPts val="1400"/>
              <a:buFont typeface="Quicksand"/>
              <a:buAutoNum type="arabicPeriod"/>
            </a:pPr>
            <a:r>
              <a:rPr b="1" lang="en">
                <a:solidFill>
                  <a:srgbClr val="FFFFFF"/>
                </a:solidFill>
                <a:latin typeface="Quicksand"/>
                <a:ea typeface="Quicksand"/>
                <a:cs typeface="Quicksand"/>
                <a:sym typeface="Quicksand"/>
              </a:rPr>
              <a:t>SIGTERM - </a:t>
            </a:r>
            <a:r>
              <a:rPr lang="en">
                <a:solidFill>
                  <a:srgbClr val="FFFFFF"/>
                </a:solidFill>
                <a:latin typeface="Quicksand"/>
                <a:ea typeface="Quicksand"/>
                <a:cs typeface="Quicksand"/>
                <a:sym typeface="Quicksand"/>
              </a:rPr>
              <a:t>Software termination signal</a:t>
            </a:r>
            <a:endParaRPr>
              <a:solidFill>
                <a:srgbClr val="FFFFFF"/>
              </a:solidFill>
              <a:latin typeface="Quicksand"/>
              <a:ea typeface="Quicksand"/>
              <a:cs typeface="Quicksand"/>
              <a:sym typeface="Quicksand"/>
            </a:endParaRPr>
          </a:p>
          <a:p>
            <a:pPr indent="-317500" lvl="0" marL="457200" rtl="0" algn="l">
              <a:lnSpc>
                <a:spcPct val="115000"/>
              </a:lnSpc>
              <a:spcBef>
                <a:spcPts val="0"/>
              </a:spcBef>
              <a:spcAft>
                <a:spcPts val="0"/>
              </a:spcAft>
              <a:buClr>
                <a:srgbClr val="FFFFFF"/>
              </a:buClr>
              <a:buSzPts val="1400"/>
              <a:buFont typeface="Quicksand"/>
              <a:buAutoNum type="arabicPeriod"/>
            </a:pPr>
            <a:r>
              <a:rPr b="1" lang="en">
                <a:solidFill>
                  <a:srgbClr val="FFFFFF"/>
                </a:solidFill>
                <a:latin typeface="Quicksand"/>
                <a:ea typeface="Quicksand"/>
                <a:cs typeface="Quicksand"/>
                <a:sym typeface="Quicksand"/>
              </a:rPr>
              <a:t>SIGKILL - </a:t>
            </a:r>
            <a:r>
              <a:rPr lang="en">
                <a:solidFill>
                  <a:srgbClr val="FFFFFF"/>
                </a:solidFill>
                <a:latin typeface="Quicksand"/>
                <a:ea typeface="Quicksand"/>
                <a:cs typeface="Quicksand"/>
                <a:sym typeface="Quicksand"/>
              </a:rPr>
              <a:t>If a process get</a:t>
            </a:r>
            <a:r>
              <a:rPr lang="en">
                <a:solidFill>
                  <a:srgbClr val="FFFFFF"/>
                </a:solidFill>
                <a:latin typeface="Quicksand"/>
                <a:ea typeface="Quicksand"/>
                <a:cs typeface="Quicksand"/>
                <a:sym typeface="Quicksand"/>
              </a:rPr>
              <a:t> this signal, it must quit immediately and will not perform any clean-up operations</a:t>
            </a:r>
            <a:endParaRPr>
              <a:solidFill>
                <a:srgbClr val="FFFFFF"/>
              </a:solidFill>
              <a:latin typeface="Quicksand"/>
              <a:ea typeface="Quicksand"/>
              <a:cs typeface="Quicksand"/>
              <a:sym typeface="Quicksand"/>
            </a:endParaRPr>
          </a:p>
          <a:p>
            <a:pPr indent="-317500" lvl="0" marL="457200" rtl="0" algn="l">
              <a:lnSpc>
                <a:spcPct val="115000"/>
              </a:lnSpc>
              <a:spcBef>
                <a:spcPts val="0"/>
              </a:spcBef>
              <a:spcAft>
                <a:spcPts val="0"/>
              </a:spcAft>
              <a:buClr>
                <a:srgbClr val="FFFFFF"/>
              </a:buClr>
              <a:buSzPts val="1400"/>
              <a:buFont typeface="Quicksand"/>
              <a:buAutoNum type="arabicPeriod"/>
            </a:pPr>
            <a:r>
              <a:rPr b="1" lang="en">
                <a:solidFill>
                  <a:srgbClr val="FFFFFF"/>
                </a:solidFill>
                <a:latin typeface="Quicksand"/>
                <a:ea typeface="Quicksand"/>
                <a:cs typeface="Quicksand"/>
                <a:sym typeface="Quicksand"/>
              </a:rPr>
              <a:t>SIGINT - </a:t>
            </a:r>
            <a:r>
              <a:rPr lang="en">
                <a:solidFill>
                  <a:srgbClr val="FFFFFF"/>
                </a:solidFill>
                <a:latin typeface="Quicksand"/>
                <a:ea typeface="Quicksand"/>
                <a:cs typeface="Quicksand"/>
                <a:sym typeface="Quicksand"/>
              </a:rPr>
              <a:t>Issued if the user sends an interrupt signal</a:t>
            </a:r>
            <a:endParaRPr>
              <a:solidFill>
                <a:srgbClr val="FFFFFF"/>
              </a:solidFill>
              <a:latin typeface="Quicksand"/>
              <a:ea typeface="Quicksand"/>
              <a:cs typeface="Quicksand"/>
              <a:sym typeface="Quicksand"/>
            </a:endParaRPr>
          </a:p>
          <a:p>
            <a:pPr indent="-317500" lvl="0" marL="457200" rtl="0" algn="l">
              <a:lnSpc>
                <a:spcPct val="115000"/>
              </a:lnSpc>
              <a:spcBef>
                <a:spcPts val="0"/>
              </a:spcBef>
              <a:spcAft>
                <a:spcPts val="0"/>
              </a:spcAft>
              <a:buClr>
                <a:srgbClr val="F1C232"/>
              </a:buClr>
              <a:buSzPts val="1400"/>
              <a:buFont typeface="Quicksand"/>
              <a:buAutoNum type="arabicPeriod"/>
            </a:pPr>
            <a:r>
              <a:rPr b="1" lang="en">
                <a:solidFill>
                  <a:srgbClr val="F1C232"/>
                </a:solidFill>
                <a:latin typeface="Quicksand"/>
                <a:ea typeface="Quicksand"/>
                <a:cs typeface="Quicksand"/>
                <a:sym typeface="Quicksand"/>
              </a:rPr>
              <a:t>SIGTRAP - Sent to a process when an exception (or trap) occurs: a condition that a debugger has requested to be informed of -- for example, when a particular function is executed, or when a particular variable changes value.</a:t>
            </a:r>
            <a:endParaRPr b="1">
              <a:solidFill>
                <a:srgbClr val="F1C232"/>
              </a:solidFill>
              <a:latin typeface="Quicksand"/>
              <a:ea typeface="Quicksand"/>
              <a:cs typeface="Quicksand"/>
              <a:sym typeface="Quicksand"/>
            </a:endParaRPr>
          </a:p>
          <a:p>
            <a:pPr indent="0" lvl="0" marL="0" rtl="0" algn="l">
              <a:spcBef>
                <a:spcPts val="0"/>
              </a:spcBef>
              <a:spcAft>
                <a:spcPts val="0"/>
              </a:spcAft>
              <a:buNone/>
            </a:pPr>
            <a:r>
              <a:t/>
            </a:r>
            <a:endParaRPr>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type="title"/>
          </p:nvPr>
        </p:nvSpPr>
        <p:spPr>
          <a:xfrm>
            <a:off x="710700" y="83575"/>
            <a:ext cx="7722600" cy="47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Ptrace, Fork and Execve</a:t>
            </a:r>
            <a:endParaRPr/>
          </a:p>
        </p:txBody>
      </p:sp>
      <p:grpSp>
        <p:nvGrpSpPr>
          <p:cNvPr id="418" name="Google Shape;418;p30"/>
          <p:cNvGrpSpPr/>
          <p:nvPr/>
        </p:nvGrpSpPr>
        <p:grpSpPr>
          <a:xfrm>
            <a:off x="80161" y="3788912"/>
            <a:ext cx="8890784" cy="36648"/>
            <a:chOff x="2887250" y="2929050"/>
            <a:chExt cx="2280975" cy="58675"/>
          </a:xfrm>
        </p:grpSpPr>
        <p:sp>
          <p:nvSpPr>
            <p:cNvPr id="419" name="Google Shape;419;p30"/>
            <p:cNvSpPr/>
            <p:nvPr/>
          </p:nvSpPr>
          <p:spPr>
            <a:xfrm>
              <a:off x="2887250" y="2933525"/>
              <a:ext cx="11350" cy="8075"/>
            </a:xfrm>
            <a:custGeom>
              <a:rect b="b" l="l" r="r" t="t"/>
              <a:pathLst>
                <a:path extrusionOk="0" h="323" w="454">
                  <a:moveTo>
                    <a:pt x="429" y="251"/>
                  </a:moveTo>
                  <a:cubicBezTo>
                    <a:pt x="382" y="251"/>
                    <a:pt x="334" y="322"/>
                    <a:pt x="274" y="322"/>
                  </a:cubicBezTo>
                  <a:cubicBezTo>
                    <a:pt x="251" y="322"/>
                    <a:pt x="155" y="251"/>
                    <a:pt x="144" y="239"/>
                  </a:cubicBezTo>
                  <a:cubicBezTo>
                    <a:pt x="120" y="227"/>
                    <a:pt x="1" y="167"/>
                    <a:pt x="1" y="155"/>
                  </a:cubicBezTo>
                  <a:cubicBezTo>
                    <a:pt x="1" y="132"/>
                    <a:pt x="144" y="108"/>
                    <a:pt x="155" y="72"/>
                  </a:cubicBezTo>
                  <a:cubicBezTo>
                    <a:pt x="203" y="72"/>
                    <a:pt x="263" y="1"/>
                    <a:pt x="310" y="1"/>
                  </a:cubicBezTo>
                  <a:cubicBezTo>
                    <a:pt x="322" y="1"/>
                    <a:pt x="429" y="72"/>
                    <a:pt x="441" y="84"/>
                  </a:cubicBezTo>
                  <a:cubicBezTo>
                    <a:pt x="453" y="96"/>
                    <a:pt x="298" y="155"/>
                    <a:pt x="298" y="167"/>
                  </a:cubicBezTo>
                  <a:cubicBezTo>
                    <a:pt x="286" y="191"/>
                    <a:pt x="429" y="215"/>
                    <a:pt x="429" y="2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2951850" y="2947225"/>
              <a:ext cx="14600" cy="6575"/>
            </a:xfrm>
            <a:custGeom>
              <a:rect b="b" l="l" r="r" t="t"/>
              <a:pathLst>
                <a:path extrusionOk="0" h="263" w="584">
                  <a:moveTo>
                    <a:pt x="143" y="250"/>
                  </a:moveTo>
                  <a:cubicBezTo>
                    <a:pt x="131" y="215"/>
                    <a:pt x="0" y="191"/>
                    <a:pt x="0" y="155"/>
                  </a:cubicBezTo>
                  <a:cubicBezTo>
                    <a:pt x="0" y="143"/>
                    <a:pt x="131" y="95"/>
                    <a:pt x="155" y="84"/>
                  </a:cubicBezTo>
                  <a:cubicBezTo>
                    <a:pt x="179" y="72"/>
                    <a:pt x="286" y="0"/>
                    <a:pt x="310" y="12"/>
                  </a:cubicBezTo>
                  <a:cubicBezTo>
                    <a:pt x="346" y="12"/>
                    <a:pt x="417" y="84"/>
                    <a:pt x="453" y="95"/>
                  </a:cubicBezTo>
                  <a:cubicBezTo>
                    <a:pt x="465" y="95"/>
                    <a:pt x="584" y="167"/>
                    <a:pt x="584" y="179"/>
                  </a:cubicBezTo>
                  <a:cubicBezTo>
                    <a:pt x="584" y="191"/>
                    <a:pt x="453" y="250"/>
                    <a:pt x="429" y="250"/>
                  </a:cubicBezTo>
                  <a:cubicBezTo>
                    <a:pt x="417" y="262"/>
                    <a:pt x="310" y="167"/>
                    <a:pt x="298" y="167"/>
                  </a:cubicBezTo>
                  <a:cubicBezTo>
                    <a:pt x="250" y="167"/>
                    <a:pt x="191" y="238"/>
                    <a:pt x="143" y="2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3072400" y="2950500"/>
              <a:ext cx="14600" cy="6275"/>
            </a:xfrm>
            <a:custGeom>
              <a:rect b="b" l="l" r="r" t="t"/>
              <a:pathLst>
                <a:path extrusionOk="0" h="251" w="584">
                  <a:moveTo>
                    <a:pt x="429" y="167"/>
                  </a:moveTo>
                  <a:cubicBezTo>
                    <a:pt x="381" y="167"/>
                    <a:pt x="334" y="250"/>
                    <a:pt x="286" y="250"/>
                  </a:cubicBezTo>
                  <a:cubicBezTo>
                    <a:pt x="250" y="250"/>
                    <a:pt x="155" y="167"/>
                    <a:pt x="143" y="155"/>
                  </a:cubicBezTo>
                  <a:cubicBezTo>
                    <a:pt x="119" y="143"/>
                    <a:pt x="0" y="95"/>
                    <a:pt x="0" y="72"/>
                  </a:cubicBezTo>
                  <a:cubicBezTo>
                    <a:pt x="0" y="48"/>
                    <a:pt x="143" y="24"/>
                    <a:pt x="155" y="0"/>
                  </a:cubicBezTo>
                  <a:cubicBezTo>
                    <a:pt x="203" y="0"/>
                    <a:pt x="250" y="84"/>
                    <a:pt x="298" y="84"/>
                  </a:cubicBezTo>
                  <a:cubicBezTo>
                    <a:pt x="310" y="84"/>
                    <a:pt x="429" y="0"/>
                    <a:pt x="453" y="12"/>
                  </a:cubicBezTo>
                  <a:cubicBezTo>
                    <a:pt x="465" y="12"/>
                    <a:pt x="584" y="84"/>
                    <a:pt x="584" y="95"/>
                  </a:cubicBezTo>
                  <a:cubicBezTo>
                    <a:pt x="584" y="119"/>
                    <a:pt x="441" y="143"/>
                    <a:pt x="429"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3162875" y="2960900"/>
              <a:ext cx="17900" cy="8375"/>
            </a:xfrm>
            <a:custGeom>
              <a:rect b="b" l="l" r="r" t="t"/>
              <a:pathLst>
                <a:path extrusionOk="0" h="335" w="716">
                  <a:moveTo>
                    <a:pt x="1" y="156"/>
                  </a:moveTo>
                  <a:lnTo>
                    <a:pt x="298" y="1"/>
                  </a:lnTo>
                  <a:lnTo>
                    <a:pt x="441" y="96"/>
                  </a:lnTo>
                  <a:lnTo>
                    <a:pt x="715" y="263"/>
                  </a:lnTo>
                  <a:cubicBezTo>
                    <a:pt x="668" y="263"/>
                    <a:pt x="620" y="334"/>
                    <a:pt x="572" y="334"/>
                  </a:cubicBezTo>
                  <a:cubicBezTo>
                    <a:pt x="513" y="334"/>
                    <a:pt x="477" y="263"/>
                    <a:pt x="429" y="251"/>
                  </a:cubicBezTo>
                  <a:cubicBezTo>
                    <a:pt x="382" y="251"/>
                    <a:pt x="334" y="168"/>
                    <a:pt x="287" y="168"/>
                  </a:cubicBezTo>
                  <a:cubicBezTo>
                    <a:pt x="251" y="168"/>
                    <a:pt x="168" y="251"/>
                    <a:pt x="132" y="239"/>
                  </a:cubicBezTo>
                  <a:cubicBezTo>
                    <a:pt x="84" y="227"/>
                    <a:pt x="48" y="180"/>
                    <a:pt x="1"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3146225" y="2944250"/>
              <a:ext cx="14600" cy="6275"/>
            </a:xfrm>
            <a:custGeom>
              <a:rect b="b" l="l" r="r" t="t"/>
              <a:pathLst>
                <a:path extrusionOk="0" h="251" w="584">
                  <a:moveTo>
                    <a:pt x="429" y="167"/>
                  </a:moveTo>
                  <a:cubicBezTo>
                    <a:pt x="381" y="179"/>
                    <a:pt x="322" y="250"/>
                    <a:pt x="274" y="250"/>
                  </a:cubicBezTo>
                  <a:cubicBezTo>
                    <a:pt x="250" y="250"/>
                    <a:pt x="155" y="179"/>
                    <a:pt x="131" y="167"/>
                  </a:cubicBezTo>
                  <a:cubicBezTo>
                    <a:pt x="119" y="155"/>
                    <a:pt x="0" y="95"/>
                    <a:pt x="0" y="84"/>
                  </a:cubicBezTo>
                  <a:cubicBezTo>
                    <a:pt x="0" y="48"/>
                    <a:pt x="131" y="24"/>
                    <a:pt x="143" y="0"/>
                  </a:cubicBezTo>
                  <a:cubicBezTo>
                    <a:pt x="202" y="12"/>
                    <a:pt x="238" y="84"/>
                    <a:pt x="286" y="84"/>
                  </a:cubicBezTo>
                  <a:cubicBezTo>
                    <a:pt x="310" y="84"/>
                    <a:pt x="429" y="0"/>
                    <a:pt x="441" y="12"/>
                  </a:cubicBezTo>
                  <a:cubicBezTo>
                    <a:pt x="464" y="12"/>
                    <a:pt x="583" y="84"/>
                    <a:pt x="583" y="95"/>
                  </a:cubicBezTo>
                  <a:cubicBezTo>
                    <a:pt x="572" y="119"/>
                    <a:pt x="441" y="143"/>
                    <a:pt x="429"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3345950" y="2957625"/>
              <a:ext cx="11325" cy="8375"/>
            </a:xfrm>
            <a:custGeom>
              <a:rect b="b" l="l" r="r" t="t"/>
              <a:pathLst>
                <a:path extrusionOk="0" h="335" w="453">
                  <a:moveTo>
                    <a:pt x="429" y="251"/>
                  </a:moveTo>
                  <a:cubicBezTo>
                    <a:pt x="381" y="251"/>
                    <a:pt x="322" y="334"/>
                    <a:pt x="274" y="334"/>
                  </a:cubicBezTo>
                  <a:cubicBezTo>
                    <a:pt x="250" y="334"/>
                    <a:pt x="155" y="251"/>
                    <a:pt x="131" y="251"/>
                  </a:cubicBezTo>
                  <a:cubicBezTo>
                    <a:pt x="119" y="239"/>
                    <a:pt x="0" y="180"/>
                    <a:pt x="0" y="156"/>
                  </a:cubicBezTo>
                  <a:cubicBezTo>
                    <a:pt x="0" y="132"/>
                    <a:pt x="143" y="108"/>
                    <a:pt x="155" y="84"/>
                  </a:cubicBezTo>
                  <a:cubicBezTo>
                    <a:pt x="203" y="84"/>
                    <a:pt x="250" y="1"/>
                    <a:pt x="298" y="1"/>
                  </a:cubicBezTo>
                  <a:cubicBezTo>
                    <a:pt x="322" y="13"/>
                    <a:pt x="429" y="84"/>
                    <a:pt x="441" y="96"/>
                  </a:cubicBezTo>
                  <a:cubicBezTo>
                    <a:pt x="453" y="96"/>
                    <a:pt x="286" y="156"/>
                    <a:pt x="286" y="168"/>
                  </a:cubicBezTo>
                  <a:cubicBezTo>
                    <a:pt x="286" y="191"/>
                    <a:pt x="417" y="227"/>
                    <a:pt x="429" y="2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3488525" y="2957350"/>
              <a:ext cx="17875" cy="10425"/>
            </a:xfrm>
            <a:custGeom>
              <a:rect b="b" l="l" r="r" t="t"/>
              <a:pathLst>
                <a:path extrusionOk="0" h="417" w="715">
                  <a:moveTo>
                    <a:pt x="143" y="167"/>
                  </a:moveTo>
                  <a:cubicBezTo>
                    <a:pt x="143" y="131"/>
                    <a:pt x="0" y="107"/>
                    <a:pt x="0" y="83"/>
                  </a:cubicBezTo>
                  <a:cubicBezTo>
                    <a:pt x="12" y="71"/>
                    <a:pt x="155" y="0"/>
                    <a:pt x="155" y="0"/>
                  </a:cubicBezTo>
                  <a:cubicBezTo>
                    <a:pt x="203" y="0"/>
                    <a:pt x="262" y="71"/>
                    <a:pt x="298" y="83"/>
                  </a:cubicBezTo>
                  <a:cubicBezTo>
                    <a:pt x="346" y="107"/>
                    <a:pt x="393" y="143"/>
                    <a:pt x="441" y="167"/>
                  </a:cubicBezTo>
                  <a:lnTo>
                    <a:pt x="572" y="250"/>
                  </a:lnTo>
                  <a:cubicBezTo>
                    <a:pt x="584" y="286"/>
                    <a:pt x="715" y="310"/>
                    <a:pt x="715" y="345"/>
                  </a:cubicBezTo>
                  <a:cubicBezTo>
                    <a:pt x="715" y="345"/>
                    <a:pt x="572" y="417"/>
                    <a:pt x="560" y="417"/>
                  </a:cubicBezTo>
                  <a:cubicBezTo>
                    <a:pt x="524" y="417"/>
                    <a:pt x="453" y="345"/>
                    <a:pt x="429" y="333"/>
                  </a:cubicBezTo>
                  <a:cubicBezTo>
                    <a:pt x="369" y="310"/>
                    <a:pt x="322" y="274"/>
                    <a:pt x="286" y="2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3533475" y="2944250"/>
              <a:ext cx="18475" cy="6575"/>
            </a:xfrm>
            <a:custGeom>
              <a:rect b="b" l="l" r="r" t="t"/>
              <a:pathLst>
                <a:path extrusionOk="0" h="263" w="739">
                  <a:moveTo>
                    <a:pt x="0" y="167"/>
                  </a:moveTo>
                  <a:lnTo>
                    <a:pt x="155" y="84"/>
                  </a:lnTo>
                  <a:cubicBezTo>
                    <a:pt x="191" y="72"/>
                    <a:pt x="262" y="24"/>
                    <a:pt x="310" y="12"/>
                  </a:cubicBezTo>
                  <a:cubicBezTo>
                    <a:pt x="333" y="0"/>
                    <a:pt x="417" y="95"/>
                    <a:pt x="441" y="95"/>
                  </a:cubicBezTo>
                  <a:cubicBezTo>
                    <a:pt x="476" y="95"/>
                    <a:pt x="572" y="12"/>
                    <a:pt x="595" y="12"/>
                  </a:cubicBezTo>
                  <a:cubicBezTo>
                    <a:pt x="655" y="36"/>
                    <a:pt x="679" y="84"/>
                    <a:pt x="738" y="107"/>
                  </a:cubicBezTo>
                  <a:lnTo>
                    <a:pt x="584" y="179"/>
                  </a:lnTo>
                  <a:cubicBezTo>
                    <a:pt x="548" y="203"/>
                    <a:pt x="476" y="250"/>
                    <a:pt x="429" y="262"/>
                  </a:cubicBezTo>
                  <a:cubicBezTo>
                    <a:pt x="405" y="262"/>
                    <a:pt x="322" y="167"/>
                    <a:pt x="298" y="167"/>
                  </a:cubicBezTo>
                  <a:cubicBezTo>
                    <a:pt x="262" y="167"/>
                    <a:pt x="167" y="250"/>
                    <a:pt x="143" y="250"/>
                  </a:cubicBezTo>
                  <a:cubicBezTo>
                    <a:pt x="83" y="238"/>
                    <a:pt x="60" y="179"/>
                    <a:pt x="0"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3675750" y="2944250"/>
              <a:ext cx="15200" cy="8050"/>
            </a:xfrm>
            <a:custGeom>
              <a:rect b="b" l="l" r="r" t="t"/>
              <a:pathLst>
                <a:path extrusionOk="0" h="322" w="608">
                  <a:moveTo>
                    <a:pt x="143" y="322"/>
                  </a:moveTo>
                  <a:cubicBezTo>
                    <a:pt x="143" y="286"/>
                    <a:pt x="0" y="262"/>
                    <a:pt x="12" y="238"/>
                  </a:cubicBezTo>
                  <a:cubicBezTo>
                    <a:pt x="12" y="214"/>
                    <a:pt x="167" y="179"/>
                    <a:pt x="155" y="155"/>
                  </a:cubicBezTo>
                  <a:cubicBezTo>
                    <a:pt x="155" y="143"/>
                    <a:pt x="12" y="84"/>
                    <a:pt x="24" y="72"/>
                  </a:cubicBezTo>
                  <a:cubicBezTo>
                    <a:pt x="36" y="60"/>
                    <a:pt x="155" y="0"/>
                    <a:pt x="179" y="0"/>
                  </a:cubicBezTo>
                  <a:cubicBezTo>
                    <a:pt x="215" y="0"/>
                    <a:pt x="274" y="84"/>
                    <a:pt x="310" y="84"/>
                  </a:cubicBezTo>
                  <a:cubicBezTo>
                    <a:pt x="322" y="84"/>
                    <a:pt x="465" y="0"/>
                    <a:pt x="465" y="0"/>
                  </a:cubicBezTo>
                  <a:cubicBezTo>
                    <a:pt x="488" y="24"/>
                    <a:pt x="608" y="72"/>
                    <a:pt x="608" y="84"/>
                  </a:cubicBezTo>
                  <a:cubicBezTo>
                    <a:pt x="608" y="107"/>
                    <a:pt x="477" y="143"/>
                    <a:pt x="453" y="167"/>
                  </a:cubicBezTo>
                  <a:cubicBezTo>
                    <a:pt x="417" y="191"/>
                    <a:pt x="346" y="214"/>
                    <a:pt x="298" y="2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3938575" y="2954950"/>
              <a:ext cx="14600" cy="6275"/>
            </a:xfrm>
            <a:custGeom>
              <a:rect b="b" l="l" r="r" t="t"/>
              <a:pathLst>
                <a:path extrusionOk="0" h="251" w="584">
                  <a:moveTo>
                    <a:pt x="429" y="179"/>
                  </a:moveTo>
                  <a:cubicBezTo>
                    <a:pt x="382" y="179"/>
                    <a:pt x="322" y="251"/>
                    <a:pt x="274" y="251"/>
                  </a:cubicBezTo>
                  <a:cubicBezTo>
                    <a:pt x="251" y="251"/>
                    <a:pt x="155" y="179"/>
                    <a:pt x="143" y="167"/>
                  </a:cubicBezTo>
                  <a:cubicBezTo>
                    <a:pt x="120" y="156"/>
                    <a:pt x="1" y="96"/>
                    <a:pt x="1" y="84"/>
                  </a:cubicBezTo>
                  <a:cubicBezTo>
                    <a:pt x="1" y="60"/>
                    <a:pt x="143" y="37"/>
                    <a:pt x="155" y="1"/>
                  </a:cubicBezTo>
                  <a:cubicBezTo>
                    <a:pt x="203" y="13"/>
                    <a:pt x="239" y="84"/>
                    <a:pt x="298" y="96"/>
                  </a:cubicBezTo>
                  <a:cubicBezTo>
                    <a:pt x="310" y="96"/>
                    <a:pt x="429" y="13"/>
                    <a:pt x="441" y="13"/>
                  </a:cubicBezTo>
                  <a:cubicBezTo>
                    <a:pt x="465" y="25"/>
                    <a:pt x="584" y="84"/>
                    <a:pt x="584" y="96"/>
                  </a:cubicBezTo>
                  <a:cubicBezTo>
                    <a:pt x="584" y="120"/>
                    <a:pt x="441" y="144"/>
                    <a:pt x="429" y="17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3985000" y="2964475"/>
              <a:ext cx="14925" cy="10150"/>
            </a:xfrm>
            <a:custGeom>
              <a:rect b="b" l="l" r="r" t="t"/>
              <a:pathLst>
                <a:path extrusionOk="0" h="406" w="597">
                  <a:moveTo>
                    <a:pt x="310" y="1"/>
                  </a:moveTo>
                  <a:lnTo>
                    <a:pt x="453" y="84"/>
                  </a:lnTo>
                  <a:cubicBezTo>
                    <a:pt x="489" y="108"/>
                    <a:pt x="572" y="144"/>
                    <a:pt x="584" y="167"/>
                  </a:cubicBezTo>
                  <a:cubicBezTo>
                    <a:pt x="596" y="191"/>
                    <a:pt x="441" y="227"/>
                    <a:pt x="441" y="251"/>
                  </a:cubicBezTo>
                  <a:cubicBezTo>
                    <a:pt x="430" y="275"/>
                    <a:pt x="572" y="310"/>
                    <a:pt x="572" y="334"/>
                  </a:cubicBezTo>
                  <a:lnTo>
                    <a:pt x="418" y="406"/>
                  </a:lnTo>
                  <a:lnTo>
                    <a:pt x="287" y="322"/>
                  </a:lnTo>
                  <a:lnTo>
                    <a:pt x="1" y="15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4068950" y="2962700"/>
              <a:ext cx="11325" cy="8050"/>
            </a:xfrm>
            <a:custGeom>
              <a:rect b="b" l="l" r="r" t="t"/>
              <a:pathLst>
                <a:path extrusionOk="0" h="322" w="453">
                  <a:moveTo>
                    <a:pt x="298" y="238"/>
                  </a:moveTo>
                  <a:cubicBezTo>
                    <a:pt x="250" y="250"/>
                    <a:pt x="203" y="322"/>
                    <a:pt x="155" y="322"/>
                  </a:cubicBezTo>
                  <a:cubicBezTo>
                    <a:pt x="131" y="322"/>
                    <a:pt x="24" y="250"/>
                    <a:pt x="12" y="238"/>
                  </a:cubicBezTo>
                  <a:cubicBezTo>
                    <a:pt x="0" y="227"/>
                    <a:pt x="167" y="167"/>
                    <a:pt x="167" y="155"/>
                  </a:cubicBezTo>
                  <a:cubicBezTo>
                    <a:pt x="167" y="131"/>
                    <a:pt x="36" y="96"/>
                    <a:pt x="24" y="72"/>
                  </a:cubicBezTo>
                  <a:cubicBezTo>
                    <a:pt x="72" y="72"/>
                    <a:pt x="131" y="0"/>
                    <a:pt x="179" y="0"/>
                  </a:cubicBezTo>
                  <a:cubicBezTo>
                    <a:pt x="203" y="0"/>
                    <a:pt x="298" y="72"/>
                    <a:pt x="322" y="84"/>
                  </a:cubicBezTo>
                  <a:cubicBezTo>
                    <a:pt x="334" y="96"/>
                    <a:pt x="453" y="155"/>
                    <a:pt x="453" y="167"/>
                  </a:cubicBezTo>
                  <a:cubicBezTo>
                    <a:pt x="453" y="191"/>
                    <a:pt x="310" y="215"/>
                    <a:pt x="298" y="2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4888100" y="2968050"/>
              <a:ext cx="14300" cy="8375"/>
            </a:xfrm>
            <a:custGeom>
              <a:rect b="b" l="l" r="r" t="t"/>
              <a:pathLst>
                <a:path extrusionOk="0" h="335" w="572">
                  <a:moveTo>
                    <a:pt x="572" y="251"/>
                  </a:moveTo>
                  <a:cubicBezTo>
                    <a:pt x="524" y="263"/>
                    <a:pt x="465" y="334"/>
                    <a:pt x="417" y="334"/>
                  </a:cubicBezTo>
                  <a:cubicBezTo>
                    <a:pt x="393" y="334"/>
                    <a:pt x="298" y="251"/>
                    <a:pt x="274" y="251"/>
                  </a:cubicBezTo>
                  <a:cubicBezTo>
                    <a:pt x="239" y="227"/>
                    <a:pt x="167" y="191"/>
                    <a:pt x="143" y="155"/>
                  </a:cubicBezTo>
                  <a:cubicBezTo>
                    <a:pt x="120" y="144"/>
                    <a:pt x="0" y="96"/>
                    <a:pt x="0" y="72"/>
                  </a:cubicBezTo>
                  <a:cubicBezTo>
                    <a:pt x="0" y="48"/>
                    <a:pt x="143" y="24"/>
                    <a:pt x="155" y="1"/>
                  </a:cubicBezTo>
                  <a:lnTo>
                    <a:pt x="429" y="16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4874100" y="2957625"/>
              <a:ext cx="14625" cy="6275"/>
            </a:xfrm>
            <a:custGeom>
              <a:rect b="b" l="l" r="r" t="t"/>
              <a:pathLst>
                <a:path extrusionOk="0" h="251" w="585">
                  <a:moveTo>
                    <a:pt x="144" y="239"/>
                  </a:moveTo>
                  <a:cubicBezTo>
                    <a:pt x="132" y="215"/>
                    <a:pt x="1" y="180"/>
                    <a:pt x="1" y="156"/>
                  </a:cubicBezTo>
                  <a:cubicBezTo>
                    <a:pt x="1" y="144"/>
                    <a:pt x="132" y="84"/>
                    <a:pt x="156" y="72"/>
                  </a:cubicBezTo>
                  <a:cubicBezTo>
                    <a:pt x="179" y="60"/>
                    <a:pt x="287" y="1"/>
                    <a:pt x="310" y="1"/>
                  </a:cubicBezTo>
                  <a:cubicBezTo>
                    <a:pt x="346" y="1"/>
                    <a:pt x="418" y="72"/>
                    <a:pt x="453" y="84"/>
                  </a:cubicBezTo>
                  <a:cubicBezTo>
                    <a:pt x="465" y="84"/>
                    <a:pt x="584" y="156"/>
                    <a:pt x="584" y="168"/>
                  </a:cubicBezTo>
                  <a:cubicBezTo>
                    <a:pt x="584" y="180"/>
                    <a:pt x="453" y="239"/>
                    <a:pt x="429" y="251"/>
                  </a:cubicBezTo>
                  <a:cubicBezTo>
                    <a:pt x="418" y="251"/>
                    <a:pt x="322" y="168"/>
                    <a:pt x="299" y="156"/>
                  </a:cubicBezTo>
                  <a:cubicBezTo>
                    <a:pt x="251" y="156"/>
                    <a:pt x="191" y="239"/>
                    <a:pt x="144" y="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4912800" y="2973125"/>
              <a:ext cx="18775" cy="9825"/>
            </a:xfrm>
            <a:custGeom>
              <a:rect b="b" l="l" r="r" t="t"/>
              <a:pathLst>
                <a:path extrusionOk="0" h="393" w="751">
                  <a:moveTo>
                    <a:pt x="1" y="298"/>
                  </a:moveTo>
                  <a:cubicBezTo>
                    <a:pt x="96" y="250"/>
                    <a:pt x="203" y="202"/>
                    <a:pt x="310" y="155"/>
                  </a:cubicBezTo>
                  <a:cubicBezTo>
                    <a:pt x="405" y="95"/>
                    <a:pt x="513" y="48"/>
                    <a:pt x="608" y="0"/>
                  </a:cubicBezTo>
                  <a:cubicBezTo>
                    <a:pt x="620" y="24"/>
                    <a:pt x="751" y="48"/>
                    <a:pt x="751" y="83"/>
                  </a:cubicBezTo>
                  <a:cubicBezTo>
                    <a:pt x="751" y="95"/>
                    <a:pt x="620" y="143"/>
                    <a:pt x="596" y="155"/>
                  </a:cubicBezTo>
                  <a:cubicBezTo>
                    <a:pt x="548" y="179"/>
                    <a:pt x="489" y="214"/>
                    <a:pt x="441" y="238"/>
                  </a:cubicBezTo>
                  <a:lnTo>
                    <a:pt x="286" y="310"/>
                  </a:lnTo>
                  <a:cubicBezTo>
                    <a:pt x="275" y="322"/>
                    <a:pt x="155" y="393"/>
                    <a:pt x="144" y="393"/>
                  </a:cubicBezTo>
                  <a:cubicBezTo>
                    <a:pt x="84" y="381"/>
                    <a:pt x="48" y="310"/>
                    <a:pt x="1" y="2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4924700" y="2963300"/>
              <a:ext cx="18775" cy="7750"/>
            </a:xfrm>
            <a:custGeom>
              <a:rect b="b" l="l" r="r" t="t"/>
              <a:pathLst>
                <a:path extrusionOk="0" h="310" w="751">
                  <a:moveTo>
                    <a:pt x="299" y="155"/>
                  </a:moveTo>
                  <a:lnTo>
                    <a:pt x="453" y="72"/>
                  </a:lnTo>
                  <a:cubicBezTo>
                    <a:pt x="465" y="72"/>
                    <a:pt x="608" y="0"/>
                    <a:pt x="608" y="0"/>
                  </a:cubicBezTo>
                  <a:cubicBezTo>
                    <a:pt x="620" y="0"/>
                    <a:pt x="751" y="72"/>
                    <a:pt x="751" y="84"/>
                  </a:cubicBezTo>
                  <a:cubicBezTo>
                    <a:pt x="739" y="95"/>
                    <a:pt x="608" y="143"/>
                    <a:pt x="596" y="155"/>
                  </a:cubicBezTo>
                  <a:cubicBezTo>
                    <a:pt x="561" y="191"/>
                    <a:pt x="489" y="214"/>
                    <a:pt x="441" y="238"/>
                  </a:cubicBezTo>
                  <a:cubicBezTo>
                    <a:pt x="418" y="250"/>
                    <a:pt x="310" y="310"/>
                    <a:pt x="287" y="310"/>
                  </a:cubicBezTo>
                  <a:cubicBezTo>
                    <a:pt x="263" y="310"/>
                    <a:pt x="168" y="238"/>
                    <a:pt x="144" y="226"/>
                  </a:cubicBezTo>
                  <a:cubicBezTo>
                    <a:pt x="132" y="214"/>
                    <a:pt x="1" y="155"/>
                    <a:pt x="13" y="143"/>
                  </a:cubicBezTo>
                  <a:cubicBezTo>
                    <a:pt x="13" y="131"/>
                    <a:pt x="156" y="60"/>
                    <a:pt x="168" y="60"/>
                  </a:cubicBezTo>
                  <a:cubicBezTo>
                    <a:pt x="215" y="72"/>
                    <a:pt x="251" y="143"/>
                    <a:pt x="299" y="15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4943750" y="2953475"/>
              <a:ext cx="47950" cy="12525"/>
            </a:xfrm>
            <a:custGeom>
              <a:rect b="b" l="l" r="r" t="t"/>
              <a:pathLst>
                <a:path extrusionOk="0" h="501" w="1918">
                  <a:moveTo>
                    <a:pt x="156" y="238"/>
                  </a:moveTo>
                  <a:lnTo>
                    <a:pt x="453" y="84"/>
                  </a:lnTo>
                  <a:lnTo>
                    <a:pt x="608" y="0"/>
                  </a:lnTo>
                  <a:lnTo>
                    <a:pt x="751" y="84"/>
                  </a:lnTo>
                  <a:cubicBezTo>
                    <a:pt x="787" y="119"/>
                    <a:pt x="834" y="155"/>
                    <a:pt x="882" y="179"/>
                  </a:cubicBezTo>
                  <a:cubicBezTo>
                    <a:pt x="930" y="191"/>
                    <a:pt x="977" y="250"/>
                    <a:pt x="1025" y="262"/>
                  </a:cubicBezTo>
                  <a:cubicBezTo>
                    <a:pt x="1061" y="262"/>
                    <a:pt x="1144" y="179"/>
                    <a:pt x="1180" y="179"/>
                  </a:cubicBezTo>
                  <a:cubicBezTo>
                    <a:pt x="1227" y="179"/>
                    <a:pt x="1275" y="262"/>
                    <a:pt x="1323" y="262"/>
                  </a:cubicBezTo>
                  <a:lnTo>
                    <a:pt x="1620" y="107"/>
                  </a:lnTo>
                  <a:cubicBezTo>
                    <a:pt x="1644" y="107"/>
                    <a:pt x="1751" y="36"/>
                    <a:pt x="1775" y="36"/>
                  </a:cubicBezTo>
                  <a:cubicBezTo>
                    <a:pt x="1787" y="36"/>
                    <a:pt x="1918" y="107"/>
                    <a:pt x="1918" y="119"/>
                  </a:cubicBezTo>
                  <a:cubicBezTo>
                    <a:pt x="1918" y="143"/>
                    <a:pt x="1775" y="167"/>
                    <a:pt x="1763" y="191"/>
                  </a:cubicBezTo>
                  <a:lnTo>
                    <a:pt x="1453" y="346"/>
                  </a:lnTo>
                  <a:cubicBezTo>
                    <a:pt x="1406" y="381"/>
                    <a:pt x="1358" y="405"/>
                    <a:pt x="1299" y="429"/>
                  </a:cubicBezTo>
                  <a:cubicBezTo>
                    <a:pt x="1287" y="441"/>
                    <a:pt x="1168" y="500"/>
                    <a:pt x="1156" y="500"/>
                  </a:cubicBezTo>
                  <a:cubicBezTo>
                    <a:pt x="1120" y="500"/>
                    <a:pt x="1037" y="429"/>
                    <a:pt x="1013" y="417"/>
                  </a:cubicBezTo>
                  <a:cubicBezTo>
                    <a:pt x="965" y="393"/>
                    <a:pt x="918" y="357"/>
                    <a:pt x="870" y="334"/>
                  </a:cubicBezTo>
                  <a:cubicBezTo>
                    <a:pt x="858" y="322"/>
                    <a:pt x="763" y="250"/>
                    <a:pt x="739" y="250"/>
                  </a:cubicBezTo>
                  <a:cubicBezTo>
                    <a:pt x="703" y="250"/>
                    <a:pt x="608" y="310"/>
                    <a:pt x="584" y="322"/>
                  </a:cubicBezTo>
                  <a:lnTo>
                    <a:pt x="430" y="405"/>
                  </a:lnTo>
                  <a:lnTo>
                    <a:pt x="287" y="322"/>
                  </a:lnTo>
                  <a:cubicBezTo>
                    <a:pt x="239" y="322"/>
                    <a:pt x="191" y="393"/>
                    <a:pt x="132" y="393"/>
                  </a:cubicBezTo>
                  <a:cubicBezTo>
                    <a:pt x="132" y="393"/>
                    <a:pt x="1" y="322"/>
                    <a:pt x="1" y="310"/>
                  </a:cubicBezTo>
                  <a:cubicBezTo>
                    <a:pt x="1" y="286"/>
                    <a:pt x="144" y="262"/>
                    <a:pt x="156" y="2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5039600" y="2945725"/>
              <a:ext cx="14925" cy="10150"/>
            </a:xfrm>
            <a:custGeom>
              <a:rect b="b" l="l" r="r" t="t"/>
              <a:pathLst>
                <a:path extrusionOk="0" h="406" w="597">
                  <a:moveTo>
                    <a:pt x="275" y="406"/>
                  </a:moveTo>
                  <a:lnTo>
                    <a:pt x="144" y="322"/>
                  </a:lnTo>
                  <a:cubicBezTo>
                    <a:pt x="120" y="310"/>
                    <a:pt x="1" y="251"/>
                    <a:pt x="1" y="239"/>
                  </a:cubicBezTo>
                  <a:cubicBezTo>
                    <a:pt x="13" y="203"/>
                    <a:pt x="132" y="191"/>
                    <a:pt x="156" y="155"/>
                  </a:cubicBezTo>
                  <a:lnTo>
                    <a:pt x="310" y="84"/>
                  </a:lnTo>
                  <a:cubicBezTo>
                    <a:pt x="322" y="72"/>
                    <a:pt x="441" y="1"/>
                    <a:pt x="453" y="1"/>
                  </a:cubicBezTo>
                  <a:cubicBezTo>
                    <a:pt x="513" y="13"/>
                    <a:pt x="548" y="84"/>
                    <a:pt x="596" y="96"/>
                  </a:cubicBezTo>
                  <a:cubicBezTo>
                    <a:pt x="584" y="120"/>
                    <a:pt x="441" y="144"/>
                    <a:pt x="441" y="167"/>
                  </a:cubicBezTo>
                  <a:cubicBezTo>
                    <a:pt x="441" y="179"/>
                    <a:pt x="596" y="239"/>
                    <a:pt x="584" y="251"/>
                  </a:cubicBezTo>
                  <a:cubicBezTo>
                    <a:pt x="560" y="275"/>
                    <a:pt x="465" y="310"/>
                    <a:pt x="429" y="334"/>
                  </a:cubicBezTo>
                  <a:cubicBezTo>
                    <a:pt x="382" y="358"/>
                    <a:pt x="334" y="382"/>
                    <a:pt x="275" y="4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5079200" y="2950800"/>
              <a:ext cx="25925" cy="10425"/>
            </a:xfrm>
            <a:custGeom>
              <a:rect b="b" l="l" r="r" t="t"/>
              <a:pathLst>
                <a:path extrusionOk="0" h="417" w="1037">
                  <a:moveTo>
                    <a:pt x="0" y="322"/>
                  </a:moveTo>
                  <a:lnTo>
                    <a:pt x="155" y="238"/>
                  </a:lnTo>
                  <a:cubicBezTo>
                    <a:pt x="203" y="214"/>
                    <a:pt x="250" y="191"/>
                    <a:pt x="310" y="167"/>
                  </a:cubicBezTo>
                  <a:cubicBezTo>
                    <a:pt x="357" y="143"/>
                    <a:pt x="405" y="119"/>
                    <a:pt x="453" y="83"/>
                  </a:cubicBezTo>
                  <a:cubicBezTo>
                    <a:pt x="500" y="72"/>
                    <a:pt x="560" y="24"/>
                    <a:pt x="607" y="12"/>
                  </a:cubicBezTo>
                  <a:cubicBezTo>
                    <a:pt x="643" y="0"/>
                    <a:pt x="715" y="95"/>
                    <a:pt x="750" y="95"/>
                  </a:cubicBezTo>
                  <a:cubicBezTo>
                    <a:pt x="786" y="95"/>
                    <a:pt x="869" y="12"/>
                    <a:pt x="905" y="24"/>
                  </a:cubicBezTo>
                  <a:cubicBezTo>
                    <a:pt x="965" y="24"/>
                    <a:pt x="988" y="95"/>
                    <a:pt x="1036" y="107"/>
                  </a:cubicBezTo>
                  <a:cubicBezTo>
                    <a:pt x="988" y="131"/>
                    <a:pt x="941" y="155"/>
                    <a:pt x="893" y="179"/>
                  </a:cubicBezTo>
                  <a:cubicBezTo>
                    <a:pt x="834" y="203"/>
                    <a:pt x="786" y="238"/>
                    <a:pt x="738" y="262"/>
                  </a:cubicBezTo>
                  <a:cubicBezTo>
                    <a:pt x="679" y="286"/>
                    <a:pt x="631" y="310"/>
                    <a:pt x="584" y="333"/>
                  </a:cubicBezTo>
                  <a:cubicBezTo>
                    <a:pt x="548" y="357"/>
                    <a:pt x="477" y="405"/>
                    <a:pt x="429" y="417"/>
                  </a:cubicBezTo>
                  <a:cubicBezTo>
                    <a:pt x="405" y="417"/>
                    <a:pt x="322" y="322"/>
                    <a:pt x="286" y="322"/>
                  </a:cubicBezTo>
                  <a:cubicBezTo>
                    <a:pt x="250" y="322"/>
                    <a:pt x="179" y="405"/>
                    <a:pt x="143" y="405"/>
                  </a:cubicBezTo>
                  <a:cubicBezTo>
                    <a:pt x="84" y="393"/>
                    <a:pt x="60" y="333"/>
                    <a:pt x="0" y="3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5100325" y="2957625"/>
              <a:ext cx="18475" cy="11950"/>
            </a:xfrm>
            <a:custGeom>
              <a:rect b="b" l="l" r="r" t="t"/>
              <a:pathLst>
                <a:path extrusionOk="0" h="478" w="739">
                  <a:moveTo>
                    <a:pt x="143" y="477"/>
                  </a:moveTo>
                  <a:cubicBezTo>
                    <a:pt x="132" y="453"/>
                    <a:pt x="1" y="418"/>
                    <a:pt x="1" y="394"/>
                  </a:cubicBezTo>
                  <a:cubicBezTo>
                    <a:pt x="1" y="370"/>
                    <a:pt x="143" y="346"/>
                    <a:pt x="155" y="311"/>
                  </a:cubicBezTo>
                  <a:cubicBezTo>
                    <a:pt x="167" y="287"/>
                    <a:pt x="310" y="263"/>
                    <a:pt x="310" y="239"/>
                  </a:cubicBezTo>
                  <a:cubicBezTo>
                    <a:pt x="310" y="227"/>
                    <a:pt x="155" y="168"/>
                    <a:pt x="167" y="156"/>
                  </a:cubicBezTo>
                  <a:cubicBezTo>
                    <a:pt x="191" y="132"/>
                    <a:pt x="286" y="96"/>
                    <a:pt x="322" y="72"/>
                  </a:cubicBezTo>
                  <a:lnTo>
                    <a:pt x="477" y="1"/>
                  </a:lnTo>
                  <a:cubicBezTo>
                    <a:pt x="477" y="25"/>
                    <a:pt x="620" y="60"/>
                    <a:pt x="608" y="84"/>
                  </a:cubicBezTo>
                  <a:cubicBezTo>
                    <a:pt x="608" y="96"/>
                    <a:pt x="453" y="144"/>
                    <a:pt x="465" y="156"/>
                  </a:cubicBezTo>
                  <a:cubicBezTo>
                    <a:pt x="477" y="191"/>
                    <a:pt x="560" y="227"/>
                    <a:pt x="596" y="251"/>
                  </a:cubicBezTo>
                  <a:cubicBezTo>
                    <a:pt x="608" y="251"/>
                    <a:pt x="739" y="322"/>
                    <a:pt x="739" y="334"/>
                  </a:cubicBezTo>
                  <a:cubicBezTo>
                    <a:pt x="739" y="334"/>
                    <a:pt x="596" y="406"/>
                    <a:pt x="584" y="406"/>
                  </a:cubicBezTo>
                  <a:cubicBezTo>
                    <a:pt x="560" y="406"/>
                    <a:pt x="477" y="322"/>
                    <a:pt x="441" y="322"/>
                  </a:cubicBezTo>
                  <a:cubicBezTo>
                    <a:pt x="405" y="334"/>
                    <a:pt x="334" y="382"/>
                    <a:pt x="298" y="4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5156875" y="2938000"/>
              <a:ext cx="11350" cy="8050"/>
            </a:xfrm>
            <a:custGeom>
              <a:rect b="b" l="l" r="r" t="t"/>
              <a:pathLst>
                <a:path extrusionOk="0" h="322" w="454">
                  <a:moveTo>
                    <a:pt x="156" y="72"/>
                  </a:moveTo>
                  <a:cubicBezTo>
                    <a:pt x="203" y="72"/>
                    <a:pt x="263" y="0"/>
                    <a:pt x="310" y="0"/>
                  </a:cubicBezTo>
                  <a:cubicBezTo>
                    <a:pt x="322" y="0"/>
                    <a:pt x="429" y="72"/>
                    <a:pt x="441" y="83"/>
                  </a:cubicBezTo>
                  <a:cubicBezTo>
                    <a:pt x="453" y="95"/>
                    <a:pt x="298" y="143"/>
                    <a:pt x="298" y="155"/>
                  </a:cubicBezTo>
                  <a:cubicBezTo>
                    <a:pt x="287" y="191"/>
                    <a:pt x="429" y="214"/>
                    <a:pt x="429" y="238"/>
                  </a:cubicBezTo>
                  <a:cubicBezTo>
                    <a:pt x="382" y="250"/>
                    <a:pt x="322" y="322"/>
                    <a:pt x="275" y="322"/>
                  </a:cubicBezTo>
                  <a:cubicBezTo>
                    <a:pt x="251" y="322"/>
                    <a:pt x="156" y="250"/>
                    <a:pt x="144" y="238"/>
                  </a:cubicBezTo>
                  <a:cubicBezTo>
                    <a:pt x="120" y="226"/>
                    <a:pt x="1" y="167"/>
                    <a:pt x="1" y="155"/>
                  </a:cubicBezTo>
                  <a:cubicBezTo>
                    <a:pt x="1" y="119"/>
                    <a:pt x="144" y="107"/>
                    <a:pt x="156" y="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2888450" y="2929050"/>
              <a:ext cx="2211900" cy="58675"/>
            </a:xfrm>
            <a:custGeom>
              <a:rect b="b" l="l" r="r" t="t"/>
              <a:pathLst>
                <a:path extrusionOk="0" h="2347" w="88476">
                  <a:moveTo>
                    <a:pt x="1631" y="1192"/>
                  </a:moveTo>
                  <a:cubicBezTo>
                    <a:pt x="1643" y="1156"/>
                    <a:pt x="1786" y="1132"/>
                    <a:pt x="1786" y="1108"/>
                  </a:cubicBezTo>
                  <a:cubicBezTo>
                    <a:pt x="1786" y="1084"/>
                    <a:pt x="1643" y="1049"/>
                    <a:pt x="1643" y="1025"/>
                  </a:cubicBezTo>
                  <a:cubicBezTo>
                    <a:pt x="1655" y="1013"/>
                    <a:pt x="1810" y="965"/>
                    <a:pt x="1798" y="953"/>
                  </a:cubicBezTo>
                  <a:cubicBezTo>
                    <a:pt x="1786" y="918"/>
                    <a:pt x="1691" y="882"/>
                    <a:pt x="1667" y="870"/>
                  </a:cubicBezTo>
                  <a:cubicBezTo>
                    <a:pt x="1655" y="858"/>
                    <a:pt x="1524" y="787"/>
                    <a:pt x="1524" y="775"/>
                  </a:cubicBezTo>
                  <a:cubicBezTo>
                    <a:pt x="1524" y="775"/>
                    <a:pt x="1667" y="703"/>
                    <a:pt x="1679" y="703"/>
                  </a:cubicBezTo>
                  <a:cubicBezTo>
                    <a:pt x="1727" y="703"/>
                    <a:pt x="1762" y="787"/>
                    <a:pt x="1810" y="787"/>
                  </a:cubicBezTo>
                  <a:cubicBezTo>
                    <a:pt x="1870" y="787"/>
                    <a:pt x="1917" y="703"/>
                    <a:pt x="1965" y="715"/>
                  </a:cubicBezTo>
                  <a:cubicBezTo>
                    <a:pt x="1989" y="715"/>
                    <a:pt x="2096" y="799"/>
                    <a:pt x="2108" y="799"/>
                  </a:cubicBezTo>
                  <a:cubicBezTo>
                    <a:pt x="2131" y="787"/>
                    <a:pt x="2262" y="727"/>
                    <a:pt x="2262" y="715"/>
                  </a:cubicBezTo>
                  <a:cubicBezTo>
                    <a:pt x="2262" y="692"/>
                    <a:pt x="2131" y="656"/>
                    <a:pt x="2120" y="632"/>
                  </a:cubicBezTo>
                  <a:cubicBezTo>
                    <a:pt x="2120" y="608"/>
                    <a:pt x="1977" y="572"/>
                    <a:pt x="1977" y="549"/>
                  </a:cubicBezTo>
                  <a:cubicBezTo>
                    <a:pt x="1989" y="525"/>
                    <a:pt x="2131" y="501"/>
                    <a:pt x="2131" y="477"/>
                  </a:cubicBezTo>
                  <a:cubicBezTo>
                    <a:pt x="2143" y="441"/>
                    <a:pt x="1989" y="418"/>
                    <a:pt x="2001" y="382"/>
                  </a:cubicBezTo>
                  <a:cubicBezTo>
                    <a:pt x="2001" y="370"/>
                    <a:pt x="2131" y="322"/>
                    <a:pt x="2143" y="311"/>
                  </a:cubicBezTo>
                  <a:cubicBezTo>
                    <a:pt x="2203" y="287"/>
                    <a:pt x="2251" y="263"/>
                    <a:pt x="2298" y="227"/>
                  </a:cubicBezTo>
                  <a:cubicBezTo>
                    <a:pt x="2346" y="239"/>
                    <a:pt x="2393" y="311"/>
                    <a:pt x="2441" y="322"/>
                  </a:cubicBezTo>
                  <a:cubicBezTo>
                    <a:pt x="2465" y="322"/>
                    <a:pt x="2584" y="239"/>
                    <a:pt x="2596" y="239"/>
                  </a:cubicBezTo>
                  <a:cubicBezTo>
                    <a:pt x="2608" y="251"/>
                    <a:pt x="2739" y="311"/>
                    <a:pt x="2739" y="322"/>
                  </a:cubicBezTo>
                  <a:cubicBezTo>
                    <a:pt x="2727" y="322"/>
                    <a:pt x="2691" y="346"/>
                    <a:pt x="2655" y="370"/>
                  </a:cubicBezTo>
                  <a:cubicBezTo>
                    <a:pt x="2620" y="382"/>
                    <a:pt x="2584" y="406"/>
                    <a:pt x="2584" y="406"/>
                  </a:cubicBezTo>
                  <a:cubicBezTo>
                    <a:pt x="2608" y="418"/>
                    <a:pt x="2691" y="489"/>
                    <a:pt x="2715" y="489"/>
                  </a:cubicBezTo>
                  <a:cubicBezTo>
                    <a:pt x="2763" y="489"/>
                    <a:pt x="2834" y="406"/>
                    <a:pt x="2870" y="406"/>
                  </a:cubicBezTo>
                  <a:cubicBezTo>
                    <a:pt x="2929" y="418"/>
                    <a:pt x="2953" y="477"/>
                    <a:pt x="3013" y="489"/>
                  </a:cubicBezTo>
                  <a:lnTo>
                    <a:pt x="3167" y="418"/>
                  </a:lnTo>
                  <a:cubicBezTo>
                    <a:pt x="3203" y="394"/>
                    <a:pt x="3286" y="370"/>
                    <a:pt x="3322" y="346"/>
                  </a:cubicBezTo>
                  <a:cubicBezTo>
                    <a:pt x="3334" y="322"/>
                    <a:pt x="3465" y="287"/>
                    <a:pt x="3465" y="263"/>
                  </a:cubicBezTo>
                  <a:cubicBezTo>
                    <a:pt x="3465" y="251"/>
                    <a:pt x="3322" y="180"/>
                    <a:pt x="3334" y="180"/>
                  </a:cubicBezTo>
                  <a:cubicBezTo>
                    <a:pt x="3358" y="168"/>
                    <a:pt x="3453" y="96"/>
                    <a:pt x="3489" y="96"/>
                  </a:cubicBezTo>
                  <a:cubicBezTo>
                    <a:pt x="3525" y="108"/>
                    <a:pt x="3584" y="191"/>
                    <a:pt x="3620" y="191"/>
                  </a:cubicBezTo>
                  <a:cubicBezTo>
                    <a:pt x="3655" y="180"/>
                    <a:pt x="3751" y="108"/>
                    <a:pt x="3775" y="108"/>
                  </a:cubicBezTo>
                  <a:cubicBezTo>
                    <a:pt x="3822" y="120"/>
                    <a:pt x="3882" y="180"/>
                    <a:pt x="3917" y="191"/>
                  </a:cubicBezTo>
                  <a:cubicBezTo>
                    <a:pt x="3929" y="203"/>
                    <a:pt x="4036" y="275"/>
                    <a:pt x="4048" y="275"/>
                  </a:cubicBezTo>
                  <a:cubicBezTo>
                    <a:pt x="4060" y="275"/>
                    <a:pt x="4203" y="203"/>
                    <a:pt x="4203" y="203"/>
                  </a:cubicBezTo>
                  <a:cubicBezTo>
                    <a:pt x="4203" y="191"/>
                    <a:pt x="4072" y="120"/>
                    <a:pt x="4072" y="120"/>
                  </a:cubicBezTo>
                  <a:cubicBezTo>
                    <a:pt x="4120" y="120"/>
                    <a:pt x="4167" y="37"/>
                    <a:pt x="4215" y="37"/>
                  </a:cubicBezTo>
                  <a:cubicBezTo>
                    <a:pt x="4263" y="37"/>
                    <a:pt x="4310" y="120"/>
                    <a:pt x="4358" y="120"/>
                  </a:cubicBezTo>
                  <a:cubicBezTo>
                    <a:pt x="4406" y="132"/>
                    <a:pt x="4465" y="49"/>
                    <a:pt x="4513" y="49"/>
                  </a:cubicBezTo>
                  <a:cubicBezTo>
                    <a:pt x="4560" y="49"/>
                    <a:pt x="4608" y="120"/>
                    <a:pt x="4656" y="132"/>
                  </a:cubicBezTo>
                  <a:cubicBezTo>
                    <a:pt x="4691" y="144"/>
                    <a:pt x="4739" y="215"/>
                    <a:pt x="4787" y="215"/>
                  </a:cubicBezTo>
                  <a:cubicBezTo>
                    <a:pt x="4822" y="215"/>
                    <a:pt x="4918" y="132"/>
                    <a:pt x="4941" y="144"/>
                  </a:cubicBezTo>
                  <a:cubicBezTo>
                    <a:pt x="4989" y="156"/>
                    <a:pt x="5049" y="203"/>
                    <a:pt x="5084" y="227"/>
                  </a:cubicBezTo>
                  <a:cubicBezTo>
                    <a:pt x="5096" y="239"/>
                    <a:pt x="5203" y="311"/>
                    <a:pt x="5215" y="311"/>
                  </a:cubicBezTo>
                  <a:cubicBezTo>
                    <a:pt x="5227" y="311"/>
                    <a:pt x="5370" y="239"/>
                    <a:pt x="5370" y="227"/>
                  </a:cubicBezTo>
                  <a:cubicBezTo>
                    <a:pt x="5370" y="227"/>
                    <a:pt x="5227" y="144"/>
                    <a:pt x="5239" y="144"/>
                  </a:cubicBezTo>
                  <a:cubicBezTo>
                    <a:pt x="5263" y="132"/>
                    <a:pt x="5358" y="72"/>
                    <a:pt x="5382" y="72"/>
                  </a:cubicBezTo>
                  <a:cubicBezTo>
                    <a:pt x="5418" y="72"/>
                    <a:pt x="5501" y="144"/>
                    <a:pt x="5525" y="156"/>
                  </a:cubicBezTo>
                  <a:cubicBezTo>
                    <a:pt x="5537" y="168"/>
                    <a:pt x="5656" y="239"/>
                    <a:pt x="5668" y="239"/>
                  </a:cubicBezTo>
                  <a:cubicBezTo>
                    <a:pt x="5680" y="239"/>
                    <a:pt x="5822" y="168"/>
                    <a:pt x="5822" y="168"/>
                  </a:cubicBezTo>
                  <a:cubicBezTo>
                    <a:pt x="5822" y="156"/>
                    <a:pt x="5691" y="84"/>
                    <a:pt x="5680" y="72"/>
                  </a:cubicBezTo>
                  <a:cubicBezTo>
                    <a:pt x="5727" y="84"/>
                    <a:pt x="5787" y="1"/>
                    <a:pt x="5834" y="1"/>
                  </a:cubicBezTo>
                  <a:cubicBezTo>
                    <a:pt x="5846" y="1"/>
                    <a:pt x="5977" y="84"/>
                    <a:pt x="5965" y="84"/>
                  </a:cubicBezTo>
                  <a:cubicBezTo>
                    <a:pt x="5965" y="84"/>
                    <a:pt x="5930" y="108"/>
                    <a:pt x="5894" y="132"/>
                  </a:cubicBezTo>
                  <a:cubicBezTo>
                    <a:pt x="5858" y="144"/>
                    <a:pt x="5822" y="168"/>
                    <a:pt x="5822" y="168"/>
                  </a:cubicBezTo>
                  <a:cubicBezTo>
                    <a:pt x="5858" y="168"/>
                    <a:pt x="5918" y="251"/>
                    <a:pt x="5953" y="251"/>
                  </a:cubicBezTo>
                  <a:cubicBezTo>
                    <a:pt x="5989" y="251"/>
                    <a:pt x="6084" y="180"/>
                    <a:pt x="6108" y="168"/>
                  </a:cubicBezTo>
                  <a:cubicBezTo>
                    <a:pt x="6144" y="156"/>
                    <a:pt x="6227" y="96"/>
                    <a:pt x="6263" y="96"/>
                  </a:cubicBezTo>
                  <a:cubicBezTo>
                    <a:pt x="6299" y="84"/>
                    <a:pt x="6358" y="180"/>
                    <a:pt x="6406" y="180"/>
                  </a:cubicBezTo>
                  <a:cubicBezTo>
                    <a:pt x="6442" y="180"/>
                    <a:pt x="6489" y="263"/>
                    <a:pt x="6537" y="263"/>
                  </a:cubicBezTo>
                  <a:cubicBezTo>
                    <a:pt x="6573" y="263"/>
                    <a:pt x="6668" y="191"/>
                    <a:pt x="6692" y="180"/>
                  </a:cubicBezTo>
                  <a:cubicBezTo>
                    <a:pt x="6727" y="168"/>
                    <a:pt x="6799" y="120"/>
                    <a:pt x="6846" y="108"/>
                  </a:cubicBezTo>
                  <a:cubicBezTo>
                    <a:pt x="6882" y="108"/>
                    <a:pt x="6954" y="191"/>
                    <a:pt x="6989" y="191"/>
                  </a:cubicBezTo>
                  <a:cubicBezTo>
                    <a:pt x="7013" y="191"/>
                    <a:pt x="7120" y="108"/>
                    <a:pt x="7144" y="120"/>
                  </a:cubicBezTo>
                  <a:cubicBezTo>
                    <a:pt x="7156" y="120"/>
                    <a:pt x="7275" y="191"/>
                    <a:pt x="7275" y="203"/>
                  </a:cubicBezTo>
                  <a:cubicBezTo>
                    <a:pt x="7275" y="227"/>
                    <a:pt x="7120" y="251"/>
                    <a:pt x="7120" y="275"/>
                  </a:cubicBezTo>
                  <a:cubicBezTo>
                    <a:pt x="7132" y="299"/>
                    <a:pt x="7239" y="334"/>
                    <a:pt x="7263" y="358"/>
                  </a:cubicBezTo>
                  <a:cubicBezTo>
                    <a:pt x="7299" y="394"/>
                    <a:pt x="7358" y="418"/>
                    <a:pt x="7406" y="441"/>
                  </a:cubicBezTo>
                  <a:lnTo>
                    <a:pt x="7537" y="537"/>
                  </a:lnTo>
                  <a:cubicBezTo>
                    <a:pt x="7549" y="501"/>
                    <a:pt x="7692" y="477"/>
                    <a:pt x="7692" y="453"/>
                  </a:cubicBezTo>
                  <a:cubicBezTo>
                    <a:pt x="7692" y="441"/>
                    <a:pt x="7573" y="382"/>
                    <a:pt x="7561" y="370"/>
                  </a:cubicBezTo>
                  <a:cubicBezTo>
                    <a:pt x="7537" y="358"/>
                    <a:pt x="7406" y="299"/>
                    <a:pt x="7418" y="287"/>
                  </a:cubicBezTo>
                  <a:cubicBezTo>
                    <a:pt x="7430" y="263"/>
                    <a:pt x="7537" y="227"/>
                    <a:pt x="7573" y="203"/>
                  </a:cubicBezTo>
                  <a:lnTo>
                    <a:pt x="7727" y="132"/>
                  </a:lnTo>
                  <a:cubicBezTo>
                    <a:pt x="7751" y="120"/>
                    <a:pt x="7846" y="60"/>
                    <a:pt x="7870" y="49"/>
                  </a:cubicBezTo>
                  <a:cubicBezTo>
                    <a:pt x="7882" y="49"/>
                    <a:pt x="8013" y="132"/>
                    <a:pt x="8013" y="144"/>
                  </a:cubicBezTo>
                  <a:cubicBezTo>
                    <a:pt x="8013" y="168"/>
                    <a:pt x="7870" y="191"/>
                    <a:pt x="7858" y="215"/>
                  </a:cubicBezTo>
                  <a:lnTo>
                    <a:pt x="8144" y="382"/>
                  </a:lnTo>
                  <a:cubicBezTo>
                    <a:pt x="8168" y="406"/>
                    <a:pt x="8263" y="441"/>
                    <a:pt x="8275" y="465"/>
                  </a:cubicBezTo>
                  <a:cubicBezTo>
                    <a:pt x="8287" y="489"/>
                    <a:pt x="8120" y="525"/>
                    <a:pt x="8120" y="549"/>
                  </a:cubicBezTo>
                  <a:cubicBezTo>
                    <a:pt x="8120" y="572"/>
                    <a:pt x="8263" y="608"/>
                    <a:pt x="8263" y="632"/>
                  </a:cubicBezTo>
                  <a:cubicBezTo>
                    <a:pt x="8263" y="656"/>
                    <a:pt x="8108" y="680"/>
                    <a:pt x="8108" y="703"/>
                  </a:cubicBezTo>
                  <a:cubicBezTo>
                    <a:pt x="8108" y="739"/>
                    <a:pt x="8239" y="763"/>
                    <a:pt x="8251" y="799"/>
                  </a:cubicBezTo>
                  <a:lnTo>
                    <a:pt x="8406" y="715"/>
                  </a:lnTo>
                  <a:cubicBezTo>
                    <a:pt x="8430" y="703"/>
                    <a:pt x="8549" y="656"/>
                    <a:pt x="8561" y="644"/>
                  </a:cubicBezTo>
                  <a:cubicBezTo>
                    <a:pt x="8561" y="620"/>
                    <a:pt x="8442" y="561"/>
                    <a:pt x="8418" y="549"/>
                  </a:cubicBezTo>
                  <a:cubicBezTo>
                    <a:pt x="8394" y="549"/>
                    <a:pt x="8275" y="477"/>
                    <a:pt x="8275" y="465"/>
                  </a:cubicBezTo>
                  <a:cubicBezTo>
                    <a:pt x="8287" y="453"/>
                    <a:pt x="8406" y="406"/>
                    <a:pt x="8430" y="394"/>
                  </a:cubicBezTo>
                  <a:cubicBezTo>
                    <a:pt x="8454" y="382"/>
                    <a:pt x="8585" y="334"/>
                    <a:pt x="8585" y="311"/>
                  </a:cubicBezTo>
                  <a:cubicBezTo>
                    <a:pt x="8585" y="311"/>
                    <a:pt x="8442" y="239"/>
                    <a:pt x="8442" y="227"/>
                  </a:cubicBezTo>
                  <a:cubicBezTo>
                    <a:pt x="8466" y="215"/>
                    <a:pt x="8573" y="156"/>
                    <a:pt x="8597" y="156"/>
                  </a:cubicBezTo>
                  <a:cubicBezTo>
                    <a:pt x="8632" y="156"/>
                    <a:pt x="8716" y="239"/>
                    <a:pt x="8739" y="239"/>
                  </a:cubicBezTo>
                  <a:cubicBezTo>
                    <a:pt x="8787" y="227"/>
                    <a:pt x="8847" y="180"/>
                    <a:pt x="8894" y="168"/>
                  </a:cubicBezTo>
                  <a:cubicBezTo>
                    <a:pt x="8930" y="144"/>
                    <a:pt x="8989" y="96"/>
                    <a:pt x="9037" y="84"/>
                  </a:cubicBezTo>
                  <a:cubicBezTo>
                    <a:pt x="9061" y="84"/>
                    <a:pt x="9156" y="168"/>
                    <a:pt x="9180" y="168"/>
                  </a:cubicBezTo>
                  <a:cubicBezTo>
                    <a:pt x="9204" y="168"/>
                    <a:pt x="9323" y="84"/>
                    <a:pt x="9335" y="96"/>
                  </a:cubicBezTo>
                  <a:cubicBezTo>
                    <a:pt x="9347" y="96"/>
                    <a:pt x="9478" y="168"/>
                    <a:pt x="9478" y="180"/>
                  </a:cubicBezTo>
                  <a:cubicBezTo>
                    <a:pt x="9478" y="180"/>
                    <a:pt x="9323" y="251"/>
                    <a:pt x="9323" y="251"/>
                  </a:cubicBezTo>
                  <a:cubicBezTo>
                    <a:pt x="9359" y="263"/>
                    <a:pt x="9418" y="334"/>
                    <a:pt x="9454" y="334"/>
                  </a:cubicBezTo>
                  <a:cubicBezTo>
                    <a:pt x="9501" y="346"/>
                    <a:pt x="9561" y="263"/>
                    <a:pt x="9609" y="263"/>
                  </a:cubicBezTo>
                  <a:cubicBezTo>
                    <a:pt x="9656" y="263"/>
                    <a:pt x="9704" y="346"/>
                    <a:pt x="9751" y="346"/>
                  </a:cubicBezTo>
                  <a:cubicBezTo>
                    <a:pt x="9799" y="346"/>
                    <a:pt x="9859" y="263"/>
                    <a:pt x="9906" y="275"/>
                  </a:cubicBezTo>
                  <a:cubicBezTo>
                    <a:pt x="9954" y="275"/>
                    <a:pt x="10002" y="358"/>
                    <a:pt x="10049" y="358"/>
                  </a:cubicBezTo>
                  <a:cubicBezTo>
                    <a:pt x="10049" y="358"/>
                    <a:pt x="10192" y="287"/>
                    <a:pt x="10192" y="275"/>
                  </a:cubicBezTo>
                  <a:cubicBezTo>
                    <a:pt x="10192" y="263"/>
                    <a:pt x="10049" y="203"/>
                    <a:pt x="10061" y="191"/>
                  </a:cubicBezTo>
                  <a:cubicBezTo>
                    <a:pt x="10073" y="180"/>
                    <a:pt x="10192" y="120"/>
                    <a:pt x="10216" y="120"/>
                  </a:cubicBezTo>
                  <a:cubicBezTo>
                    <a:pt x="10240" y="120"/>
                    <a:pt x="10323" y="203"/>
                    <a:pt x="10347" y="203"/>
                  </a:cubicBezTo>
                  <a:cubicBezTo>
                    <a:pt x="10394" y="191"/>
                    <a:pt x="10466" y="144"/>
                    <a:pt x="10502" y="120"/>
                  </a:cubicBezTo>
                  <a:cubicBezTo>
                    <a:pt x="10537" y="108"/>
                    <a:pt x="10621" y="49"/>
                    <a:pt x="10656" y="49"/>
                  </a:cubicBezTo>
                  <a:cubicBezTo>
                    <a:pt x="10692" y="37"/>
                    <a:pt x="10752" y="132"/>
                    <a:pt x="10799" y="132"/>
                  </a:cubicBezTo>
                  <a:cubicBezTo>
                    <a:pt x="10847" y="132"/>
                    <a:pt x="10894" y="49"/>
                    <a:pt x="10942" y="49"/>
                  </a:cubicBezTo>
                  <a:cubicBezTo>
                    <a:pt x="10990" y="60"/>
                    <a:pt x="11037" y="132"/>
                    <a:pt x="11085" y="144"/>
                  </a:cubicBezTo>
                  <a:cubicBezTo>
                    <a:pt x="11133" y="144"/>
                    <a:pt x="11192" y="60"/>
                    <a:pt x="11240" y="60"/>
                  </a:cubicBezTo>
                  <a:cubicBezTo>
                    <a:pt x="11287" y="60"/>
                    <a:pt x="11323" y="144"/>
                    <a:pt x="11383" y="144"/>
                  </a:cubicBezTo>
                  <a:cubicBezTo>
                    <a:pt x="11418" y="144"/>
                    <a:pt x="11490" y="60"/>
                    <a:pt x="11526" y="72"/>
                  </a:cubicBezTo>
                  <a:cubicBezTo>
                    <a:pt x="11585" y="72"/>
                    <a:pt x="11621" y="156"/>
                    <a:pt x="11668" y="156"/>
                  </a:cubicBezTo>
                  <a:cubicBezTo>
                    <a:pt x="11716" y="156"/>
                    <a:pt x="11764" y="239"/>
                    <a:pt x="11811" y="239"/>
                  </a:cubicBezTo>
                  <a:cubicBezTo>
                    <a:pt x="11835" y="239"/>
                    <a:pt x="11942" y="168"/>
                    <a:pt x="11966" y="156"/>
                  </a:cubicBezTo>
                  <a:cubicBezTo>
                    <a:pt x="12002" y="144"/>
                    <a:pt x="12073" y="84"/>
                    <a:pt x="12109" y="84"/>
                  </a:cubicBezTo>
                  <a:cubicBezTo>
                    <a:pt x="12145" y="84"/>
                    <a:pt x="12216" y="168"/>
                    <a:pt x="12252" y="168"/>
                  </a:cubicBezTo>
                  <a:cubicBezTo>
                    <a:pt x="12299" y="168"/>
                    <a:pt x="12359" y="96"/>
                    <a:pt x="12407" y="96"/>
                  </a:cubicBezTo>
                  <a:cubicBezTo>
                    <a:pt x="12454" y="84"/>
                    <a:pt x="12502" y="180"/>
                    <a:pt x="12549" y="180"/>
                  </a:cubicBezTo>
                  <a:cubicBezTo>
                    <a:pt x="12597" y="180"/>
                    <a:pt x="12645" y="96"/>
                    <a:pt x="12692" y="96"/>
                  </a:cubicBezTo>
                  <a:cubicBezTo>
                    <a:pt x="12752" y="96"/>
                    <a:pt x="12788" y="180"/>
                    <a:pt x="12835" y="180"/>
                  </a:cubicBezTo>
                  <a:cubicBezTo>
                    <a:pt x="12871" y="180"/>
                    <a:pt x="12954" y="96"/>
                    <a:pt x="12990" y="108"/>
                  </a:cubicBezTo>
                  <a:cubicBezTo>
                    <a:pt x="13002" y="108"/>
                    <a:pt x="13133" y="180"/>
                    <a:pt x="13133" y="191"/>
                  </a:cubicBezTo>
                  <a:cubicBezTo>
                    <a:pt x="13133" y="203"/>
                    <a:pt x="13002" y="251"/>
                    <a:pt x="12978" y="263"/>
                  </a:cubicBezTo>
                  <a:cubicBezTo>
                    <a:pt x="12966" y="275"/>
                    <a:pt x="12823" y="346"/>
                    <a:pt x="12823" y="346"/>
                  </a:cubicBezTo>
                  <a:cubicBezTo>
                    <a:pt x="12847" y="358"/>
                    <a:pt x="12942" y="430"/>
                    <a:pt x="12966" y="430"/>
                  </a:cubicBezTo>
                  <a:cubicBezTo>
                    <a:pt x="13002" y="430"/>
                    <a:pt x="13073" y="346"/>
                    <a:pt x="13121" y="358"/>
                  </a:cubicBezTo>
                  <a:cubicBezTo>
                    <a:pt x="13169" y="358"/>
                    <a:pt x="13204" y="430"/>
                    <a:pt x="13252" y="441"/>
                  </a:cubicBezTo>
                  <a:lnTo>
                    <a:pt x="13407" y="358"/>
                  </a:lnTo>
                  <a:cubicBezTo>
                    <a:pt x="13431" y="346"/>
                    <a:pt x="13561" y="299"/>
                    <a:pt x="13561" y="287"/>
                  </a:cubicBezTo>
                  <a:cubicBezTo>
                    <a:pt x="13561" y="275"/>
                    <a:pt x="13526" y="263"/>
                    <a:pt x="13490" y="239"/>
                  </a:cubicBezTo>
                  <a:cubicBezTo>
                    <a:pt x="13454" y="215"/>
                    <a:pt x="13419" y="203"/>
                    <a:pt x="13419" y="203"/>
                  </a:cubicBezTo>
                  <a:cubicBezTo>
                    <a:pt x="13466" y="191"/>
                    <a:pt x="13526" y="120"/>
                    <a:pt x="13573" y="120"/>
                  </a:cubicBezTo>
                  <a:cubicBezTo>
                    <a:pt x="13609" y="120"/>
                    <a:pt x="13669" y="215"/>
                    <a:pt x="13716" y="203"/>
                  </a:cubicBezTo>
                  <a:cubicBezTo>
                    <a:pt x="13740" y="203"/>
                    <a:pt x="13847" y="120"/>
                    <a:pt x="13871" y="132"/>
                  </a:cubicBezTo>
                  <a:cubicBezTo>
                    <a:pt x="13883" y="132"/>
                    <a:pt x="14002" y="203"/>
                    <a:pt x="14002" y="215"/>
                  </a:cubicBezTo>
                  <a:cubicBezTo>
                    <a:pt x="14002" y="239"/>
                    <a:pt x="13847" y="275"/>
                    <a:pt x="13847" y="287"/>
                  </a:cubicBezTo>
                  <a:cubicBezTo>
                    <a:pt x="13859" y="299"/>
                    <a:pt x="13978" y="382"/>
                    <a:pt x="13990" y="370"/>
                  </a:cubicBezTo>
                  <a:cubicBezTo>
                    <a:pt x="14026" y="370"/>
                    <a:pt x="14121" y="311"/>
                    <a:pt x="14145" y="299"/>
                  </a:cubicBezTo>
                  <a:lnTo>
                    <a:pt x="14300" y="227"/>
                  </a:lnTo>
                  <a:lnTo>
                    <a:pt x="14454" y="144"/>
                  </a:lnTo>
                  <a:cubicBezTo>
                    <a:pt x="14490" y="120"/>
                    <a:pt x="14550" y="84"/>
                    <a:pt x="14597" y="72"/>
                  </a:cubicBezTo>
                  <a:cubicBezTo>
                    <a:pt x="14621" y="60"/>
                    <a:pt x="14716" y="156"/>
                    <a:pt x="14740" y="156"/>
                  </a:cubicBezTo>
                  <a:cubicBezTo>
                    <a:pt x="14788" y="156"/>
                    <a:pt x="14847" y="72"/>
                    <a:pt x="14895" y="72"/>
                  </a:cubicBezTo>
                  <a:cubicBezTo>
                    <a:pt x="14943" y="84"/>
                    <a:pt x="14978" y="156"/>
                    <a:pt x="15038" y="156"/>
                  </a:cubicBezTo>
                  <a:cubicBezTo>
                    <a:pt x="15085" y="156"/>
                    <a:pt x="15133" y="84"/>
                    <a:pt x="15181" y="84"/>
                  </a:cubicBezTo>
                  <a:cubicBezTo>
                    <a:pt x="15240" y="84"/>
                    <a:pt x="15276" y="168"/>
                    <a:pt x="15324" y="168"/>
                  </a:cubicBezTo>
                  <a:cubicBezTo>
                    <a:pt x="15359" y="168"/>
                    <a:pt x="15455" y="84"/>
                    <a:pt x="15478" y="96"/>
                  </a:cubicBezTo>
                  <a:cubicBezTo>
                    <a:pt x="15490" y="96"/>
                    <a:pt x="15621" y="168"/>
                    <a:pt x="15621" y="180"/>
                  </a:cubicBezTo>
                  <a:cubicBezTo>
                    <a:pt x="15609" y="203"/>
                    <a:pt x="15455" y="227"/>
                    <a:pt x="15466" y="251"/>
                  </a:cubicBezTo>
                  <a:cubicBezTo>
                    <a:pt x="15466" y="263"/>
                    <a:pt x="15586" y="334"/>
                    <a:pt x="15597" y="334"/>
                  </a:cubicBezTo>
                  <a:cubicBezTo>
                    <a:pt x="15621" y="346"/>
                    <a:pt x="15728" y="263"/>
                    <a:pt x="15752" y="263"/>
                  </a:cubicBezTo>
                  <a:cubicBezTo>
                    <a:pt x="15788" y="263"/>
                    <a:pt x="15871" y="334"/>
                    <a:pt x="15895" y="346"/>
                  </a:cubicBezTo>
                  <a:cubicBezTo>
                    <a:pt x="15895" y="346"/>
                    <a:pt x="15931" y="322"/>
                    <a:pt x="15967" y="311"/>
                  </a:cubicBezTo>
                  <a:cubicBezTo>
                    <a:pt x="16014" y="287"/>
                    <a:pt x="16050" y="275"/>
                    <a:pt x="16050" y="263"/>
                  </a:cubicBezTo>
                  <a:cubicBezTo>
                    <a:pt x="16050" y="263"/>
                    <a:pt x="15919" y="180"/>
                    <a:pt x="15907" y="180"/>
                  </a:cubicBezTo>
                  <a:cubicBezTo>
                    <a:pt x="15859" y="180"/>
                    <a:pt x="15812" y="263"/>
                    <a:pt x="15752" y="263"/>
                  </a:cubicBezTo>
                  <a:cubicBezTo>
                    <a:pt x="15752" y="263"/>
                    <a:pt x="15621" y="180"/>
                    <a:pt x="15621" y="180"/>
                  </a:cubicBezTo>
                  <a:cubicBezTo>
                    <a:pt x="15621" y="156"/>
                    <a:pt x="15752" y="108"/>
                    <a:pt x="15764" y="96"/>
                  </a:cubicBezTo>
                  <a:cubicBezTo>
                    <a:pt x="15788" y="84"/>
                    <a:pt x="15895" y="25"/>
                    <a:pt x="15919" y="25"/>
                  </a:cubicBezTo>
                  <a:cubicBezTo>
                    <a:pt x="15955" y="25"/>
                    <a:pt x="16026" y="108"/>
                    <a:pt x="16062" y="108"/>
                  </a:cubicBezTo>
                  <a:cubicBezTo>
                    <a:pt x="16098" y="96"/>
                    <a:pt x="16169" y="191"/>
                    <a:pt x="16205" y="191"/>
                  </a:cubicBezTo>
                  <a:cubicBezTo>
                    <a:pt x="16228" y="191"/>
                    <a:pt x="16336" y="120"/>
                    <a:pt x="16348" y="108"/>
                  </a:cubicBezTo>
                  <a:cubicBezTo>
                    <a:pt x="16395" y="96"/>
                    <a:pt x="16467" y="37"/>
                    <a:pt x="16502" y="37"/>
                  </a:cubicBezTo>
                  <a:cubicBezTo>
                    <a:pt x="16538" y="37"/>
                    <a:pt x="16609" y="120"/>
                    <a:pt x="16645" y="120"/>
                  </a:cubicBezTo>
                  <a:cubicBezTo>
                    <a:pt x="16681" y="120"/>
                    <a:pt x="16764" y="37"/>
                    <a:pt x="16800" y="49"/>
                  </a:cubicBezTo>
                  <a:cubicBezTo>
                    <a:pt x="16836" y="49"/>
                    <a:pt x="16907" y="108"/>
                    <a:pt x="16931" y="132"/>
                  </a:cubicBezTo>
                  <a:cubicBezTo>
                    <a:pt x="16955" y="144"/>
                    <a:pt x="17050" y="215"/>
                    <a:pt x="17074" y="215"/>
                  </a:cubicBezTo>
                  <a:cubicBezTo>
                    <a:pt x="17121" y="215"/>
                    <a:pt x="17169" y="299"/>
                    <a:pt x="17217" y="299"/>
                  </a:cubicBezTo>
                  <a:cubicBezTo>
                    <a:pt x="17229" y="299"/>
                    <a:pt x="17371" y="227"/>
                    <a:pt x="17371" y="215"/>
                  </a:cubicBezTo>
                  <a:cubicBezTo>
                    <a:pt x="17371" y="215"/>
                    <a:pt x="17336" y="191"/>
                    <a:pt x="17300" y="180"/>
                  </a:cubicBezTo>
                  <a:cubicBezTo>
                    <a:pt x="17264" y="156"/>
                    <a:pt x="17229" y="132"/>
                    <a:pt x="17229" y="132"/>
                  </a:cubicBezTo>
                  <a:cubicBezTo>
                    <a:pt x="17264" y="132"/>
                    <a:pt x="17336" y="60"/>
                    <a:pt x="17383" y="60"/>
                  </a:cubicBezTo>
                  <a:cubicBezTo>
                    <a:pt x="17419" y="60"/>
                    <a:pt x="17479" y="144"/>
                    <a:pt x="17526" y="144"/>
                  </a:cubicBezTo>
                  <a:cubicBezTo>
                    <a:pt x="17574" y="144"/>
                    <a:pt x="17622" y="72"/>
                    <a:pt x="17669" y="72"/>
                  </a:cubicBezTo>
                  <a:cubicBezTo>
                    <a:pt x="17717" y="60"/>
                    <a:pt x="17764" y="156"/>
                    <a:pt x="17812" y="156"/>
                  </a:cubicBezTo>
                  <a:cubicBezTo>
                    <a:pt x="17860" y="156"/>
                    <a:pt x="17919" y="72"/>
                    <a:pt x="17967" y="72"/>
                  </a:cubicBezTo>
                  <a:cubicBezTo>
                    <a:pt x="18014" y="72"/>
                    <a:pt x="18062" y="156"/>
                    <a:pt x="18110" y="156"/>
                  </a:cubicBezTo>
                  <a:cubicBezTo>
                    <a:pt x="18145" y="156"/>
                    <a:pt x="18217" y="72"/>
                    <a:pt x="18253" y="84"/>
                  </a:cubicBezTo>
                  <a:cubicBezTo>
                    <a:pt x="18288" y="84"/>
                    <a:pt x="18372" y="168"/>
                    <a:pt x="18395" y="168"/>
                  </a:cubicBezTo>
                  <a:cubicBezTo>
                    <a:pt x="18443" y="156"/>
                    <a:pt x="18514" y="108"/>
                    <a:pt x="18550" y="84"/>
                  </a:cubicBezTo>
                  <a:lnTo>
                    <a:pt x="18705" y="13"/>
                  </a:lnTo>
                  <a:lnTo>
                    <a:pt x="18979" y="180"/>
                  </a:lnTo>
                  <a:lnTo>
                    <a:pt x="18824" y="263"/>
                  </a:lnTo>
                  <a:cubicBezTo>
                    <a:pt x="18800" y="275"/>
                    <a:pt x="18681" y="322"/>
                    <a:pt x="18669" y="334"/>
                  </a:cubicBezTo>
                  <a:cubicBezTo>
                    <a:pt x="18669" y="346"/>
                    <a:pt x="18800" y="418"/>
                    <a:pt x="18812" y="418"/>
                  </a:cubicBezTo>
                  <a:cubicBezTo>
                    <a:pt x="18860" y="430"/>
                    <a:pt x="18919" y="346"/>
                    <a:pt x="18967" y="346"/>
                  </a:cubicBezTo>
                  <a:cubicBezTo>
                    <a:pt x="18991" y="346"/>
                    <a:pt x="19086" y="418"/>
                    <a:pt x="19110" y="430"/>
                  </a:cubicBezTo>
                  <a:cubicBezTo>
                    <a:pt x="19157" y="453"/>
                    <a:pt x="19193" y="489"/>
                    <a:pt x="19241" y="513"/>
                  </a:cubicBezTo>
                  <a:cubicBezTo>
                    <a:pt x="19253" y="489"/>
                    <a:pt x="19396" y="465"/>
                    <a:pt x="19396" y="441"/>
                  </a:cubicBezTo>
                  <a:cubicBezTo>
                    <a:pt x="19396" y="406"/>
                    <a:pt x="19265" y="382"/>
                    <a:pt x="19253" y="346"/>
                  </a:cubicBezTo>
                  <a:cubicBezTo>
                    <a:pt x="19265" y="322"/>
                    <a:pt x="19407" y="299"/>
                    <a:pt x="19407" y="275"/>
                  </a:cubicBezTo>
                  <a:cubicBezTo>
                    <a:pt x="19407" y="275"/>
                    <a:pt x="19372" y="251"/>
                    <a:pt x="19348" y="227"/>
                  </a:cubicBezTo>
                  <a:cubicBezTo>
                    <a:pt x="19312" y="203"/>
                    <a:pt x="19276" y="191"/>
                    <a:pt x="19276" y="191"/>
                  </a:cubicBezTo>
                  <a:cubicBezTo>
                    <a:pt x="19312" y="180"/>
                    <a:pt x="19384" y="108"/>
                    <a:pt x="19419" y="108"/>
                  </a:cubicBezTo>
                  <a:cubicBezTo>
                    <a:pt x="19467" y="108"/>
                    <a:pt x="19527" y="203"/>
                    <a:pt x="19562" y="191"/>
                  </a:cubicBezTo>
                  <a:cubicBezTo>
                    <a:pt x="19586" y="191"/>
                    <a:pt x="19705" y="120"/>
                    <a:pt x="19717" y="120"/>
                  </a:cubicBezTo>
                  <a:cubicBezTo>
                    <a:pt x="19729" y="132"/>
                    <a:pt x="19860" y="191"/>
                    <a:pt x="19860" y="203"/>
                  </a:cubicBezTo>
                  <a:cubicBezTo>
                    <a:pt x="19848" y="227"/>
                    <a:pt x="19693" y="263"/>
                    <a:pt x="19705" y="287"/>
                  </a:cubicBezTo>
                  <a:cubicBezTo>
                    <a:pt x="19705" y="287"/>
                    <a:pt x="19836" y="370"/>
                    <a:pt x="19836" y="370"/>
                  </a:cubicBezTo>
                  <a:cubicBezTo>
                    <a:pt x="19884" y="358"/>
                    <a:pt x="19967" y="311"/>
                    <a:pt x="19991" y="287"/>
                  </a:cubicBezTo>
                  <a:lnTo>
                    <a:pt x="20146" y="215"/>
                  </a:lnTo>
                  <a:lnTo>
                    <a:pt x="20300" y="132"/>
                  </a:lnTo>
                  <a:cubicBezTo>
                    <a:pt x="20324" y="120"/>
                    <a:pt x="20419" y="60"/>
                    <a:pt x="20455" y="60"/>
                  </a:cubicBezTo>
                  <a:cubicBezTo>
                    <a:pt x="20503" y="60"/>
                    <a:pt x="20550" y="144"/>
                    <a:pt x="20586" y="144"/>
                  </a:cubicBezTo>
                  <a:cubicBezTo>
                    <a:pt x="20610" y="144"/>
                    <a:pt x="20729" y="60"/>
                    <a:pt x="20741" y="60"/>
                  </a:cubicBezTo>
                  <a:cubicBezTo>
                    <a:pt x="20765" y="72"/>
                    <a:pt x="20884" y="144"/>
                    <a:pt x="20884" y="156"/>
                  </a:cubicBezTo>
                  <a:cubicBezTo>
                    <a:pt x="20884" y="156"/>
                    <a:pt x="20848" y="168"/>
                    <a:pt x="20800" y="191"/>
                  </a:cubicBezTo>
                  <a:cubicBezTo>
                    <a:pt x="20765" y="215"/>
                    <a:pt x="20729" y="227"/>
                    <a:pt x="20729" y="227"/>
                  </a:cubicBezTo>
                  <a:cubicBezTo>
                    <a:pt x="20765" y="239"/>
                    <a:pt x="20836" y="311"/>
                    <a:pt x="20872" y="311"/>
                  </a:cubicBezTo>
                  <a:cubicBezTo>
                    <a:pt x="20908" y="311"/>
                    <a:pt x="20979" y="227"/>
                    <a:pt x="21027" y="239"/>
                  </a:cubicBezTo>
                  <a:cubicBezTo>
                    <a:pt x="21062" y="239"/>
                    <a:pt x="21122" y="322"/>
                    <a:pt x="21158" y="322"/>
                  </a:cubicBezTo>
                  <a:cubicBezTo>
                    <a:pt x="21170" y="322"/>
                    <a:pt x="21312" y="251"/>
                    <a:pt x="21312" y="239"/>
                  </a:cubicBezTo>
                  <a:cubicBezTo>
                    <a:pt x="21312" y="227"/>
                    <a:pt x="21170" y="168"/>
                    <a:pt x="21170" y="156"/>
                  </a:cubicBezTo>
                  <a:cubicBezTo>
                    <a:pt x="21181" y="144"/>
                    <a:pt x="21312" y="84"/>
                    <a:pt x="21324" y="84"/>
                  </a:cubicBezTo>
                  <a:cubicBezTo>
                    <a:pt x="21360" y="84"/>
                    <a:pt x="21443" y="168"/>
                    <a:pt x="21467" y="168"/>
                  </a:cubicBezTo>
                  <a:cubicBezTo>
                    <a:pt x="21515" y="156"/>
                    <a:pt x="21586" y="108"/>
                    <a:pt x="21622" y="84"/>
                  </a:cubicBezTo>
                  <a:cubicBezTo>
                    <a:pt x="21646" y="72"/>
                    <a:pt x="21729" y="13"/>
                    <a:pt x="21777" y="13"/>
                  </a:cubicBezTo>
                  <a:cubicBezTo>
                    <a:pt x="21789" y="13"/>
                    <a:pt x="21896" y="84"/>
                    <a:pt x="21908" y="96"/>
                  </a:cubicBezTo>
                  <a:cubicBezTo>
                    <a:pt x="21932" y="108"/>
                    <a:pt x="22027" y="180"/>
                    <a:pt x="22051" y="180"/>
                  </a:cubicBezTo>
                  <a:cubicBezTo>
                    <a:pt x="22074" y="180"/>
                    <a:pt x="22182" y="120"/>
                    <a:pt x="22205" y="108"/>
                  </a:cubicBezTo>
                  <a:cubicBezTo>
                    <a:pt x="22229" y="96"/>
                    <a:pt x="22324" y="25"/>
                    <a:pt x="22360" y="25"/>
                  </a:cubicBezTo>
                  <a:cubicBezTo>
                    <a:pt x="22396" y="25"/>
                    <a:pt x="22455" y="108"/>
                    <a:pt x="22491" y="108"/>
                  </a:cubicBezTo>
                  <a:cubicBezTo>
                    <a:pt x="22539" y="108"/>
                    <a:pt x="22598" y="37"/>
                    <a:pt x="22646" y="37"/>
                  </a:cubicBezTo>
                  <a:cubicBezTo>
                    <a:pt x="22694" y="37"/>
                    <a:pt x="22741" y="120"/>
                    <a:pt x="22789" y="120"/>
                  </a:cubicBezTo>
                  <a:cubicBezTo>
                    <a:pt x="22836" y="120"/>
                    <a:pt x="22896" y="37"/>
                    <a:pt x="22944" y="37"/>
                  </a:cubicBezTo>
                  <a:cubicBezTo>
                    <a:pt x="22991" y="49"/>
                    <a:pt x="23027" y="120"/>
                    <a:pt x="23075" y="132"/>
                  </a:cubicBezTo>
                  <a:cubicBezTo>
                    <a:pt x="23134" y="132"/>
                    <a:pt x="23182" y="49"/>
                    <a:pt x="23229" y="49"/>
                  </a:cubicBezTo>
                  <a:cubicBezTo>
                    <a:pt x="23277" y="49"/>
                    <a:pt x="23325" y="132"/>
                    <a:pt x="23372" y="132"/>
                  </a:cubicBezTo>
                  <a:cubicBezTo>
                    <a:pt x="23420" y="132"/>
                    <a:pt x="23479" y="60"/>
                    <a:pt x="23527" y="60"/>
                  </a:cubicBezTo>
                  <a:cubicBezTo>
                    <a:pt x="23575" y="60"/>
                    <a:pt x="23610" y="144"/>
                    <a:pt x="23658" y="144"/>
                  </a:cubicBezTo>
                  <a:cubicBezTo>
                    <a:pt x="23718" y="144"/>
                    <a:pt x="23765" y="60"/>
                    <a:pt x="23813" y="60"/>
                  </a:cubicBezTo>
                  <a:cubicBezTo>
                    <a:pt x="23860" y="60"/>
                    <a:pt x="23908" y="144"/>
                    <a:pt x="23956" y="144"/>
                  </a:cubicBezTo>
                  <a:cubicBezTo>
                    <a:pt x="24003" y="156"/>
                    <a:pt x="24063" y="72"/>
                    <a:pt x="24110" y="72"/>
                  </a:cubicBezTo>
                  <a:cubicBezTo>
                    <a:pt x="24158" y="72"/>
                    <a:pt x="24194" y="156"/>
                    <a:pt x="24253" y="156"/>
                  </a:cubicBezTo>
                  <a:cubicBezTo>
                    <a:pt x="24301" y="156"/>
                    <a:pt x="24349" y="84"/>
                    <a:pt x="24396" y="84"/>
                  </a:cubicBezTo>
                  <a:cubicBezTo>
                    <a:pt x="24444" y="84"/>
                    <a:pt x="24491" y="168"/>
                    <a:pt x="24539" y="168"/>
                  </a:cubicBezTo>
                  <a:cubicBezTo>
                    <a:pt x="24575" y="168"/>
                    <a:pt x="24658" y="84"/>
                    <a:pt x="24694" y="84"/>
                  </a:cubicBezTo>
                  <a:cubicBezTo>
                    <a:pt x="24706" y="84"/>
                    <a:pt x="24837" y="168"/>
                    <a:pt x="24837" y="168"/>
                  </a:cubicBezTo>
                  <a:cubicBezTo>
                    <a:pt x="24825" y="191"/>
                    <a:pt x="24670" y="227"/>
                    <a:pt x="24682" y="251"/>
                  </a:cubicBezTo>
                  <a:cubicBezTo>
                    <a:pt x="24682" y="263"/>
                    <a:pt x="24801" y="334"/>
                    <a:pt x="24813" y="334"/>
                  </a:cubicBezTo>
                  <a:cubicBezTo>
                    <a:pt x="24837" y="334"/>
                    <a:pt x="24956" y="263"/>
                    <a:pt x="24968" y="263"/>
                  </a:cubicBezTo>
                  <a:cubicBezTo>
                    <a:pt x="24991" y="251"/>
                    <a:pt x="25122" y="191"/>
                    <a:pt x="25122" y="180"/>
                  </a:cubicBezTo>
                  <a:cubicBezTo>
                    <a:pt x="25122" y="180"/>
                    <a:pt x="24991" y="96"/>
                    <a:pt x="24980" y="96"/>
                  </a:cubicBezTo>
                  <a:cubicBezTo>
                    <a:pt x="25027" y="96"/>
                    <a:pt x="25087" y="13"/>
                    <a:pt x="25134" y="13"/>
                  </a:cubicBezTo>
                  <a:cubicBezTo>
                    <a:pt x="25158" y="25"/>
                    <a:pt x="25253" y="96"/>
                    <a:pt x="25277" y="108"/>
                  </a:cubicBezTo>
                  <a:cubicBezTo>
                    <a:pt x="25301" y="120"/>
                    <a:pt x="25420" y="180"/>
                    <a:pt x="25420" y="191"/>
                  </a:cubicBezTo>
                  <a:cubicBezTo>
                    <a:pt x="25420" y="191"/>
                    <a:pt x="25265" y="263"/>
                    <a:pt x="25265" y="263"/>
                  </a:cubicBezTo>
                  <a:cubicBezTo>
                    <a:pt x="25301" y="275"/>
                    <a:pt x="25349" y="346"/>
                    <a:pt x="25396" y="346"/>
                  </a:cubicBezTo>
                  <a:cubicBezTo>
                    <a:pt x="25444" y="358"/>
                    <a:pt x="25515" y="275"/>
                    <a:pt x="25551" y="275"/>
                  </a:cubicBezTo>
                  <a:cubicBezTo>
                    <a:pt x="25587" y="275"/>
                    <a:pt x="25658" y="358"/>
                    <a:pt x="25694" y="358"/>
                  </a:cubicBezTo>
                  <a:cubicBezTo>
                    <a:pt x="25742" y="346"/>
                    <a:pt x="25813" y="299"/>
                    <a:pt x="25849" y="275"/>
                  </a:cubicBezTo>
                  <a:lnTo>
                    <a:pt x="26004" y="203"/>
                  </a:lnTo>
                  <a:lnTo>
                    <a:pt x="26146" y="120"/>
                  </a:lnTo>
                  <a:cubicBezTo>
                    <a:pt x="26170" y="120"/>
                    <a:pt x="26277" y="49"/>
                    <a:pt x="26301" y="49"/>
                  </a:cubicBezTo>
                  <a:cubicBezTo>
                    <a:pt x="26325" y="49"/>
                    <a:pt x="26420" y="120"/>
                    <a:pt x="26444" y="132"/>
                  </a:cubicBezTo>
                  <a:cubicBezTo>
                    <a:pt x="26480" y="156"/>
                    <a:pt x="26539" y="203"/>
                    <a:pt x="26587" y="215"/>
                  </a:cubicBezTo>
                  <a:cubicBezTo>
                    <a:pt x="26611" y="227"/>
                    <a:pt x="26706" y="144"/>
                    <a:pt x="26730" y="144"/>
                  </a:cubicBezTo>
                  <a:cubicBezTo>
                    <a:pt x="26789" y="144"/>
                    <a:pt x="26825" y="215"/>
                    <a:pt x="26873" y="227"/>
                  </a:cubicBezTo>
                  <a:cubicBezTo>
                    <a:pt x="26920" y="227"/>
                    <a:pt x="26968" y="311"/>
                    <a:pt x="27016" y="311"/>
                  </a:cubicBezTo>
                  <a:cubicBezTo>
                    <a:pt x="27039" y="311"/>
                    <a:pt x="27147" y="239"/>
                    <a:pt x="27170" y="239"/>
                  </a:cubicBezTo>
                  <a:cubicBezTo>
                    <a:pt x="27194" y="215"/>
                    <a:pt x="27277" y="156"/>
                    <a:pt x="27313" y="156"/>
                  </a:cubicBezTo>
                  <a:cubicBezTo>
                    <a:pt x="27361" y="156"/>
                    <a:pt x="27408" y="239"/>
                    <a:pt x="27456" y="239"/>
                  </a:cubicBezTo>
                  <a:cubicBezTo>
                    <a:pt x="27504" y="239"/>
                    <a:pt x="27575" y="156"/>
                    <a:pt x="27611" y="168"/>
                  </a:cubicBezTo>
                  <a:cubicBezTo>
                    <a:pt x="27658" y="168"/>
                    <a:pt x="27706" y="251"/>
                    <a:pt x="27754" y="251"/>
                  </a:cubicBezTo>
                  <a:cubicBezTo>
                    <a:pt x="27801" y="251"/>
                    <a:pt x="27849" y="168"/>
                    <a:pt x="27909" y="168"/>
                  </a:cubicBezTo>
                  <a:cubicBezTo>
                    <a:pt x="27944" y="168"/>
                    <a:pt x="28004" y="263"/>
                    <a:pt x="28039" y="251"/>
                  </a:cubicBezTo>
                  <a:cubicBezTo>
                    <a:pt x="28099" y="251"/>
                    <a:pt x="28147" y="180"/>
                    <a:pt x="28194" y="180"/>
                  </a:cubicBezTo>
                  <a:cubicBezTo>
                    <a:pt x="28242" y="180"/>
                    <a:pt x="28290" y="263"/>
                    <a:pt x="28337" y="263"/>
                  </a:cubicBezTo>
                  <a:cubicBezTo>
                    <a:pt x="28373" y="263"/>
                    <a:pt x="28444" y="180"/>
                    <a:pt x="28492" y="191"/>
                  </a:cubicBezTo>
                  <a:cubicBezTo>
                    <a:pt x="28504" y="191"/>
                    <a:pt x="28623" y="263"/>
                    <a:pt x="28623" y="275"/>
                  </a:cubicBezTo>
                  <a:cubicBezTo>
                    <a:pt x="28623" y="299"/>
                    <a:pt x="28468" y="322"/>
                    <a:pt x="28468" y="346"/>
                  </a:cubicBezTo>
                  <a:cubicBezTo>
                    <a:pt x="28480" y="382"/>
                    <a:pt x="28599" y="406"/>
                    <a:pt x="28611" y="430"/>
                  </a:cubicBezTo>
                  <a:cubicBezTo>
                    <a:pt x="28599" y="465"/>
                    <a:pt x="28456" y="477"/>
                    <a:pt x="28456" y="513"/>
                  </a:cubicBezTo>
                  <a:cubicBezTo>
                    <a:pt x="28456" y="513"/>
                    <a:pt x="28587" y="596"/>
                    <a:pt x="28599" y="596"/>
                  </a:cubicBezTo>
                  <a:cubicBezTo>
                    <a:pt x="28647" y="596"/>
                    <a:pt x="28694" y="525"/>
                    <a:pt x="28754" y="513"/>
                  </a:cubicBezTo>
                  <a:cubicBezTo>
                    <a:pt x="28742" y="489"/>
                    <a:pt x="28611" y="465"/>
                    <a:pt x="28611" y="430"/>
                  </a:cubicBezTo>
                  <a:cubicBezTo>
                    <a:pt x="28611" y="418"/>
                    <a:pt x="28742" y="370"/>
                    <a:pt x="28766" y="358"/>
                  </a:cubicBezTo>
                  <a:cubicBezTo>
                    <a:pt x="28813" y="334"/>
                    <a:pt x="28873" y="311"/>
                    <a:pt x="28921" y="275"/>
                  </a:cubicBezTo>
                  <a:cubicBezTo>
                    <a:pt x="28861" y="263"/>
                    <a:pt x="28837" y="203"/>
                    <a:pt x="28778" y="191"/>
                  </a:cubicBezTo>
                  <a:cubicBezTo>
                    <a:pt x="28801" y="203"/>
                    <a:pt x="28897" y="120"/>
                    <a:pt x="28932" y="120"/>
                  </a:cubicBezTo>
                  <a:cubicBezTo>
                    <a:pt x="28968" y="120"/>
                    <a:pt x="29028" y="203"/>
                    <a:pt x="29075" y="203"/>
                  </a:cubicBezTo>
                  <a:cubicBezTo>
                    <a:pt x="29087" y="203"/>
                    <a:pt x="29218" y="120"/>
                    <a:pt x="29218" y="120"/>
                  </a:cubicBezTo>
                  <a:cubicBezTo>
                    <a:pt x="29242" y="132"/>
                    <a:pt x="29361" y="203"/>
                    <a:pt x="29361" y="215"/>
                  </a:cubicBezTo>
                  <a:cubicBezTo>
                    <a:pt x="29361" y="215"/>
                    <a:pt x="29206" y="287"/>
                    <a:pt x="29206" y="287"/>
                  </a:cubicBezTo>
                  <a:cubicBezTo>
                    <a:pt x="29242" y="299"/>
                    <a:pt x="29302" y="370"/>
                    <a:pt x="29349" y="370"/>
                  </a:cubicBezTo>
                  <a:cubicBezTo>
                    <a:pt x="29385" y="382"/>
                    <a:pt x="29456" y="299"/>
                    <a:pt x="29504" y="299"/>
                  </a:cubicBezTo>
                  <a:cubicBezTo>
                    <a:pt x="29540" y="299"/>
                    <a:pt x="29599" y="382"/>
                    <a:pt x="29635" y="382"/>
                  </a:cubicBezTo>
                  <a:cubicBezTo>
                    <a:pt x="29683" y="370"/>
                    <a:pt x="29766" y="322"/>
                    <a:pt x="29790" y="299"/>
                  </a:cubicBezTo>
                  <a:lnTo>
                    <a:pt x="29944" y="227"/>
                  </a:lnTo>
                  <a:cubicBezTo>
                    <a:pt x="29968" y="215"/>
                    <a:pt x="30075" y="144"/>
                    <a:pt x="30099" y="144"/>
                  </a:cubicBezTo>
                  <a:cubicBezTo>
                    <a:pt x="30147" y="144"/>
                    <a:pt x="30195" y="227"/>
                    <a:pt x="30242" y="227"/>
                  </a:cubicBezTo>
                  <a:cubicBezTo>
                    <a:pt x="30278" y="239"/>
                    <a:pt x="30349" y="156"/>
                    <a:pt x="30385" y="156"/>
                  </a:cubicBezTo>
                  <a:cubicBezTo>
                    <a:pt x="30445" y="168"/>
                    <a:pt x="30468" y="227"/>
                    <a:pt x="30528" y="239"/>
                  </a:cubicBezTo>
                  <a:cubicBezTo>
                    <a:pt x="30564" y="251"/>
                    <a:pt x="30647" y="168"/>
                    <a:pt x="30683" y="168"/>
                  </a:cubicBezTo>
                  <a:cubicBezTo>
                    <a:pt x="30706" y="168"/>
                    <a:pt x="30802" y="239"/>
                    <a:pt x="30826" y="251"/>
                  </a:cubicBezTo>
                  <a:cubicBezTo>
                    <a:pt x="30849" y="263"/>
                    <a:pt x="30933" y="334"/>
                    <a:pt x="30957" y="334"/>
                  </a:cubicBezTo>
                  <a:cubicBezTo>
                    <a:pt x="30980" y="334"/>
                    <a:pt x="31099" y="263"/>
                    <a:pt x="31111" y="251"/>
                  </a:cubicBezTo>
                  <a:cubicBezTo>
                    <a:pt x="31147" y="239"/>
                    <a:pt x="31218" y="191"/>
                    <a:pt x="31266" y="180"/>
                  </a:cubicBezTo>
                  <a:cubicBezTo>
                    <a:pt x="31290" y="168"/>
                    <a:pt x="31373" y="263"/>
                    <a:pt x="31409" y="263"/>
                  </a:cubicBezTo>
                  <a:cubicBezTo>
                    <a:pt x="31433" y="263"/>
                    <a:pt x="31528" y="180"/>
                    <a:pt x="31564" y="191"/>
                  </a:cubicBezTo>
                  <a:cubicBezTo>
                    <a:pt x="31599" y="191"/>
                    <a:pt x="31659" y="251"/>
                    <a:pt x="31695" y="275"/>
                  </a:cubicBezTo>
                  <a:cubicBezTo>
                    <a:pt x="31719" y="287"/>
                    <a:pt x="31802" y="346"/>
                    <a:pt x="31838" y="358"/>
                  </a:cubicBezTo>
                  <a:cubicBezTo>
                    <a:pt x="31838" y="358"/>
                    <a:pt x="31992" y="287"/>
                    <a:pt x="31992" y="275"/>
                  </a:cubicBezTo>
                  <a:cubicBezTo>
                    <a:pt x="31992" y="275"/>
                    <a:pt x="31861" y="191"/>
                    <a:pt x="31849" y="191"/>
                  </a:cubicBezTo>
                  <a:cubicBezTo>
                    <a:pt x="31897" y="191"/>
                    <a:pt x="31957" y="120"/>
                    <a:pt x="32004" y="120"/>
                  </a:cubicBezTo>
                  <a:cubicBezTo>
                    <a:pt x="32040" y="120"/>
                    <a:pt x="32111" y="191"/>
                    <a:pt x="32147" y="203"/>
                  </a:cubicBezTo>
                  <a:cubicBezTo>
                    <a:pt x="32195" y="215"/>
                    <a:pt x="32242" y="263"/>
                    <a:pt x="32278" y="287"/>
                  </a:cubicBezTo>
                  <a:cubicBezTo>
                    <a:pt x="32302" y="299"/>
                    <a:pt x="32385" y="370"/>
                    <a:pt x="32421" y="370"/>
                  </a:cubicBezTo>
                  <a:cubicBezTo>
                    <a:pt x="32469" y="370"/>
                    <a:pt x="32504" y="453"/>
                    <a:pt x="32564" y="453"/>
                  </a:cubicBezTo>
                  <a:cubicBezTo>
                    <a:pt x="32600" y="453"/>
                    <a:pt x="32683" y="394"/>
                    <a:pt x="32707" y="382"/>
                  </a:cubicBezTo>
                  <a:cubicBezTo>
                    <a:pt x="32766" y="358"/>
                    <a:pt x="32814" y="322"/>
                    <a:pt x="32862" y="299"/>
                  </a:cubicBezTo>
                  <a:cubicBezTo>
                    <a:pt x="32897" y="287"/>
                    <a:pt x="32981" y="227"/>
                    <a:pt x="33016" y="227"/>
                  </a:cubicBezTo>
                  <a:cubicBezTo>
                    <a:pt x="33052" y="215"/>
                    <a:pt x="33123" y="311"/>
                    <a:pt x="33159" y="311"/>
                  </a:cubicBezTo>
                  <a:cubicBezTo>
                    <a:pt x="33207" y="311"/>
                    <a:pt x="33266" y="227"/>
                    <a:pt x="33314" y="227"/>
                  </a:cubicBezTo>
                  <a:cubicBezTo>
                    <a:pt x="33362" y="227"/>
                    <a:pt x="33397" y="311"/>
                    <a:pt x="33445" y="311"/>
                  </a:cubicBezTo>
                  <a:cubicBezTo>
                    <a:pt x="33493" y="322"/>
                    <a:pt x="33552" y="239"/>
                    <a:pt x="33600" y="239"/>
                  </a:cubicBezTo>
                  <a:cubicBezTo>
                    <a:pt x="33635" y="239"/>
                    <a:pt x="33695" y="322"/>
                    <a:pt x="33743" y="322"/>
                  </a:cubicBezTo>
                  <a:cubicBezTo>
                    <a:pt x="33766" y="322"/>
                    <a:pt x="33874" y="263"/>
                    <a:pt x="33897" y="251"/>
                  </a:cubicBezTo>
                  <a:cubicBezTo>
                    <a:pt x="33909" y="239"/>
                    <a:pt x="34028" y="168"/>
                    <a:pt x="34040" y="168"/>
                  </a:cubicBezTo>
                  <a:cubicBezTo>
                    <a:pt x="34052" y="168"/>
                    <a:pt x="34183" y="251"/>
                    <a:pt x="34183" y="251"/>
                  </a:cubicBezTo>
                  <a:cubicBezTo>
                    <a:pt x="34183" y="263"/>
                    <a:pt x="34040" y="334"/>
                    <a:pt x="34028" y="334"/>
                  </a:cubicBezTo>
                  <a:cubicBezTo>
                    <a:pt x="34076" y="334"/>
                    <a:pt x="34124" y="418"/>
                    <a:pt x="34171" y="418"/>
                  </a:cubicBezTo>
                  <a:cubicBezTo>
                    <a:pt x="34207" y="418"/>
                    <a:pt x="34290" y="346"/>
                    <a:pt x="34326" y="334"/>
                  </a:cubicBezTo>
                  <a:cubicBezTo>
                    <a:pt x="34374" y="322"/>
                    <a:pt x="34433" y="287"/>
                    <a:pt x="34481" y="263"/>
                  </a:cubicBezTo>
                  <a:cubicBezTo>
                    <a:pt x="34516" y="239"/>
                    <a:pt x="34576" y="203"/>
                    <a:pt x="34624" y="180"/>
                  </a:cubicBezTo>
                  <a:cubicBezTo>
                    <a:pt x="34647" y="180"/>
                    <a:pt x="34743" y="263"/>
                    <a:pt x="34767" y="275"/>
                  </a:cubicBezTo>
                  <a:cubicBezTo>
                    <a:pt x="34790" y="275"/>
                    <a:pt x="34897" y="203"/>
                    <a:pt x="34921" y="191"/>
                  </a:cubicBezTo>
                  <a:cubicBezTo>
                    <a:pt x="34945" y="180"/>
                    <a:pt x="35040" y="120"/>
                    <a:pt x="35076" y="120"/>
                  </a:cubicBezTo>
                  <a:cubicBezTo>
                    <a:pt x="35100" y="120"/>
                    <a:pt x="35195" y="191"/>
                    <a:pt x="35219" y="203"/>
                  </a:cubicBezTo>
                  <a:cubicBezTo>
                    <a:pt x="35243" y="215"/>
                    <a:pt x="35302" y="275"/>
                    <a:pt x="35350" y="287"/>
                  </a:cubicBezTo>
                  <a:cubicBezTo>
                    <a:pt x="35374" y="287"/>
                    <a:pt x="35469" y="203"/>
                    <a:pt x="35505" y="203"/>
                  </a:cubicBezTo>
                  <a:cubicBezTo>
                    <a:pt x="35552" y="203"/>
                    <a:pt x="35600" y="287"/>
                    <a:pt x="35648" y="287"/>
                  </a:cubicBezTo>
                  <a:cubicBezTo>
                    <a:pt x="35695" y="299"/>
                    <a:pt x="35731" y="370"/>
                    <a:pt x="35779" y="382"/>
                  </a:cubicBezTo>
                  <a:cubicBezTo>
                    <a:pt x="35814" y="382"/>
                    <a:pt x="35910" y="311"/>
                    <a:pt x="35933" y="299"/>
                  </a:cubicBezTo>
                  <a:cubicBezTo>
                    <a:pt x="35969" y="287"/>
                    <a:pt x="36040" y="227"/>
                    <a:pt x="36088" y="227"/>
                  </a:cubicBezTo>
                  <a:cubicBezTo>
                    <a:pt x="36124" y="215"/>
                    <a:pt x="36195" y="311"/>
                    <a:pt x="36231" y="311"/>
                  </a:cubicBezTo>
                  <a:cubicBezTo>
                    <a:pt x="36267" y="311"/>
                    <a:pt x="36350" y="227"/>
                    <a:pt x="36386" y="227"/>
                  </a:cubicBezTo>
                  <a:cubicBezTo>
                    <a:pt x="36398" y="239"/>
                    <a:pt x="36517" y="311"/>
                    <a:pt x="36517" y="311"/>
                  </a:cubicBezTo>
                  <a:cubicBezTo>
                    <a:pt x="36517" y="322"/>
                    <a:pt x="36374" y="394"/>
                    <a:pt x="36362" y="394"/>
                  </a:cubicBezTo>
                  <a:cubicBezTo>
                    <a:pt x="36421" y="394"/>
                    <a:pt x="36457" y="477"/>
                    <a:pt x="36505" y="477"/>
                  </a:cubicBezTo>
                  <a:cubicBezTo>
                    <a:pt x="36541" y="477"/>
                    <a:pt x="36624" y="406"/>
                    <a:pt x="36660" y="406"/>
                  </a:cubicBezTo>
                  <a:cubicBezTo>
                    <a:pt x="36707" y="382"/>
                    <a:pt x="36767" y="346"/>
                    <a:pt x="36814" y="322"/>
                  </a:cubicBezTo>
                  <a:cubicBezTo>
                    <a:pt x="36838" y="311"/>
                    <a:pt x="36933" y="251"/>
                    <a:pt x="36969" y="251"/>
                  </a:cubicBezTo>
                  <a:cubicBezTo>
                    <a:pt x="37005" y="239"/>
                    <a:pt x="37064" y="334"/>
                    <a:pt x="37100" y="334"/>
                  </a:cubicBezTo>
                  <a:cubicBezTo>
                    <a:pt x="37136" y="334"/>
                    <a:pt x="37231" y="251"/>
                    <a:pt x="37255" y="251"/>
                  </a:cubicBezTo>
                  <a:cubicBezTo>
                    <a:pt x="37303" y="263"/>
                    <a:pt x="37362" y="322"/>
                    <a:pt x="37398" y="334"/>
                  </a:cubicBezTo>
                  <a:cubicBezTo>
                    <a:pt x="37422" y="346"/>
                    <a:pt x="37505" y="418"/>
                    <a:pt x="37529" y="418"/>
                  </a:cubicBezTo>
                  <a:cubicBezTo>
                    <a:pt x="37541" y="418"/>
                    <a:pt x="37684" y="346"/>
                    <a:pt x="37684" y="346"/>
                  </a:cubicBezTo>
                  <a:cubicBezTo>
                    <a:pt x="37684" y="346"/>
                    <a:pt x="37553" y="263"/>
                    <a:pt x="37553" y="263"/>
                  </a:cubicBezTo>
                  <a:cubicBezTo>
                    <a:pt x="37600" y="263"/>
                    <a:pt x="37648" y="180"/>
                    <a:pt x="37695" y="180"/>
                  </a:cubicBezTo>
                  <a:cubicBezTo>
                    <a:pt x="37743" y="180"/>
                    <a:pt x="37803" y="275"/>
                    <a:pt x="37838" y="263"/>
                  </a:cubicBezTo>
                  <a:cubicBezTo>
                    <a:pt x="37862" y="263"/>
                    <a:pt x="37981" y="191"/>
                    <a:pt x="37993" y="191"/>
                  </a:cubicBezTo>
                  <a:cubicBezTo>
                    <a:pt x="38005" y="203"/>
                    <a:pt x="38136" y="263"/>
                    <a:pt x="38136" y="275"/>
                  </a:cubicBezTo>
                  <a:cubicBezTo>
                    <a:pt x="38136" y="287"/>
                    <a:pt x="37993" y="358"/>
                    <a:pt x="37981" y="358"/>
                  </a:cubicBezTo>
                  <a:cubicBezTo>
                    <a:pt x="38029" y="358"/>
                    <a:pt x="38065" y="441"/>
                    <a:pt x="38112" y="441"/>
                  </a:cubicBezTo>
                  <a:cubicBezTo>
                    <a:pt x="38148" y="441"/>
                    <a:pt x="38243" y="370"/>
                    <a:pt x="38267" y="358"/>
                  </a:cubicBezTo>
                  <a:cubicBezTo>
                    <a:pt x="38326" y="346"/>
                    <a:pt x="38374" y="311"/>
                    <a:pt x="38422" y="287"/>
                  </a:cubicBezTo>
                  <a:cubicBezTo>
                    <a:pt x="38457" y="263"/>
                    <a:pt x="38529" y="215"/>
                    <a:pt x="38577" y="203"/>
                  </a:cubicBezTo>
                  <a:cubicBezTo>
                    <a:pt x="38612" y="203"/>
                    <a:pt x="38684" y="287"/>
                    <a:pt x="38719" y="287"/>
                  </a:cubicBezTo>
                  <a:cubicBezTo>
                    <a:pt x="38755" y="287"/>
                    <a:pt x="38827" y="215"/>
                    <a:pt x="38862" y="215"/>
                  </a:cubicBezTo>
                  <a:cubicBezTo>
                    <a:pt x="38922" y="215"/>
                    <a:pt x="38958" y="299"/>
                    <a:pt x="39005" y="299"/>
                  </a:cubicBezTo>
                  <a:cubicBezTo>
                    <a:pt x="39053" y="299"/>
                    <a:pt x="39112" y="215"/>
                    <a:pt x="39160" y="227"/>
                  </a:cubicBezTo>
                  <a:cubicBezTo>
                    <a:pt x="39208" y="227"/>
                    <a:pt x="39255" y="311"/>
                    <a:pt x="39303" y="311"/>
                  </a:cubicBezTo>
                  <a:cubicBezTo>
                    <a:pt x="39327" y="311"/>
                    <a:pt x="39422" y="227"/>
                    <a:pt x="39458" y="227"/>
                  </a:cubicBezTo>
                  <a:cubicBezTo>
                    <a:pt x="39493" y="239"/>
                    <a:pt x="39553" y="299"/>
                    <a:pt x="39589" y="311"/>
                  </a:cubicBezTo>
                  <a:lnTo>
                    <a:pt x="39731" y="394"/>
                  </a:lnTo>
                  <a:cubicBezTo>
                    <a:pt x="39779" y="430"/>
                    <a:pt x="39827" y="453"/>
                    <a:pt x="39874" y="489"/>
                  </a:cubicBezTo>
                  <a:cubicBezTo>
                    <a:pt x="39922" y="477"/>
                    <a:pt x="39970" y="406"/>
                    <a:pt x="40017" y="406"/>
                  </a:cubicBezTo>
                  <a:cubicBezTo>
                    <a:pt x="40053" y="406"/>
                    <a:pt x="40136" y="501"/>
                    <a:pt x="40160" y="489"/>
                  </a:cubicBezTo>
                  <a:cubicBezTo>
                    <a:pt x="40184" y="489"/>
                    <a:pt x="40315" y="418"/>
                    <a:pt x="40315" y="418"/>
                  </a:cubicBezTo>
                  <a:cubicBezTo>
                    <a:pt x="40315" y="406"/>
                    <a:pt x="40184" y="334"/>
                    <a:pt x="40172" y="334"/>
                  </a:cubicBezTo>
                  <a:cubicBezTo>
                    <a:pt x="40172" y="334"/>
                    <a:pt x="40136" y="346"/>
                    <a:pt x="40089" y="370"/>
                  </a:cubicBezTo>
                  <a:cubicBezTo>
                    <a:pt x="40053" y="382"/>
                    <a:pt x="40017" y="406"/>
                    <a:pt x="40017" y="406"/>
                  </a:cubicBezTo>
                  <a:cubicBezTo>
                    <a:pt x="40005" y="382"/>
                    <a:pt x="39886" y="346"/>
                    <a:pt x="39886" y="322"/>
                  </a:cubicBezTo>
                  <a:cubicBezTo>
                    <a:pt x="39886" y="322"/>
                    <a:pt x="40029" y="239"/>
                    <a:pt x="40041" y="239"/>
                  </a:cubicBezTo>
                  <a:cubicBezTo>
                    <a:pt x="40089" y="251"/>
                    <a:pt x="40124" y="322"/>
                    <a:pt x="40172" y="334"/>
                  </a:cubicBezTo>
                  <a:cubicBezTo>
                    <a:pt x="40220" y="322"/>
                    <a:pt x="40279" y="251"/>
                    <a:pt x="40327" y="251"/>
                  </a:cubicBezTo>
                  <a:cubicBezTo>
                    <a:pt x="40374" y="251"/>
                    <a:pt x="40422" y="334"/>
                    <a:pt x="40470" y="334"/>
                  </a:cubicBezTo>
                  <a:cubicBezTo>
                    <a:pt x="40517" y="334"/>
                    <a:pt x="40553" y="418"/>
                    <a:pt x="40601" y="418"/>
                  </a:cubicBezTo>
                  <a:cubicBezTo>
                    <a:pt x="40636" y="418"/>
                    <a:pt x="40732" y="358"/>
                    <a:pt x="40755" y="346"/>
                  </a:cubicBezTo>
                  <a:cubicBezTo>
                    <a:pt x="40791" y="322"/>
                    <a:pt x="40863" y="275"/>
                    <a:pt x="40910" y="263"/>
                  </a:cubicBezTo>
                  <a:cubicBezTo>
                    <a:pt x="40946" y="263"/>
                    <a:pt x="41017" y="346"/>
                    <a:pt x="41053" y="346"/>
                  </a:cubicBezTo>
                  <a:cubicBezTo>
                    <a:pt x="41101" y="358"/>
                    <a:pt x="41160" y="275"/>
                    <a:pt x="41208" y="275"/>
                  </a:cubicBezTo>
                  <a:cubicBezTo>
                    <a:pt x="41255" y="275"/>
                    <a:pt x="41291" y="358"/>
                    <a:pt x="41339" y="358"/>
                  </a:cubicBezTo>
                  <a:cubicBezTo>
                    <a:pt x="41386" y="358"/>
                    <a:pt x="41434" y="441"/>
                    <a:pt x="41482" y="441"/>
                  </a:cubicBezTo>
                  <a:cubicBezTo>
                    <a:pt x="41529" y="441"/>
                    <a:pt x="41589" y="370"/>
                    <a:pt x="41636" y="370"/>
                  </a:cubicBezTo>
                  <a:cubicBezTo>
                    <a:pt x="41684" y="358"/>
                    <a:pt x="41744" y="287"/>
                    <a:pt x="41791" y="287"/>
                  </a:cubicBezTo>
                  <a:cubicBezTo>
                    <a:pt x="41827" y="287"/>
                    <a:pt x="41886" y="382"/>
                    <a:pt x="41922" y="370"/>
                  </a:cubicBezTo>
                  <a:cubicBezTo>
                    <a:pt x="41982" y="370"/>
                    <a:pt x="42029" y="299"/>
                    <a:pt x="42077" y="299"/>
                  </a:cubicBezTo>
                  <a:cubicBezTo>
                    <a:pt x="42125" y="299"/>
                    <a:pt x="42184" y="382"/>
                    <a:pt x="42220" y="382"/>
                  </a:cubicBezTo>
                  <a:cubicBezTo>
                    <a:pt x="42244" y="382"/>
                    <a:pt x="42351" y="299"/>
                    <a:pt x="42375" y="311"/>
                  </a:cubicBezTo>
                  <a:cubicBezTo>
                    <a:pt x="42410" y="322"/>
                    <a:pt x="42482" y="370"/>
                    <a:pt x="42506" y="394"/>
                  </a:cubicBezTo>
                  <a:cubicBezTo>
                    <a:pt x="42541" y="406"/>
                    <a:pt x="42637" y="453"/>
                    <a:pt x="42648" y="477"/>
                  </a:cubicBezTo>
                  <a:cubicBezTo>
                    <a:pt x="42660" y="489"/>
                    <a:pt x="42494" y="537"/>
                    <a:pt x="42494" y="549"/>
                  </a:cubicBezTo>
                  <a:cubicBezTo>
                    <a:pt x="42494" y="561"/>
                    <a:pt x="42613" y="632"/>
                    <a:pt x="42637" y="632"/>
                  </a:cubicBezTo>
                  <a:cubicBezTo>
                    <a:pt x="42660" y="644"/>
                    <a:pt x="42744" y="715"/>
                    <a:pt x="42779" y="715"/>
                  </a:cubicBezTo>
                  <a:cubicBezTo>
                    <a:pt x="42827" y="727"/>
                    <a:pt x="42875" y="644"/>
                    <a:pt x="42922" y="644"/>
                  </a:cubicBezTo>
                  <a:cubicBezTo>
                    <a:pt x="42970" y="668"/>
                    <a:pt x="43018" y="703"/>
                    <a:pt x="43065" y="727"/>
                  </a:cubicBezTo>
                  <a:cubicBezTo>
                    <a:pt x="43065" y="727"/>
                    <a:pt x="43220" y="656"/>
                    <a:pt x="43220" y="656"/>
                  </a:cubicBezTo>
                  <a:cubicBezTo>
                    <a:pt x="43220" y="644"/>
                    <a:pt x="43101" y="572"/>
                    <a:pt x="43077" y="572"/>
                  </a:cubicBezTo>
                  <a:cubicBezTo>
                    <a:pt x="43065" y="561"/>
                    <a:pt x="42946" y="644"/>
                    <a:pt x="42922" y="644"/>
                  </a:cubicBezTo>
                  <a:cubicBezTo>
                    <a:pt x="42910" y="644"/>
                    <a:pt x="42803" y="572"/>
                    <a:pt x="42791" y="561"/>
                  </a:cubicBezTo>
                  <a:cubicBezTo>
                    <a:pt x="42768" y="549"/>
                    <a:pt x="42648" y="489"/>
                    <a:pt x="42648" y="477"/>
                  </a:cubicBezTo>
                  <a:cubicBezTo>
                    <a:pt x="42648" y="453"/>
                    <a:pt x="42803" y="418"/>
                    <a:pt x="42803" y="394"/>
                  </a:cubicBezTo>
                  <a:cubicBezTo>
                    <a:pt x="42791" y="370"/>
                    <a:pt x="42684" y="346"/>
                    <a:pt x="42660" y="311"/>
                  </a:cubicBezTo>
                  <a:cubicBezTo>
                    <a:pt x="42648" y="299"/>
                    <a:pt x="42815" y="251"/>
                    <a:pt x="42815" y="239"/>
                  </a:cubicBezTo>
                  <a:lnTo>
                    <a:pt x="42958" y="322"/>
                  </a:lnTo>
                  <a:cubicBezTo>
                    <a:pt x="42970" y="334"/>
                    <a:pt x="43065" y="406"/>
                    <a:pt x="43089" y="406"/>
                  </a:cubicBezTo>
                  <a:cubicBezTo>
                    <a:pt x="43125" y="406"/>
                    <a:pt x="43220" y="334"/>
                    <a:pt x="43244" y="322"/>
                  </a:cubicBezTo>
                  <a:cubicBezTo>
                    <a:pt x="43279" y="311"/>
                    <a:pt x="43351" y="263"/>
                    <a:pt x="43399" y="251"/>
                  </a:cubicBezTo>
                  <a:cubicBezTo>
                    <a:pt x="43422" y="251"/>
                    <a:pt x="43506" y="334"/>
                    <a:pt x="43541" y="334"/>
                  </a:cubicBezTo>
                  <a:cubicBezTo>
                    <a:pt x="43589" y="334"/>
                    <a:pt x="43625" y="418"/>
                    <a:pt x="43672" y="418"/>
                  </a:cubicBezTo>
                  <a:cubicBezTo>
                    <a:pt x="43708" y="418"/>
                    <a:pt x="43803" y="358"/>
                    <a:pt x="43827" y="346"/>
                  </a:cubicBezTo>
                  <a:cubicBezTo>
                    <a:pt x="43863" y="322"/>
                    <a:pt x="43934" y="275"/>
                    <a:pt x="43982" y="263"/>
                  </a:cubicBezTo>
                  <a:cubicBezTo>
                    <a:pt x="44018" y="263"/>
                    <a:pt x="44089" y="346"/>
                    <a:pt x="44125" y="346"/>
                  </a:cubicBezTo>
                  <a:cubicBezTo>
                    <a:pt x="44172" y="358"/>
                    <a:pt x="44220" y="275"/>
                    <a:pt x="44280" y="275"/>
                  </a:cubicBezTo>
                  <a:cubicBezTo>
                    <a:pt x="44303" y="275"/>
                    <a:pt x="44399" y="346"/>
                    <a:pt x="44411" y="358"/>
                  </a:cubicBezTo>
                  <a:cubicBezTo>
                    <a:pt x="44434" y="370"/>
                    <a:pt x="44530" y="441"/>
                    <a:pt x="44553" y="441"/>
                  </a:cubicBezTo>
                  <a:cubicBezTo>
                    <a:pt x="44577" y="441"/>
                    <a:pt x="44684" y="382"/>
                    <a:pt x="44708" y="370"/>
                  </a:cubicBezTo>
                  <a:cubicBezTo>
                    <a:pt x="44720" y="358"/>
                    <a:pt x="44839" y="287"/>
                    <a:pt x="44863" y="287"/>
                  </a:cubicBezTo>
                  <a:cubicBezTo>
                    <a:pt x="44875" y="287"/>
                    <a:pt x="44994" y="370"/>
                    <a:pt x="44994" y="370"/>
                  </a:cubicBezTo>
                  <a:cubicBezTo>
                    <a:pt x="44994" y="382"/>
                    <a:pt x="44851" y="453"/>
                    <a:pt x="44839" y="453"/>
                  </a:cubicBezTo>
                  <a:cubicBezTo>
                    <a:pt x="44899" y="453"/>
                    <a:pt x="44934" y="537"/>
                    <a:pt x="44982" y="537"/>
                  </a:cubicBezTo>
                  <a:cubicBezTo>
                    <a:pt x="44994" y="537"/>
                    <a:pt x="45137" y="465"/>
                    <a:pt x="45137" y="453"/>
                  </a:cubicBezTo>
                  <a:cubicBezTo>
                    <a:pt x="45137" y="453"/>
                    <a:pt x="45101" y="430"/>
                    <a:pt x="45065" y="418"/>
                  </a:cubicBezTo>
                  <a:cubicBezTo>
                    <a:pt x="45030" y="394"/>
                    <a:pt x="44994" y="370"/>
                    <a:pt x="44994" y="370"/>
                  </a:cubicBezTo>
                  <a:cubicBezTo>
                    <a:pt x="45030" y="358"/>
                    <a:pt x="45125" y="299"/>
                    <a:pt x="45149" y="299"/>
                  </a:cubicBezTo>
                  <a:cubicBezTo>
                    <a:pt x="45184" y="299"/>
                    <a:pt x="45268" y="382"/>
                    <a:pt x="45292" y="382"/>
                  </a:cubicBezTo>
                  <a:cubicBezTo>
                    <a:pt x="45339" y="370"/>
                    <a:pt x="45411" y="322"/>
                    <a:pt x="45446" y="299"/>
                  </a:cubicBezTo>
                  <a:cubicBezTo>
                    <a:pt x="45458" y="299"/>
                    <a:pt x="45577" y="227"/>
                    <a:pt x="45601" y="227"/>
                  </a:cubicBezTo>
                  <a:cubicBezTo>
                    <a:pt x="45637" y="239"/>
                    <a:pt x="45708" y="299"/>
                    <a:pt x="45732" y="311"/>
                  </a:cubicBezTo>
                  <a:lnTo>
                    <a:pt x="45875" y="394"/>
                  </a:lnTo>
                  <a:lnTo>
                    <a:pt x="46018" y="477"/>
                  </a:lnTo>
                  <a:cubicBezTo>
                    <a:pt x="46030" y="489"/>
                    <a:pt x="46125" y="561"/>
                    <a:pt x="46149" y="561"/>
                  </a:cubicBezTo>
                  <a:cubicBezTo>
                    <a:pt x="46185" y="561"/>
                    <a:pt x="46280" y="501"/>
                    <a:pt x="46304" y="489"/>
                  </a:cubicBezTo>
                  <a:lnTo>
                    <a:pt x="46458" y="406"/>
                  </a:lnTo>
                  <a:lnTo>
                    <a:pt x="46613" y="334"/>
                  </a:lnTo>
                  <a:cubicBezTo>
                    <a:pt x="46649" y="322"/>
                    <a:pt x="46720" y="263"/>
                    <a:pt x="46768" y="263"/>
                  </a:cubicBezTo>
                  <a:cubicBezTo>
                    <a:pt x="46780" y="251"/>
                    <a:pt x="46887" y="334"/>
                    <a:pt x="46899" y="346"/>
                  </a:cubicBezTo>
                  <a:cubicBezTo>
                    <a:pt x="46923" y="358"/>
                    <a:pt x="47018" y="430"/>
                    <a:pt x="47042" y="430"/>
                  </a:cubicBezTo>
                  <a:cubicBezTo>
                    <a:pt x="47066" y="430"/>
                    <a:pt x="47173" y="358"/>
                    <a:pt x="47197" y="346"/>
                  </a:cubicBezTo>
                  <a:cubicBezTo>
                    <a:pt x="47209" y="346"/>
                    <a:pt x="47328" y="275"/>
                    <a:pt x="47351" y="275"/>
                  </a:cubicBezTo>
                  <a:cubicBezTo>
                    <a:pt x="47387" y="275"/>
                    <a:pt x="47459" y="346"/>
                    <a:pt x="47482" y="358"/>
                  </a:cubicBezTo>
                  <a:cubicBezTo>
                    <a:pt x="47530" y="382"/>
                    <a:pt x="47578" y="418"/>
                    <a:pt x="47625" y="441"/>
                  </a:cubicBezTo>
                  <a:cubicBezTo>
                    <a:pt x="47649" y="453"/>
                    <a:pt x="47732" y="525"/>
                    <a:pt x="47768" y="525"/>
                  </a:cubicBezTo>
                  <a:cubicBezTo>
                    <a:pt x="47792" y="525"/>
                    <a:pt x="47887" y="441"/>
                    <a:pt x="47911" y="453"/>
                  </a:cubicBezTo>
                  <a:cubicBezTo>
                    <a:pt x="47959" y="465"/>
                    <a:pt x="48018" y="513"/>
                    <a:pt x="48054" y="537"/>
                  </a:cubicBezTo>
                  <a:cubicBezTo>
                    <a:pt x="48078" y="549"/>
                    <a:pt x="48173" y="620"/>
                    <a:pt x="48197" y="620"/>
                  </a:cubicBezTo>
                  <a:cubicBezTo>
                    <a:pt x="48209" y="620"/>
                    <a:pt x="48352" y="549"/>
                    <a:pt x="48352" y="537"/>
                  </a:cubicBezTo>
                  <a:cubicBezTo>
                    <a:pt x="48352" y="537"/>
                    <a:pt x="48209" y="453"/>
                    <a:pt x="48209" y="453"/>
                  </a:cubicBezTo>
                  <a:cubicBezTo>
                    <a:pt x="48256" y="453"/>
                    <a:pt x="48316" y="382"/>
                    <a:pt x="48363" y="382"/>
                  </a:cubicBezTo>
                  <a:cubicBezTo>
                    <a:pt x="48411" y="382"/>
                    <a:pt x="48447" y="453"/>
                    <a:pt x="48494" y="465"/>
                  </a:cubicBezTo>
                  <a:cubicBezTo>
                    <a:pt x="48554" y="477"/>
                    <a:pt x="48590" y="549"/>
                    <a:pt x="48637" y="549"/>
                  </a:cubicBezTo>
                  <a:cubicBezTo>
                    <a:pt x="48685" y="549"/>
                    <a:pt x="48744" y="465"/>
                    <a:pt x="48792" y="477"/>
                  </a:cubicBezTo>
                  <a:cubicBezTo>
                    <a:pt x="48840" y="477"/>
                    <a:pt x="48887" y="561"/>
                    <a:pt x="48935" y="561"/>
                  </a:cubicBezTo>
                  <a:cubicBezTo>
                    <a:pt x="48971" y="561"/>
                    <a:pt x="49042" y="477"/>
                    <a:pt x="49078" y="477"/>
                  </a:cubicBezTo>
                  <a:cubicBezTo>
                    <a:pt x="49114" y="489"/>
                    <a:pt x="49197" y="572"/>
                    <a:pt x="49221" y="561"/>
                  </a:cubicBezTo>
                  <a:cubicBezTo>
                    <a:pt x="49268" y="561"/>
                    <a:pt x="49340" y="501"/>
                    <a:pt x="49375" y="489"/>
                  </a:cubicBezTo>
                  <a:lnTo>
                    <a:pt x="49530" y="406"/>
                  </a:lnTo>
                  <a:cubicBezTo>
                    <a:pt x="49554" y="394"/>
                    <a:pt x="49649" y="334"/>
                    <a:pt x="49685" y="334"/>
                  </a:cubicBezTo>
                  <a:cubicBezTo>
                    <a:pt x="49721" y="334"/>
                    <a:pt x="49780" y="418"/>
                    <a:pt x="49816" y="418"/>
                  </a:cubicBezTo>
                  <a:cubicBezTo>
                    <a:pt x="49852" y="418"/>
                    <a:pt x="49947" y="334"/>
                    <a:pt x="49971" y="346"/>
                  </a:cubicBezTo>
                  <a:cubicBezTo>
                    <a:pt x="50018" y="358"/>
                    <a:pt x="50078" y="406"/>
                    <a:pt x="50114" y="430"/>
                  </a:cubicBezTo>
                  <a:cubicBezTo>
                    <a:pt x="50137" y="441"/>
                    <a:pt x="50221" y="513"/>
                    <a:pt x="50257" y="513"/>
                  </a:cubicBezTo>
                  <a:cubicBezTo>
                    <a:pt x="50268" y="513"/>
                    <a:pt x="50388" y="441"/>
                    <a:pt x="50399" y="430"/>
                  </a:cubicBezTo>
                  <a:cubicBezTo>
                    <a:pt x="50435" y="418"/>
                    <a:pt x="50518" y="358"/>
                    <a:pt x="50554" y="358"/>
                  </a:cubicBezTo>
                  <a:cubicBezTo>
                    <a:pt x="50602" y="358"/>
                    <a:pt x="50649" y="441"/>
                    <a:pt x="50697" y="441"/>
                  </a:cubicBezTo>
                  <a:cubicBezTo>
                    <a:pt x="50745" y="441"/>
                    <a:pt x="50804" y="358"/>
                    <a:pt x="50852" y="370"/>
                  </a:cubicBezTo>
                  <a:cubicBezTo>
                    <a:pt x="50899" y="370"/>
                    <a:pt x="50935" y="453"/>
                    <a:pt x="50983" y="453"/>
                  </a:cubicBezTo>
                  <a:cubicBezTo>
                    <a:pt x="51030" y="453"/>
                    <a:pt x="51090" y="382"/>
                    <a:pt x="51138" y="370"/>
                  </a:cubicBezTo>
                  <a:cubicBezTo>
                    <a:pt x="51185" y="370"/>
                    <a:pt x="51233" y="453"/>
                    <a:pt x="51280" y="453"/>
                  </a:cubicBezTo>
                  <a:cubicBezTo>
                    <a:pt x="51304" y="453"/>
                    <a:pt x="51411" y="394"/>
                    <a:pt x="51435" y="382"/>
                  </a:cubicBezTo>
                  <a:cubicBezTo>
                    <a:pt x="51459" y="370"/>
                    <a:pt x="51554" y="299"/>
                    <a:pt x="51590" y="299"/>
                  </a:cubicBezTo>
                  <a:cubicBezTo>
                    <a:pt x="51590" y="299"/>
                    <a:pt x="51721" y="382"/>
                    <a:pt x="51721" y="382"/>
                  </a:cubicBezTo>
                  <a:cubicBezTo>
                    <a:pt x="51721" y="394"/>
                    <a:pt x="51566" y="465"/>
                    <a:pt x="51566" y="465"/>
                  </a:cubicBezTo>
                  <a:cubicBezTo>
                    <a:pt x="51590" y="477"/>
                    <a:pt x="51685" y="549"/>
                    <a:pt x="51709" y="549"/>
                  </a:cubicBezTo>
                  <a:cubicBezTo>
                    <a:pt x="51757" y="549"/>
                    <a:pt x="51828" y="465"/>
                    <a:pt x="51864" y="477"/>
                  </a:cubicBezTo>
                  <a:cubicBezTo>
                    <a:pt x="51912" y="477"/>
                    <a:pt x="51947" y="549"/>
                    <a:pt x="52007" y="561"/>
                  </a:cubicBezTo>
                  <a:cubicBezTo>
                    <a:pt x="52054" y="561"/>
                    <a:pt x="52102" y="477"/>
                    <a:pt x="52150" y="477"/>
                  </a:cubicBezTo>
                  <a:cubicBezTo>
                    <a:pt x="52209" y="477"/>
                    <a:pt x="52245" y="561"/>
                    <a:pt x="52293" y="561"/>
                  </a:cubicBezTo>
                  <a:cubicBezTo>
                    <a:pt x="52340" y="561"/>
                    <a:pt x="52400" y="489"/>
                    <a:pt x="52447" y="489"/>
                  </a:cubicBezTo>
                  <a:cubicBezTo>
                    <a:pt x="52471" y="489"/>
                    <a:pt x="52566" y="572"/>
                    <a:pt x="52590" y="572"/>
                  </a:cubicBezTo>
                  <a:cubicBezTo>
                    <a:pt x="52602" y="572"/>
                    <a:pt x="52733" y="501"/>
                    <a:pt x="52733" y="489"/>
                  </a:cubicBezTo>
                  <a:cubicBezTo>
                    <a:pt x="52733" y="489"/>
                    <a:pt x="52602" y="406"/>
                    <a:pt x="52602" y="406"/>
                  </a:cubicBezTo>
                  <a:cubicBezTo>
                    <a:pt x="52650" y="406"/>
                    <a:pt x="52697" y="334"/>
                    <a:pt x="52757" y="334"/>
                  </a:cubicBezTo>
                  <a:cubicBezTo>
                    <a:pt x="52781" y="334"/>
                    <a:pt x="52864" y="406"/>
                    <a:pt x="52888" y="418"/>
                  </a:cubicBezTo>
                  <a:cubicBezTo>
                    <a:pt x="52912" y="430"/>
                    <a:pt x="53007" y="501"/>
                    <a:pt x="53031" y="501"/>
                  </a:cubicBezTo>
                  <a:cubicBezTo>
                    <a:pt x="53066" y="501"/>
                    <a:pt x="53162" y="441"/>
                    <a:pt x="53185" y="430"/>
                  </a:cubicBezTo>
                  <a:cubicBezTo>
                    <a:pt x="53197" y="418"/>
                    <a:pt x="53328" y="346"/>
                    <a:pt x="53340" y="346"/>
                  </a:cubicBezTo>
                  <a:cubicBezTo>
                    <a:pt x="53352" y="346"/>
                    <a:pt x="53471" y="430"/>
                    <a:pt x="53471" y="430"/>
                  </a:cubicBezTo>
                  <a:cubicBezTo>
                    <a:pt x="53471" y="441"/>
                    <a:pt x="53328" y="513"/>
                    <a:pt x="53328" y="513"/>
                  </a:cubicBezTo>
                  <a:cubicBezTo>
                    <a:pt x="53364" y="513"/>
                    <a:pt x="53412" y="596"/>
                    <a:pt x="53459" y="596"/>
                  </a:cubicBezTo>
                  <a:cubicBezTo>
                    <a:pt x="53471" y="596"/>
                    <a:pt x="53614" y="525"/>
                    <a:pt x="53614" y="513"/>
                  </a:cubicBezTo>
                  <a:cubicBezTo>
                    <a:pt x="53614" y="513"/>
                    <a:pt x="53471" y="430"/>
                    <a:pt x="53471" y="430"/>
                  </a:cubicBezTo>
                  <a:cubicBezTo>
                    <a:pt x="53507" y="418"/>
                    <a:pt x="53590" y="358"/>
                    <a:pt x="53626" y="358"/>
                  </a:cubicBezTo>
                  <a:cubicBezTo>
                    <a:pt x="53674" y="358"/>
                    <a:pt x="53733" y="441"/>
                    <a:pt x="53769" y="441"/>
                  </a:cubicBezTo>
                  <a:cubicBezTo>
                    <a:pt x="53793" y="441"/>
                    <a:pt x="53900" y="358"/>
                    <a:pt x="53924" y="358"/>
                  </a:cubicBezTo>
                  <a:cubicBezTo>
                    <a:pt x="53959" y="370"/>
                    <a:pt x="54031" y="430"/>
                    <a:pt x="54055" y="453"/>
                  </a:cubicBezTo>
                  <a:cubicBezTo>
                    <a:pt x="54078" y="465"/>
                    <a:pt x="54174" y="537"/>
                    <a:pt x="54198" y="537"/>
                  </a:cubicBezTo>
                  <a:cubicBezTo>
                    <a:pt x="54209" y="537"/>
                    <a:pt x="54352" y="465"/>
                    <a:pt x="54352" y="453"/>
                  </a:cubicBezTo>
                  <a:cubicBezTo>
                    <a:pt x="54352" y="453"/>
                    <a:pt x="54221" y="370"/>
                    <a:pt x="54209" y="370"/>
                  </a:cubicBezTo>
                  <a:cubicBezTo>
                    <a:pt x="54257" y="370"/>
                    <a:pt x="54317" y="287"/>
                    <a:pt x="54364" y="299"/>
                  </a:cubicBezTo>
                  <a:cubicBezTo>
                    <a:pt x="54388" y="299"/>
                    <a:pt x="54483" y="370"/>
                    <a:pt x="54507" y="382"/>
                  </a:cubicBezTo>
                  <a:cubicBezTo>
                    <a:pt x="54531" y="394"/>
                    <a:pt x="54602" y="453"/>
                    <a:pt x="54638" y="465"/>
                  </a:cubicBezTo>
                  <a:cubicBezTo>
                    <a:pt x="54674" y="465"/>
                    <a:pt x="54757" y="382"/>
                    <a:pt x="54793" y="382"/>
                  </a:cubicBezTo>
                  <a:cubicBezTo>
                    <a:pt x="54840" y="382"/>
                    <a:pt x="54888" y="465"/>
                    <a:pt x="54936" y="465"/>
                  </a:cubicBezTo>
                  <a:cubicBezTo>
                    <a:pt x="54983" y="465"/>
                    <a:pt x="55043" y="394"/>
                    <a:pt x="55090" y="394"/>
                  </a:cubicBezTo>
                  <a:cubicBezTo>
                    <a:pt x="55114" y="394"/>
                    <a:pt x="55198" y="489"/>
                    <a:pt x="55221" y="477"/>
                  </a:cubicBezTo>
                  <a:cubicBezTo>
                    <a:pt x="55269" y="465"/>
                    <a:pt x="55341" y="418"/>
                    <a:pt x="55376" y="406"/>
                  </a:cubicBezTo>
                  <a:cubicBezTo>
                    <a:pt x="55400" y="394"/>
                    <a:pt x="55507" y="322"/>
                    <a:pt x="55531" y="322"/>
                  </a:cubicBezTo>
                  <a:cubicBezTo>
                    <a:pt x="55543" y="322"/>
                    <a:pt x="55674" y="406"/>
                    <a:pt x="55674" y="406"/>
                  </a:cubicBezTo>
                  <a:cubicBezTo>
                    <a:pt x="55674" y="418"/>
                    <a:pt x="55507" y="477"/>
                    <a:pt x="55519" y="489"/>
                  </a:cubicBezTo>
                  <a:cubicBezTo>
                    <a:pt x="55531" y="501"/>
                    <a:pt x="55626" y="572"/>
                    <a:pt x="55662" y="572"/>
                  </a:cubicBezTo>
                  <a:cubicBezTo>
                    <a:pt x="55686" y="572"/>
                    <a:pt x="55781" y="501"/>
                    <a:pt x="55805" y="489"/>
                  </a:cubicBezTo>
                  <a:cubicBezTo>
                    <a:pt x="55829" y="489"/>
                    <a:pt x="55948" y="418"/>
                    <a:pt x="55960" y="418"/>
                  </a:cubicBezTo>
                  <a:cubicBezTo>
                    <a:pt x="55995" y="418"/>
                    <a:pt x="56079" y="489"/>
                    <a:pt x="56103" y="501"/>
                  </a:cubicBezTo>
                  <a:cubicBezTo>
                    <a:pt x="56150" y="525"/>
                    <a:pt x="56198" y="561"/>
                    <a:pt x="56245" y="584"/>
                  </a:cubicBezTo>
                  <a:cubicBezTo>
                    <a:pt x="56186" y="584"/>
                    <a:pt x="56138" y="668"/>
                    <a:pt x="56091" y="668"/>
                  </a:cubicBezTo>
                  <a:cubicBezTo>
                    <a:pt x="56043" y="656"/>
                    <a:pt x="55983" y="572"/>
                    <a:pt x="55948" y="572"/>
                  </a:cubicBezTo>
                  <a:cubicBezTo>
                    <a:pt x="55936" y="584"/>
                    <a:pt x="55805" y="644"/>
                    <a:pt x="55793" y="656"/>
                  </a:cubicBezTo>
                  <a:cubicBezTo>
                    <a:pt x="55793" y="656"/>
                    <a:pt x="55924" y="739"/>
                    <a:pt x="55936" y="739"/>
                  </a:cubicBezTo>
                  <a:cubicBezTo>
                    <a:pt x="55983" y="739"/>
                    <a:pt x="56043" y="656"/>
                    <a:pt x="56091" y="668"/>
                  </a:cubicBezTo>
                  <a:cubicBezTo>
                    <a:pt x="56138" y="668"/>
                    <a:pt x="56174" y="751"/>
                    <a:pt x="56222" y="751"/>
                  </a:cubicBezTo>
                  <a:cubicBezTo>
                    <a:pt x="56281" y="751"/>
                    <a:pt x="56329" y="680"/>
                    <a:pt x="56376" y="668"/>
                  </a:cubicBezTo>
                  <a:cubicBezTo>
                    <a:pt x="56376" y="644"/>
                    <a:pt x="56233" y="608"/>
                    <a:pt x="56245" y="584"/>
                  </a:cubicBezTo>
                  <a:cubicBezTo>
                    <a:pt x="56245" y="572"/>
                    <a:pt x="56376" y="525"/>
                    <a:pt x="56388" y="513"/>
                  </a:cubicBezTo>
                  <a:cubicBezTo>
                    <a:pt x="56424" y="489"/>
                    <a:pt x="56507" y="441"/>
                    <a:pt x="56543" y="430"/>
                  </a:cubicBezTo>
                  <a:cubicBezTo>
                    <a:pt x="56567" y="430"/>
                    <a:pt x="56662" y="513"/>
                    <a:pt x="56686" y="513"/>
                  </a:cubicBezTo>
                  <a:cubicBezTo>
                    <a:pt x="56710" y="513"/>
                    <a:pt x="56817" y="453"/>
                    <a:pt x="56841" y="441"/>
                  </a:cubicBezTo>
                  <a:cubicBezTo>
                    <a:pt x="56865" y="430"/>
                    <a:pt x="56960" y="358"/>
                    <a:pt x="56995" y="358"/>
                  </a:cubicBezTo>
                  <a:cubicBezTo>
                    <a:pt x="57007" y="358"/>
                    <a:pt x="57115" y="441"/>
                    <a:pt x="57126" y="441"/>
                  </a:cubicBezTo>
                  <a:cubicBezTo>
                    <a:pt x="57150" y="453"/>
                    <a:pt x="57246" y="525"/>
                    <a:pt x="57269" y="537"/>
                  </a:cubicBezTo>
                  <a:cubicBezTo>
                    <a:pt x="57293" y="537"/>
                    <a:pt x="57400" y="465"/>
                    <a:pt x="57424" y="453"/>
                  </a:cubicBezTo>
                  <a:cubicBezTo>
                    <a:pt x="57460" y="430"/>
                    <a:pt x="57531" y="382"/>
                    <a:pt x="57579" y="382"/>
                  </a:cubicBezTo>
                  <a:cubicBezTo>
                    <a:pt x="57603" y="370"/>
                    <a:pt x="57686" y="465"/>
                    <a:pt x="57710" y="465"/>
                  </a:cubicBezTo>
                  <a:cubicBezTo>
                    <a:pt x="57757" y="465"/>
                    <a:pt x="57817" y="382"/>
                    <a:pt x="57865" y="382"/>
                  </a:cubicBezTo>
                  <a:cubicBezTo>
                    <a:pt x="57912" y="382"/>
                    <a:pt x="57960" y="465"/>
                    <a:pt x="58008" y="465"/>
                  </a:cubicBezTo>
                  <a:cubicBezTo>
                    <a:pt x="58055" y="465"/>
                    <a:pt x="58115" y="394"/>
                    <a:pt x="58162" y="394"/>
                  </a:cubicBezTo>
                  <a:cubicBezTo>
                    <a:pt x="58210" y="394"/>
                    <a:pt x="58246" y="477"/>
                    <a:pt x="58293" y="477"/>
                  </a:cubicBezTo>
                  <a:cubicBezTo>
                    <a:pt x="58329" y="477"/>
                    <a:pt x="58424" y="394"/>
                    <a:pt x="58448" y="406"/>
                  </a:cubicBezTo>
                  <a:cubicBezTo>
                    <a:pt x="58460" y="406"/>
                    <a:pt x="58591" y="477"/>
                    <a:pt x="58591" y="489"/>
                  </a:cubicBezTo>
                  <a:cubicBezTo>
                    <a:pt x="58591" y="513"/>
                    <a:pt x="58436" y="537"/>
                    <a:pt x="58436" y="561"/>
                  </a:cubicBezTo>
                  <a:cubicBezTo>
                    <a:pt x="58436" y="572"/>
                    <a:pt x="58567" y="644"/>
                    <a:pt x="58579" y="644"/>
                  </a:cubicBezTo>
                  <a:cubicBezTo>
                    <a:pt x="58591" y="644"/>
                    <a:pt x="58722" y="572"/>
                    <a:pt x="58734" y="572"/>
                  </a:cubicBezTo>
                  <a:cubicBezTo>
                    <a:pt x="58734" y="549"/>
                    <a:pt x="58579" y="501"/>
                    <a:pt x="58591" y="489"/>
                  </a:cubicBezTo>
                  <a:cubicBezTo>
                    <a:pt x="58603" y="465"/>
                    <a:pt x="58710" y="418"/>
                    <a:pt x="58746" y="406"/>
                  </a:cubicBezTo>
                  <a:cubicBezTo>
                    <a:pt x="58746" y="406"/>
                    <a:pt x="58865" y="489"/>
                    <a:pt x="58877" y="489"/>
                  </a:cubicBezTo>
                  <a:cubicBezTo>
                    <a:pt x="58912" y="489"/>
                    <a:pt x="59008" y="430"/>
                    <a:pt x="59031" y="418"/>
                  </a:cubicBezTo>
                  <a:cubicBezTo>
                    <a:pt x="59067" y="406"/>
                    <a:pt x="59151" y="334"/>
                    <a:pt x="59186" y="334"/>
                  </a:cubicBezTo>
                  <a:cubicBezTo>
                    <a:pt x="59210" y="334"/>
                    <a:pt x="59305" y="418"/>
                    <a:pt x="59329" y="418"/>
                  </a:cubicBezTo>
                  <a:lnTo>
                    <a:pt x="59460" y="513"/>
                  </a:lnTo>
                  <a:cubicBezTo>
                    <a:pt x="59508" y="537"/>
                    <a:pt x="59555" y="561"/>
                    <a:pt x="59603" y="596"/>
                  </a:cubicBezTo>
                  <a:cubicBezTo>
                    <a:pt x="59627" y="608"/>
                    <a:pt x="59722" y="680"/>
                    <a:pt x="59746" y="680"/>
                  </a:cubicBezTo>
                  <a:cubicBezTo>
                    <a:pt x="59770" y="680"/>
                    <a:pt x="59877" y="608"/>
                    <a:pt x="59901" y="596"/>
                  </a:cubicBezTo>
                  <a:lnTo>
                    <a:pt x="60043" y="525"/>
                  </a:lnTo>
                  <a:lnTo>
                    <a:pt x="60198" y="441"/>
                  </a:lnTo>
                  <a:cubicBezTo>
                    <a:pt x="60234" y="430"/>
                    <a:pt x="60305" y="370"/>
                    <a:pt x="60353" y="370"/>
                  </a:cubicBezTo>
                  <a:cubicBezTo>
                    <a:pt x="60365" y="370"/>
                    <a:pt x="60484" y="441"/>
                    <a:pt x="60496" y="453"/>
                  </a:cubicBezTo>
                  <a:cubicBezTo>
                    <a:pt x="60508" y="465"/>
                    <a:pt x="60603" y="537"/>
                    <a:pt x="60627" y="537"/>
                  </a:cubicBezTo>
                  <a:cubicBezTo>
                    <a:pt x="60663" y="537"/>
                    <a:pt x="60770" y="477"/>
                    <a:pt x="60782" y="465"/>
                  </a:cubicBezTo>
                  <a:cubicBezTo>
                    <a:pt x="60805" y="453"/>
                    <a:pt x="60925" y="382"/>
                    <a:pt x="60936" y="382"/>
                  </a:cubicBezTo>
                  <a:cubicBezTo>
                    <a:pt x="60972" y="394"/>
                    <a:pt x="61044" y="453"/>
                    <a:pt x="61079" y="465"/>
                  </a:cubicBezTo>
                  <a:cubicBezTo>
                    <a:pt x="61115" y="489"/>
                    <a:pt x="61163" y="537"/>
                    <a:pt x="61210" y="549"/>
                  </a:cubicBezTo>
                  <a:cubicBezTo>
                    <a:pt x="61246" y="561"/>
                    <a:pt x="61317" y="632"/>
                    <a:pt x="61353" y="632"/>
                  </a:cubicBezTo>
                  <a:cubicBezTo>
                    <a:pt x="61389" y="644"/>
                    <a:pt x="61484" y="549"/>
                    <a:pt x="61508" y="561"/>
                  </a:cubicBezTo>
                  <a:cubicBezTo>
                    <a:pt x="61556" y="572"/>
                    <a:pt x="61615" y="620"/>
                    <a:pt x="61651" y="644"/>
                  </a:cubicBezTo>
                  <a:cubicBezTo>
                    <a:pt x="61663" y="656"/>
                    <a:pt x="61758" y="727"/>
                    <a:pt x="61782" y="727"/>
                  </a:cubicBezTo>
                  <a:cubicBezTo>
                    <a:pt x="61794" y="727"/>
                    <a:pt x="61937" y="656"/>
                    <a:pt x="61937" y="656"/>
                  </a:cubicBezTo>
                  <a:cubicBezTo>
                    <a:pt x="61937" y="656"/>
                    <a:pt x="61901" y="632"/>
                    <a:pt x="61865" y="608"/>
                  </a:cubicBezTo>
                  <a:cubicBezTo>
                    <a:pt x="61829" y="584"/>
                    <a:pt x="61794" y="572"/>
                    <a:pt x="61794" y="572"/>
                  </a:cubicBezTo>
                  <a:cubicBezTo>
                    <a:pt x="61829" y="561"/>
                    <a:pt x="61925" y="489"/>
                    <a:pt x="61948" y="489"/>
                  </a:cubicBezTo>
                  <a:cubicBezTo>
                    <a:pt x="61984" y="489"/>
                    <a:pt x="62068" y="561"/>
                    <a:pt x="62091" y="572"/>
                  </a:cubicBezTo>
                  <a:cubicBezTo>
                    <a:pt x="62103" y="584"/>
                    <a:pt x="62210" y="668"/>
                    <a:pt x="62234" y="656"/>
                  </a:cubicBezTo>
                  <a:cubicBezTo>
                    <a:pt x="62246" y="656"/>
                    <a:pt x="62377" y="584"/>
                    <a:pt x="62377" y="584"/>
                  </a:cubicBezTo>
                  <a:cubicBezTo>
                    <a:pt x="62389" y="561"/>
                    <a:pt x="62234" y="525"/>
                    <a:pt x="62246" y="501"/>
                  </a:cubicBezTo>
                  <a:cubicBezTo>
                    <a:pt x="62246" y="489"/>
                    <a:pt x="62377" y="430"/>
                    <a:pt x="62401" y="418"/>
                  </a:cubicBezTo>
                  <a:cubicBezTo>
                    <a:pt x="62413" y="418"/>
                    <a:pt x="62508" y="501"/>
                    <a:pt x="62532" y="501"/>
                  </a:cubicBezTo>
                  <a:cubicBezTo>
                    <a:pt x="62580" y="513"/>
                    <a:pt x="62651" y="430"/>
                    <a:pt x="62687" y="430"/>
                  </a:cubicBezTo>
                  <a:cubicBezTo>
                    <a:pt x="62699" y="430"/>
                    <a:pt x="62830" y="513"/>
                    <a:pt x="62830" y="513"/>
                  </a:cubicBezTo>
                  <a:cubicBezTo>
                    <a:pt x="62830" y="537"/>
                    <a:pt x="62675" y="572"/>
                    <a:pt x="62675" y="596"/>
                  </a:cubicBezTo>
                  <a:cubicBezTo>
                    <a:pt x="62687" y="620"/>
                    <a:pt x="62794" y="656"/>
                    <a:pt x="62818" y="680"/>
                  </a:cubicBezTo>
                  <a:cubicBezTo>
                    <a:pt x="62853" y="703"/>
                    <a:pt x="62913" y="739"/>
                    <a:pt x="62949" y="763"/>
                  </a:cubicBezTo>
                  <a:lnTo>
                    <a:pt x="63091" y="846"/>
                  </a:lnTo>
                  <a:cubicBezTo>
                    <a:pt x="63103" y="822"/>
                    <a:pt x="63246" y="799"/>
                    <a:pt x="63246" y="763"/>
                  </a:cubicBezTo>
                  <a:cubicBezTo>
                    <a:pt x="63246" y="751"/>
                    <a:pt x="63127" y="692"/>
                    <a:pt x="63103" y="680"/>
                  </a:cubicBezTo>
                  <a:cubicBezTo>
                    <a:pt x="63091" y="668"/>
                    <a:pt x="62961" y="608"/>
                    <a:pt x="62972" y="596"/>
                  </a:cubicBezTo>
                  <a:cubicBezTo>
                    <a:pt x="62972" y="584"/>
                    <a:pt x="63091" y="537"/>
                    <a:pt x="63115" y="525"/>
                  </a:cubicBezTo>
                  <a:lnTo>
                    <a:pt x="63270" y="441"/>
                  </a:lnTo>
                  <a:cubicBezTo>
                    <a:pt x="63282" y="477"/>
                    <a:pt x="63413" y="501"/>
                    <a:pt x="63413" y="525"/>
                  </a:cubicBezTo>
                  <a:cubicBezTo>
                    <a:pt x="63413" y="561"/>
                    <a:pt x="63270" y="584"/>
                    <a:pt x="63258" y="608"/>
                  </a:cubicBezTo>
                  <a:cubicBezTo>
                    <a:pt x="63306" y="608"/>
                    <a:pt x="63353" y="692"/>
                    <a:pt x="63401" y="692"/>
                  </a:cubicBezTo>
                  <a:cubicBezTo>
                    <a:pt x="63413" y="692"/>
                    <a:pt x="63556" y="620"/>
                    <a:pt x="63556" y="608"/>
                  </a:cubicBezTo>
                  <a:cubicBezTo>
                    <a:pt x="63556" y="608"/>
                    <a:pt x="63413" y="525"/>
                    <a:pt x="63413" y="525"/>
                  </a:cubicBezTo>
                  <a:cubicBezTo>
                    <a:pt x="63461" y="525"/>
                    <a:pt x="63520" y="453"/>
                    <a:pt x="63568" y="453"/>
                  </a:cubicBezTo>
                  <a:cubicBezTo>
                    <a:pt x="63592" y="453"/>
                    <a:pt x="63687" y="525"/>
                    <a:pt x="63699" y="537"/>
                  </a:cubicBezTo>
                  <a:cubicBezTo>
                    <a:pt x="63723" y="549"/>
                    <a:pt x="63818" y="620"/>
                    <a:pt x="63842" y="620"/>
                  </a:cubicBezTo>
                  <a:cubicBezTo>
                    <a:pt x="63865" y="620"/>
                    <a:pt x="63973" y="561"/>
                    <a:pt x="63996" y="549"/>
                  </a:cubicBezTo>
                  <a:cubicBezTo>
                    <a:pt x="64020" y="525"/>
                    <a:pt x="64115" y="465"/>
                    <a:pt x="64151" y="465"/>
                  </a:cubicBezTo>
                  <a:cubicBezTo>
                    <a:pt x="64187" y="465"/>
                    <a:pt x="64246" y="549"/>
                    <a:pt x="64282" y="549"/>
                  </a:cubicBezTo>
                  <a:cubicBezTo>
                    <a:pt x="64342" y="549"/>
                    <a:pt x="64389" y="477"/>
                    <a:pt x="64437" y="477"/>
                  </a:cubicBezTo>
                  <a:cubicBezTo>
                    <a:pt x="64485" y="477"/>
                    <a:pt x="64532" y="561"/>
                    <a:pt x="64580" y="561"/>
                  </a:cubicBezTo>
                  <a:cubicBezTo>
                    <a:pt x="64627" y="561"/>
                    <a:pt x="64687" y="489"/>
                    <a:pt x="64735" y="477"/>
                  </a:cubicBezTo>
                  <a:cubicBezTo>
                    <a:pt x="64770" y="477"/>
                    <a:pt x="64830" y="561"/>
                    <a:pt x="64866" y="572"/>
                  </a:cubicBezTo>
                  <a:cubicBezTo>
                    <a:pt x="64901" y="572"/>
                    <a:pt x="64996" y="501"/>
                    <a:pt x="65020" y="489"/>
                  </a:cubicBezTo>
                  <a:cubicBezTo>
                    <a:pt x="65044" y="477"/>
                    <a:pt x="65151" y="418"/>
                    <a:pt x="65175" y="418"/>
                  </a:cubicBezTo>
                  <a:cubicBezTo>
                    <a:pt x="65187" y="418"/>
                    <a:pt x="65318" y="489"/>
                    <a:pt x="65318" y="501"/>
                  </a:cubicBezTo>
                  <a:cubicBezTo>
                    <a:pt x="65318" y="501"/>
                    <a:pt x="65175" y="572"/>
                    <a:pt x="65163" y="572"/>
                  </a:cubicBezTo>
                  <a:cubicBezTo>
                    <a:pt x="65211" y="572"/>
                    <a:pt x="65258" y="656"/>
                    <a:pt x="65306" y="656"/>
                  </a:cubicBezTo>
                  <a:cubicBezTo>
                    <a:pt x="65342" y="656"/>
                    <a:pt x="65425" y="596"/>
                    <a:pt x="65449" y="584"/>
                  </a:cubicBezTo>
                  <a:cubicBezTo>
                    <a:pt x="65508" y="572"/>
                    <a:pt x="65568" y="525"/>
                    <a:pt x="65604" y="501"/>
                  </a:cubicBezTo>
                  <a:cubicBezTo>
                    <a:pt x="65628" y="489"/>
                    <a:pt x="65735" y="430"/>
                    <a:pt x="65758" y="430"/>
                  </a:cubicBezTo>
                  <a:cubicBezTo>
                    <a:pt x="65782" y="430"/>
                    <a:pt x="65878" y="501"/>
                    <a:pt x="65901" y="513"/>
                  </a:cubicBezTo>
                  <a:cubicBezTo>
                    <a:pt x="65949" y="537"/>
                    <a:pt x="65997" y="572"/>
                    <a:pt x="66032" y="596"/>
                  </a:cubicBezTo>
                  <a:cubicBezTo>
                    <a:pt x="66056" y="608"/>
                    <a:pt x="66151" y="680"/>
                    <a:pt x="66175" y="680"/>
                  </a:cubicBezTo>
                  <a:cubicBezTo>
                    <a:pt x="66199" y="680"/>
                    <a:pt x="66306" y="620"/>
                    <a:pt x="66330" y="608"/>
                  </a:cubicBezTo>
                  <a:lnTo>
                    <a:pt x="66485" y="525"/>
                  </a:lnTo>
                  <a:cubicBezTo>
                    <a:pt x="66497" y="525"/>
                    <a:pt x="66616" y="453"/>
                    <a:pt x="66640" y="453"/>
                  </a:cubicBezTo>
                  <a:cubicBezTo>
                    <a:pt x="66663" y="453"/>
                    <a:pt x="66747" y="525"/>
                    <a:pt x="66771" y="537"/>
                  </a:cubicBezTo>
                  <a:cubicBezTo>
                    <a:pt x="66818" y="561"/>
                    <a:pt x="66866" y="596"/>
                    <a:pt x="66913" y="620"/>
                  </a:cubicBezTo>
                  <a:cubicBezTo>
                    <a:pt x="66949" y="632"/>
                    <a:pt x="67009" y="703"/>
                    <a:pt x="67056" y="703"/>
                  </a:cubicBezTo>
                  <a:cubicBezTo>
                    <a:pt x="67092" y="715"/>
                    <a:pt x="67163" y="632"/>
                    <a:pt x="67211" y="632"/>
                  </a:cubicBezTo>
                  <a:cubicBezTo>
                    <a:pt x="67247" y="632"/>
                    <a:pt x="67306" y="715"/>
                    <a:pt x="67342" y="715"/>
                  </a:cubicBezTo>
                  <a:cubicBezTo>
                    <a:pt x="67402" y="703"/>
                    <a:pt x="67437" y="644"/>
                    <a:pt x="67497" y="632"/>
                  </a:cubicBezTo>
                  <a:cubicBezTo>
                    <a:pt x="67461" y="632"/>
                    <a:pt x="67390" y="549"/>
                    <a:pt x="67354" y="549"/>
                  </a:cubicBezTo>
                  <a:cubicBezTo>
                    <a:pt x="67402" y="549"/>
                    <a:pt x="67461" y="477"/>
                    <a:pt x="67509" y="477"/>
                  </a:cubicBezTo>
                  <a:cubicBezTo>
                    <a:pt x="67521" y="477"/>
                    <a:pt x="67652" y="561"/>
                    <a:pt x="67652" y="561"/>
                  </a:cubicBezTo>
                  <a:cubicBezTo>
                    <a:pt x="67652" y="572"/>
                    <a:pt x="67509" y="632"/>
                    <a:pt x="67497" y="632"/>
                  </a:cubicBezTo>
                  <a:cubicBezTo>
                    <a:pt x="67533" y="632"/>
                    <a:pt x="67592" y="715"/>
                    <a:pt x="67640" y="715"/>
                  </a:cubicBezTo>
                  <a:cubicBezTo>
                    <a:pt x="67663" y="727"/>
                    <a:pt x="67771" y="656"/>
                    <a:pt x="67794" y="644"/>
                  </a:cubicBezTo>
                  <a:cubicBezTo>
                    <a:pt x="67806" y="632"/>
                    <a:pt x="67937" y="584"/>
                    <a:pt x="67937" y="561"/>
                  </a:cubicBezTo>
                  <a:cubicBezTo>
                    <a:pt x="67937" y="561"/>
                    <a:pt x="67806" y="477"/>
                    <a:pt x="67806" y="477"/>
                  </a:cubicBezTo>
                  <a:cubicBezTo>
                    <a:pt x="67854" y="477"/>
                    <a:pt x="67902" y="406"/>
                    <a:pt x="67961" y="406"/>
                  </a:cubicBezTo>
                  <a:cubicBezTo>
                    <a:pt x="67985" y="406"/>
                    <a:pt x="68068" y="477"/>
                    <a:pt x="68092" y="489"/>
                  </a:cubicBezTo>
                  <a:cubicBezTo>
                    <a:pt x="68128" y="513"/>
                    <a:pt x="68187" y="561"/>
                    <a:pt x="68235" y="572"/>
                  </a:cubicBezTo>
                  <a:cubicBezTo>
                    <a:pt x="68259" y="584"/>
                    <a:pt x="68354" y="501"/>
                    <a:pt x="68390" y="501"/>
                  </a:cubicBezTo>
                  <a:cubicBezTo>
                    <a:pt x="68414" y="501"/>
                    <a:pt x="68509" y="572"/>
                    <a:pt x="68521" y="584"/>
                  </a:cubicBezTo>
                  <a:cubicBezTo>
                    <a:pt x="68545" y="596"/>
                    <a:pt x="68652" y="668"/>
                    <a:pt x="68664" y="668"/>
                  </a:cubicBezTo>
                  <a:cubicBezTo>
                    <a:pt x="68699" y="668"/>
                    <a:pt x="68795" y="608"/>
                    <a:pt x="68818" y="584"/>
                  </a:cubicBezTo>
                  <a:lnTo>
                    <a:pt x="68973" y="513"/>
                  </a:lnTo>
                  <a:cubicBezTo>
                    <a:pt x="68985" y="501"/>
                    <a:pt x="69104" y="430"/>
                    <a:pt x="69128" y="430"/>
                  </a:cubicBezTo>
                  <a:cubicBezTo>
                    <a:pt x="69128" y="441"/>
                    <a:pt x="69259" y="513"/>
                    <a:pt x="69259" y="525"/>
                  </a:cubicBezTo>
                  <a:cubicBezTo>
                    <a:pt x="69259" y="525"/>
                    <a:pt x="69116" y="596"/>
                    <a:pt x="69104" y="596"/>
                  </a:cubicBezTo>
                  <a:cubicBezTo>
                    <a:pt x="69164" y="608"/>
                    <a:pt x="69199" y="680"/>
                    <a:pt x="69247" y="680"/>
                  </a:cubicBezTo>
                  <a:cubicBezTo>
                    <a:pt x="69271" y="680"/>
                    <a:pt x="69378" y="620"/>
                    <a:pt x="69402" y="608"/>
                  </a:cubicBezTo>
                  <a:cubicBezTo>
                    <a:pt x="69449" y="584"/>
                    <a:pt x="69497" y="537"/>
                    <a:pt x="69557" y="525"/>
                  </a:cubicBezTo>
                  <a:cubicBezTo>
                    <a:pt x="69592" y="525"/>
                    <a:pt x="69664" y="453"/>
                    <a:pt x="69711" y="453"/>
                  </a:cubicBezTo>
                  <a:cubicBezTo>
                    <a:pt x="69747" y="453"/>
                    <a:pt x="69807" y="537"/>
                    <a:pt x="69842" y="537"/>
                  </a:cubicBezTo>
                  <a:cubicBezTo>
                    <a:pt x="69890" y="537"/>
                    <a:pt x="69949" y="453"/>
                    <a:pt x="69997" y="453"/>
                  </a:cubicBezTo>
                  <a:cubicBezTo>
                    <a:pt x="70021" y="465"/>
                    <a:pt x="70116" y="537"/>
                    <a:pt x="70140" y="549"/>
                  </a:cubicBezTo>
                  <a:cubicBezTo>
                    <a:pt x="70176" y="572"/>
                    <a:pt x="70223" y="608"/>
                    <a:pt x="70283" y="632"/>
                  </a:cubicBezTo>
                  <a:cubicBezTo>
                    <a:pt x="70307" y="644"/>
                    <a:pt x="70378" y="703"/>
                    <a:pt x="70414" y="715"/>
                  </a:cubicBezTo>
                  <a:cubicBezTo>
                    <a:pt x="70461" y="715"/>
                    <a:pt x="70521" y="632"/>
                    <a:pt x="70569" y="632"/>
                  </a:cubicBezTo>
                  <a:cubicBezTo>
                    <a:pt x="70616" y="632"/>
                    <a:pt x="70664" y="715"/>
                    <a:pt x="70711" y="715"/>
                  </a:cubicBezTo>
                  <a:cubicBezTo>
                    <a:pt x="70759" y="715"/>
                    <a:pt x="70807" y="644"/>
                    <a:pt x="70866" y="644"/>
                  </a:cubicBezTo>
                  <a:cubicBezTo>
                    <a:pt x="70902" y="644"/>
                    <a:pt x="70962" y="727"/>
                    <a:pt x="70997" y="727"/>
                  </a:cubicBezTo>
                  <a:cubicBezTo>
                    <a:pt x="71009" y="727"/>
                    <a:pt x="71152" y="656"/>
                    <a:pt x="71152" y="656"/>
                  </a:cubicBezTo>
                  <a:cubicBezTo>
                    <a:pt x="71152" y="632"/>
                    <a:pt x="71009" y="584"/>
                    <a:pt x="71009" y="561"/>
                  </a:cubicBezTo>
                  <a:cubicBezTo>
                    <a:pt x="71021" y="549"/>
                    <a:pt x="71140" y="501"/>
                    <a:pt x="71164" y="489"/>
                  </a:cubicBezTo>
                  <a:cubicBezTo>
                    <a:pt x="71188" y="489"/>
                    <a:pt x="71283" y="572"/>
                    <a:pt x="71307" y="572"/>
                  </a:cubicBezTo>
                  <a:cubicBezTo>
                    <a:pt x="71354" y="572"/>
                    <a:pt x="71414" y="501"/>
                    <a:pt x="71462" y="501"/>
                  </a:cubicBezTo>
                  <a:cubicBezTo>
                    <a:pt x="71473" y="501"/>
                    <a:pt x="71593" y="572"/>
                    <a:pt x="71593" y="584"/>
                  </a:cubicBezTo>
                  <a:cubicBezTo>
                    <a:pt x="71593" y="584"/>
                    <a:pt x="71450" y="656"/>
                    <a:pt x="71450" y="656"/>
                  </a:cubicBezTo>
                  <a:cubicBezTo>
                    <a:pt x="71485" y="656"/>
                    <a:pt x="71533" y="739"/>
                    <a:pt x="71581" y="739"/>
                  </a:cubicBezTo>
                  <a:cubicBezTo>
                    <a:pt x="71616" y="739"/>
                    <a:pt x="71700" y="680"/>
                    <a:pt x="71735" y="668"/>
                  </a:cubicBezTo>
                  <a:cubicBezTo>
                    <a:pt x="71795" y="644"/>
                    <a:pt x="71843" y="608"/>
                    <a:pt x="71890" y="584"/>
                  </a:cubicBezTo>
                  <a:cubicBezTo>
                    <a:pt x="71926" y="572"/>
                    <a:pt x="71997" y="513"/>
                    <a:pt x="72045" y="513"/>
                  </a:cubicBezTo>
                  <a:cubicBezTo>
                    <a:pt x="72081" y="513"/>
                    <a:pt x="72140" y="596"/>
                    <a:pt x="72176" y="596"/>
                  </a:cubicBezTo>
                  <a:cubicBezTo>
                    <a:pt x="72224" y="596"/>
                    <a:pt x="72295" y="513"/>
                    <a:pt x="72331" y="513"/>
                  </a:cubicBezTo>
                  <a:cubicBezTo>
                    <a:pt x="72378" y="525"/>
                    <a:pt x="72426" y="608"/>
                    <a:pt x="72474" y="608"/>
                  </a:cubicBezTo>
                  <a:cubicBezTo>
                    <a:pt x="72521" y="608"/>
                    <a:pt x="72581" y="525"/>
                    <a:pt x="72628" y="525"/>
                  </a:cubicBezTo>
                  <a:cubicBezTo>
                    <a:pt x="72676" y="525"/>
                    <a:pt x="72712" y="608"/>
                    <a:pt x="72759" y="608"/>
                  </a:cubicBezTo>
                  <a:cubicBezTo>
                    <a:pt x="72795" y="608"/>
                    <a:pt x="72902" y="525"/>
                    <a:pt x="72914" y="537"/>
                  </a:cubicBezTo>
                  <a:cubicBezTo>
                    <a:pt x="72938" y="537"/>
                    <a:pt x="73057" y="608"/>
                    <a:pt x="73057" y="620"/>
                  </a:cubicBezTo>
                  <a:cubicBezTo>
                    <a:pt x="73057" y="644"/>
                    <a:pt x="72902" y="680"/>
                    <a:pt x="72902" y="692"/>
                  </a:cubicBezTo>
                  <a:cubicBezTo>
                    <a:pt x="72902" y="703"/>
                    <a:pt x="73033" y="775"/>
                    <a:pt x="73045" y="775"/>
                  </a:cubicBezTo>
                  <a:cubicBezTo>
                    <a:pt x="73069" y="787"/>
                    <a:pt x="73176" y="715"/>
                    <a:pt x="73200" y="703"/>
                  </a:cubicBezTo>
                  <a:lnTo>
                    <a:pt x="73343" y="632"/>
                  </a:lnTo>
                  <a:cubicBezTo>
                    <a:pt x="73378" y="608"/>
                    <a:pt x="73450" y="561"/>
                    <a:pt x="73498" y="549"/>
                  </a:cubicBezTo>
                  <a:cubicBezTo>
                    <a:pt x="73533" y="549"/>
                    <a:pt x="73605" y="632"/>
                    <a:pt x="73640" y="632"/>
                  </a:cubicBezTo>
                  <a:cubicBezTo>
                    <a:pt x="73676" y="632"/>
                    <a:pt x="73759" y="549"/>
                    <a:pt x="73795" y="561"/>
                  </a:cubicBezTo>
                  <a:cubicBezTo>
                    <a:pt x="73819" y="561"/>
                    <a:pt x="73914" y="632"/>
                    <a:pt x="73926" y="644"/>
                  </a:cubicBezTo>
                  <a:cubicBezTo>
                    <a:pt x="73938" y="656"/>
                    <a:pt x="73783" y="703"/>
                    <a:pt x="73783" y="715"/>
                  </a:cubicBezTo>
                  <a:cubicBezTo>
                    <a:pt x="73783" y="727"/>
                    <a:pt x="73902" y="799"/>
                    <a:pt x="73914" y="799"/>
                  </a:cubicBezTo>
                  <a:cubicBezTo>
                    <a:pt x="73938" y="799"/>
                    <a:pt x="74045" y="739"/>
                    <a:pt x="74069" y="727"/>
                  </a:cubicBezTo>
                  <a:cubicBezTo>
                    <a:pt x="74117" y="703"/>
                    <a:pt x="74176" y="668"/>
                    <a:pt x="74224" y="644"/>
                  </a:cubicBezTo>
                  <a:cubicBezTo>
                    <a:pt x="74260" y="644"/>
                    <a:pt x="74343" y="572"/>
                    <a:pt x="74379" y="572"/>
                  </a:cubicBezTo>
                  <a:cubicBezTo>
                    <a:pt x="74414" y="572"/>
                    <a:pt x="74474" y="656"/>
                    <a:pt x="74521" y="656"/>
                  </a:cubicBezTo>
                  <a:cubicBezTo>
                    <a:pt x="74569" y="656"/>
                    <a:pt x="74617" y="584"/>
                    <a:pt x="74664" y="584"/>
                  </a:cubicBezTo>
                  <a:cubicBezTo>
                    <a:pt x="74712" y="584"/>
                    <a:pt x="74772" y="668"/>
                    <a:pt x="74807" y="668"/>
                  </a:cubicBezTo>
                  <a:cubicBezTo>
                    <a:pt x="74831" y="668"/>
                    <a:pt x="74950" y="584"/>
                    <a:pt x="74962" y="584"/>
                  </a:cubicBezTo>
                  <a:cubicBezTo>
                    <a:pt x="74974" y="596"/>
                    <a:pt x="75105" y="656"/>
                    <a:pt x="75105" y="668"/>
                  </a:cubicBezTo>
                  <a:cubicBezTo>
                    <a:pt x="75093" y="692"/>
                    <a:pt x="74938" y="727"/>
                    <a:pt x="74950" y="751"/>
                  </a:cubicBezTo>
                  <a:cubicBezTo>
                    <a:pt x="74950" y="751"/>
                    <a:pt x="75069" y="834"/>
                    <a:pt x="75081" y="834"/>
                  </a:cubicBezTo>
                  <a:cubicBezTo>
                    <a:pt x="75117" y="834"/>
                    <a:pt x="75212" y="763"/>
                    <a:pt x="75236" y="751"/>
                  </a:cubicBezTo>
                  <a:cubicBezTo>
                    <a:pt x="75260" y="751"/>
                    <a:pt x="75367" y="680"/>
                    <a:pt x="75391" y="680"/>
                  </a:cubicBezTo>
                  <a:cubicBezTo>
                    <a:pt x="75403" y="680"/>
                    <a:pt x="75522" y="763"/>
                    <a:pt x="75534" y="763"/>
                  </a:cubicBezTo>
                  <a:cubicBezTo>
                    <a:pt x="75545" y="751"/>
                    <a:pt x="75676" y="703"/>
                    <a:pt x="75688" y="692"/>
                  </a:cubicBezTo>
                  <a:cubicBezTo>
                    <a:pt x="75688" y="680"/>
                    <a:pt x="75557" y="608"/>
                    <a:pt x="75545" y="608"/>
                  </a:cubicBezTo>
                  <a:cubicBezTo>
                    <a:pt x="75593" y="608"/>
                    <a:pt x="75653" y="525"/>
                    <a:pt x="75700" y="525"/>
                  </a:cubicBezTo>
                  <a:cubicBezTo>
                    <a:pt x="75748" y="525"/>
                    <a:pt x="75784" y="608"/>
                    <a:pt x="75831" y="608"/>
                  </a:cubicBezTo>
                  <a:cubicBezTo>
                    <a:pt x="75879" y="620"/>
                    <a:pt x="75926" y="692"/>
                    <a:pt x="75974" y="692"/>
                  </a:cubicBezTo>
                  <a:cubicBezTo>
                    <a:pt x="75986" y="692"/>
                    <a:pt x="76117" y="608"/>
                    <a:pt x="76129" y="620"/>
                  </a:cubicBezTo>
                  <a:cubicBezTo>
                    <a:pt x="76141" y="632"/>
                    <a:pt x="76272" y="692"/>
                    <a:pt x="76272" y="703"/>
                  </a:cubicBezTo>
                  <a:cubicBezTo>
                    <a:pt x="76260" y="727"/>
                    <a:pt x="76105" y="763"/>
                    <a:pt x="76117" y="775"/>
                  </a:cubicBezTo>
                  <a:cubicBezTo>
                    <a:pt x="76117" y="787"/>
                    <a:pt x="76236" y="858"/>
                    <a:pt x="76248" y="858"/>
                  </a:cubicBezTo>
                  <a:cubicBezTo>
                    <a:pt x="76272" y="870"/>
                    <a:pt x="76391" y="799"/>
                    <a:pt x="76403" y="787"/>
                  </a:cubicBezTo>
                  <a:lnTo>
                    <a:pt x="76557" y="715"/>
                  </a:lnTo>
                  <a:lnTo>
                    <a:pt x="76712" y="632"/>
                  </a:lnTo>
                  <a:cubicBezTo>
                    <a:pt x="76736" y="620"/>
                    <a:pt x="76831" y="561"/>
                    <a:pt x="76867" y="561"/>
                  </a:cubicBezTo>
                  <a:cubicBezTo>
                    <a:pt x="76879" y="561"/>
                    <a:pt x="76986" y="632"/>
                    <a:pt x="76998" y="644"/>
                  </a:cubicBezTo>
                  <a:cubicBezTo>
                    <a:pt x="77034" y="656"/>
                    <a:pt x="77093" y="715"/>
                    <a:pt x="77141" y="727"/>
                  </a:cubicBezTo>
                  <a:cubicBezTo>
                    <a:pt x="77165" y="727"/>
                    <a:pt x="77260" y="644"/>
                    <a:pt x="77296" y="644"/>
                  </a:cubicBezTo>
                  <a:cubicBezTo>
                    <a:pt x="77343" y="644"/>
                    <a:pt x="77379" y="727"/>
                    <a:pt x="77439" y="727"/>
                  </a:cubicBezTo>
                  <a:cubicBezTo>
                    <a:pt x="77474" y="739"/>
                    <a:pt x="77546" y="656"/>
                    <a:pt x="77581" y="656"/>
                  </a:cubicBezTo>
                  <a:cubicBezTo>
                    <a:pt x="77641" y="656"/>
                    <a:pt x="77677" y="739"/>
                    <a:pt x="77724" y="739"/>
                  </a:cubicBezTo>
                  <a:cubicBezTo>
                    <a:pt x="77772" y="739"/>
                    <a:pt x="77831" y="668"/>
                    <a:pt x="77879" y="668"/>
                  </a:cubicBezTo>
                  <a:cubicBezTo>
                    <a:pt x="77927" y="668"/>
                    <a:pt x="77974" y="751"/>
                    <a:pt x="78022" y="751"/>
                  </a:cubicBezTo>
                  <a:cubicBezTo>
                    <a:pt x="78046" y="751"/>
                    <a:pt x="78153" y="680"/>
                    <a:pt x="78165" y="668"/>
                  </a:cubicBezTo>
                  <a:cubicBezTo>
                    <a:pt x="78212" y="656"/>
                    <a:pt x="78272" y="608"/>
                    <a:pt x="78320" y="596"/>
                  </a:cubicBezTo>
                  <a:cubicBezTo>
                    <a:pt x="78355" y="584"/>
                    <a:pt x="78427" y="680"/>
                    <a:pt x="78462" y="680"/>
                  </a:cubicBezTo>
                  <a:cubicBezTo>
                    <a:pt x="78510" y="680"/>
                    <a:pt x="78570" y="608"/>
                    <a:pt x="78617" y="596"/>
                  </a:cubicBezTo>
                  <a:cubicBezTo>
                    <a:pt x="78653" y="596"/>
                    <a:pt x="78712" y="680"/>
                    <a:pt x="78748" y="692"/>
                  </a:cubicBezTo>
                  <a:cubicBezTo>
                    <a:pt x="78808" y="692"/>
                    <a:pt x="78855" y="608"/>
                    <a:pt x="78903" y="608"/>
                  </a:cubicBezTo>
                  <a:cubicBezTo>
                    <a:pt x="78951" y="608"/>
                    <a:pt x="78998" y="692"/>
                    <a:pt x="79046" y="692"/>
                  </a:cubicBezTo>
                  <a:cubicBezTo>
                    <a:pt x="79082" y="692"/>
                    <a:pt x="79165" y="608"/>
                    <a:pt x="79201" y="620"/>
                  </a:cubicBezTo>
                  <a:cubicBezTo>
                    <a:pt x="79213" y="620"/>
                    <a:pt x="79344" y="692"/>
                    <a:pt x="79344" y="703"/>
                  </a:cubicBezTo>
                  <a:cubicBezTo>
                    <a:pt x="79344" y="703"/>
                    <a:pt x="79189" y="775"/>
                    <a:pt x="79189" y="775"/>
                  </a:cubicBezTo>
                  <a:cubicBezTo>
                    <a:pt x="79153" y="775"/>
                    <a:pt x="79082" y="692"/>
                    <a:pt x="79046" y="692"/>
                  </a:cubicBezTo>
                  <a:cubicBezTo>
                    <a:pt x="78998" y="703"/>
                    <a:pt x="78939" y="775"/>
                    <a:pt x="78891" y="775"/>
                  </a:cubicBezTo>
                  <a:cubicBezTo>
                    <a:pt x="78855" y="775"/>
                    <a:pt x="78796" y="680"/>
                    <a:pt x="78748" y="692"/>
                  </a:cubicBezTo>
                  <a:cubicBezTo>
                    <a:pt x="78701" y="692"/>
                    <a:pt x="78653" y="751"/>
                    <a:pt x="78605" y="763"/>
                  </a:cubicBezTo>
                  <a:cubicBezTo>
                    <a:pt x="78653" y="775"/>
                    <a:pt x="78689" y="846"/>
                    <a:pt x="78736" y="846"/>
                  </a:cubicBezTo>
                  <a:cubicBezTo>
                    <a:pt x="78784" y="846"/>
                    <a:pt x="78855" y="763"/>
                    <a:pt x="78891" y="775"/>
                  </a:cubicBezTo>
                  <a:cubicBezTo>
                    <a:pt x="78951" y="775"/>
                    <a:pt x="78974" y="846"/>
                    <a:pt x="79034" y="858"/>
                  </a:cubicBezTo>
                  <a:cubicBezTo>
                    <a:pt x="79082" y="858"/>
                    <a:pt x="79141" y="775"/>
                    <a:pt x="79189" y="775"/>
                  </a:cubicBezTo>
                  <a:cubicBezTo>
                    <a:pt x="79213" y="775"/>
                    <a:pt x="79296" y="870"/>
                    <a:pt x="79320" y="858"/>
                  </a:cubicBezTo>
                  <a:cubicBezTo>
                    <a:pt x="79367" y="858"/>
                    <a:pt x="79439" y="811"/>
                    <a:pt x="79474" y="787"/>
                  </a:cubicBezTo>
                  <a:cubicBezTo>
                    <a:pt x="79522" y="763"/>
                    <a:pt x="79582" y="739"/>
                    <a:pt x="79629" y="703"/>
                  </a:cubicBezTo>
                  <a:cubicBezTo>
                    <a:pt x="79653" y="692"/>
                    <a:pt x="79748" y="632"/>
                    <a:pt x="79784" y="632"/>
                  </a:cubicBezTo>
                  <a:cubicBezTo>
                    <a:pt x="79820" y="632"/>
                    <a:pt x="79879" y="715"/>
                    <a:pt x="79927" y="715"/>
                  </a:cubicBezTo>
                  <a:cubicBezTo>
                    <a:pt x="79963" y="715"/>
                    <a:pt x="80034" y="632"/>
                    <a:pt x="80070" y="644"/>
                  </a:cubicBezTo>
                  <a:cubicBezTo>
                    <a:pt x="80129" y="644"/>
                    <a:pt x="80165" y="715"/>
                    <a:pt x="80213" y="727"/>
                  </a:cubicBezTo>
                  <a:cubicBezTo>
                    <a:pt x="80260" y="727"/>
                    <a:pt x="80308" y="811"/>
                    <a:pt x="80356" y="811"/>
                  </a:cubicBezTo>
                  <a:cubicBezTo>
                    <a:pt x="80379" y="811"/>
                    <a:pt x="80487" y="739"/>
                    <a:pt x="80510" y="727"/>
                  </a:cubicBezTo>
                  <a:cubicBezTo>
                    <a:pt x="80522" y="727"/>
                    <a:pt x="80641" y="656"/>
                    <a:pt x="80653" y="656"/>
                  </a:cubicBezTo>
                  <a:cubicBezTo>
                    <a:pt x="80677" y="656"/>
                    <a:pt x="80796" y="727"/>
                    <a:pt x="80796" y="739"/>
                  </a:cubicBezTo>
                  <a:cubicBezTo>
                    <a:pt x="80796" y="751"/>
                    <a:pt x="80629" y="811"/>
                    <a:pt x="80641" y="822"/>
                  </a:cubicBezTo>
                  <a:cubicBezTo>
                    <a:pt x="80653" y="822"/>
                    <a:pt x="80760" y="906"/>
                    <a:pt x="80784" y="906"/>
                  </a:cubicBezTo>
                  <a:cubicBezTo>
                    <a:pt x="80820" y="906"/>
                    <a:pt x="80903" y="822"/>
                    <a:pt x="80939" y="822"/>
                  </a:cubicBezTo>
                  <a:cubicBezTo>
                    <a:pt x="80987" y="834"/>
                    <a:pt x="81022" y="894"/>
                    <a:pt x="81070" y="906"/>
                  </a:cubicBezTo>
                  <a:lnTo>
                    <a:pt x="81356" y="1073"/>
                  </a:lnTo>
                  <a:cubicBezTo>
                    <a:pt x="81391" y="1049"/>
                    <a:pt x="81463" y="1037"/>
                    <a:pt x="81510" y="1001"/>
                  </a:cubicBezTo>
                  <a:cubicBezTo>
                    <a:pt x="81522" y="989"/>
                    <a:pt x="81653" y="942"/>
                    <a:pt x="81653" y="930"/>
                  </a:cubicBezTo>
                  <a:cubicBezTo>
                    <a:pt x="81665" y="918"/>
                    <a:pt x="81522" y="834"/>
                    <a:pt x="81522" y="834"/>
                  </a:cubicBezTo>
                  <a:cubicBezTo>
                    <a:pt x="81499" y="846"/>
                    <a:pt x="81379" y="918"/>
                    <a:pt x="81368" y="918"/>
                  </a:cubicBezTo>
                  <a:cubicBezTo>
                    <a:pt x="81320" y="906"/>
                    <a:pt x="81272" y="858"/>
                    <a:pt x="81225" y="834"/>
                  </a:cubicBezTo>
                  <a:cubicBezTo>
                    <a:pt x="81189" y="811"/>
                    <a:pt x="81129" y="775"/>
                    <a:pt x="81094" y="751"/>
                  </a:cubicBezTo>
                  <a:cubicBezTo>
                    <a:pt x="81094" y="751"/>
                    <a:pt x="81129" y="727"/>
                    <a:pt x="81165" y="703"/>
                  </a:cubicBezTo>
                  <a:cubicBezTo>
                    <a:pt x="81201" y="692"/>
                    <a:pt x="81237" y="668"/>
                    <a:pt x="81237" y="668"/>
                  </a:cubicBezTo>
                  <a:cubicBezTo>
                    <a:pt x="81296" y="668"/>
                    <a:pt x="81332" y="751"/>
                    <a:pt x="81379" y="751"/>
                  </a:cubicBezTo>
                  <a:cubicBezTo>
                    <a:pt x="81427" y="751"/>
                    <a:pt x="81487" y="680"/>
                    <a:pt x="81534" y="680"/>
                  </a:cubicBezTo>
                  <a:cubicBezTo>
                    <a:pt x="81582" y="680"/>
                    <a:pt x="81630" y="763"/>
                    <a:pt x="81677" y="763"/>
                  </a:cubicBezTo>
                  <a:cubicBezTo>
                    <a:pt x="81725" y="763"/>
                    <a:pt x="81772" y="680"/>
                    <a:pt x="81820" y="680"/>
                  </a:cubicBezTo>
                  <a:cubicBezTo>
                    <a:pt x="81880" y="692"/>
                    <a:pt x="81915" y="763"/>
                    <a:pt x="81963" y="775"/>
                  </a:cubicBezTo>
                  <a:cubicBezTo>
                    <a:pt x="81999" y="775"/>
                    <a:pt x="82082" y="692"/>
                    <a:pt x="82118" y="692"/>
                  </a:cubicBezTo>
                  <a:cubicBezTo>
                    <a:pt x="82141" y="692"/>
                    <a:pt x="82237" y="763"/>
                    <a:pt x="82261" y="775"/>
                  </a:cubicBezTo>
                  <a:cubicBezTo>
                    <a:pt x="82284" y="787"/>
                    <a:pt x="82368" y="858"/>
                    <a:pt x="82392" y="858"/>
                  </a:cubicBezTo>
                  <a:cubicBezTo>
                    <a:pt x="82439" y="870"/>
                    <a:pt x="82499" y="787"/>
                    <a:pt x="82546" y="787"/>
                  </a:cubicBezTo>
                  <a:cubicBezTo>
                    <a:pt x="82582" y="787"/>
                    <a:pt x="82665" y="870"/>
                    <a:pt x="82689" y="870"/>
                  </a:cubicBezTo>
                  <a:cubicBezTo>
                    <a:pt x="82737" y="858"/>
                    <a:pt x="82808" y="811"/>
                    <a:pt x="82844" y="799"/>
                  </a:cubicBezTo>
                  <a:cubicBezTo>
                    <a:pt x="82868" y="787"/>
                    <a:pt x="82963" y="715"/>
                    <a:pt x="82987" y="715"/>
                  </a:cubicBezTo>
                  <a:cubicBezTo>
                    <a:pt x="83034" y="715"/>
                    <a:pt x="83082" y="799"/>
                    <a:pt x="83130" y="799"/>
                  </a:cubicBezTo>
                  <a:cubicBezTo>
                    <a:pt x="83165" y="799"/>
                    <a:pt x="83261" y="715"/>
                    <a:pt x="83284" y="727"/>
                  </a:cubicBezTo>
                  <a:cubicBezTo>
                    <a:pt x="83332" y="739"/>
                    <a:pt x="83392" y="787"/>
                    <a:pt x="83427" y="811"/>
                  </a:cubicBezTo>
                  <a:cubicBezTo>
                    <a:pt x="83439" y="822"/>
                    <a:pt x="83546" y="894"/>
                    <a:pt x="83558" y="894"/>
                  </a:cubicBezTo>
                  <a:cubicBezTo>
                    <a:pt x="83594" y="894"/>
                    <a:pt x="83689" y="834"/>
                    <a:pt x="83713" y="811"/>
                  </a:cubicBezTo>
                  <a:lnTo>
                    <a:pt x="83868" y="739"/>
                  </a:lnTo>
                  <a:cubicBezTo>
                    <a:pt x="83880" y="727"/>
                    <a:pt x="84011" y="656"/>
                    <a:pt x="84023" y="656"/>
                  </a:cubicBezTo>
                  <a:cubicBezTo>
                    <a:pt x="84035" y="668"/>
                    <a:pt x="84166" y="739"/>
                    <a:pt x="84166" y="751"/>
                  </a:cubicBezTo>
                  <a:cubicBezTo>
                    <a:pt x="84154" y="763"/>
                    <a:pt x="83999" y="811"/>
                    <a:pt x="84011" y="822"/>
                  </a:cubicBezTo>
                  <a:cubicBezTo>
                    <a:pt x="84023" y="846"/>
                    <a:pt x="84118" y="882"/>
                    <a:pt x="84142" y="906"/>
                  </a:cubicBezTo>
                  <a:cubicBezTo>
                    <a:pt x="84189" y="942"/>
                    <a:pt x="84237" y="965"/>
                    <a:pt x="84285" y="989"/>
                  </a:cubicBezTo>
                  <a:cubicBezTo>
                    <a:pt x="84332" y="1025"/>
                    <a:pt x="84380" y="1049"/>
                    <a:pt x="84427" y="1073"/>
                  </a:cubicBezTo>
                  <a:cubicBezTo>
                    <a:pt x="84523" y="1025"/>
                    <a:pt x="84630" y="977"/>
                    <a:pt x="84725" y="918"/>
                  </a:cubicBezTo>
                  <a:cubicBezTo>
                    <a:pt x="84773" y="906"/>
                    <a:pt x="84832" y="858"/>
                    <a:pt x="84880" y="846"/>
                  </a:cubicBezTo>
                  <a:cubicBezTo>
                    <a:pt x="84904" y="846"/>
                    <a:pt x="84987" y="930"/>
                    <a:pt x="85023" y="930"/>
                  </a:cubicBezTo>
                  <a:cubicBezTo>
                    <a:pt x="85047" y="930"/>
                    <a:pt x="85154" y="846"/>
                    <a:pt x="85178" y="858"/>
                  </a:cubicBezTo>
                  <a:cubicBezTo>
                    <a:pt x="85189" y="858"/>
                    <a:pt x="85320" y="930"/>
                    <a:pt x="85309" y="942"/>
                  </a:cubicBezTo>
                  <a:cubicBezTo>
                    <a:pt x="85309" y="965"/>
                    <a:pt x="85154" y="989"/>
                    <a:pt x="85166" y="1013"/>
                  </a:cubicBezTo>
                  <a:cubicBezTo>
                    <a:pt x="85166" y="1037"/>
                    <a:pt x="85273" y="1073"/>
                    <a:pt x="85297" y="1096"/>
                  </a:cubicBezTo>
                  <a:cubicBezTo>
                    <a:pt x="85297" y="1096"/>
                    <a:pt x="85451" y="1037"/>
                    <a:pt x="85451" y="1025"/>
                  </a:cubicBezTo>
                  <a:cubicBezTo>
                    <a:pt x="85451" y="1001"/>
                    <a:pt x="85320" y="965"/>
                    <a:pt x="85309" y="942"/>
                  </a:cubicBezTo>
                  <a:cubicBezTo>
                    <a:pt x="85368" y="930"/>
                    <a:pt x="85416" y="858"/>
                    <a:pt x="85463" y="858"/>
                  </a:cubicBezTo>
                  <a:cubicBezTo>
                    <a:pt x="85511" y="858"/>
                    <a:pt x="85570" y="953"/>
                    <a:pt x="85606" y="942"/>
                  </a:cubicBezTo>
                  <a:cubicBezTo>
                    <a:pt x="85630" y="942"/>
                    <a:pt x="85737" y="858"/>
                    <a:pt x="85761" y="870"/>
                  </a:cubicBezTo>
                  <a:cubicBezTo>
                    <a:pt x="85809" y="882"/>
                    <a:pt x="85868" y="930"/>
                    <a:pt x="85892" y="953"/>
                  </a:cubicBezTo>
                  <a:cubicBezTo>
                    <a:pt x="85928" y="965"/>
                    <a:pt x="85999" y="1037"/>
                    <a:pt x="86035" y="1037"/>
                  </a:cubicBezTo>
                  <a:cubicBezTo>
                    <a:pt x="86082" y="1049"/>
                    <a:pt x="86118" y="1120"/>
                    <a:pt x="86178" y="1120"/>
                  </a:cubicBezTo>
                  <a:cubicBezTo>
                    <a:pt x="86225" y="1132"/>
                    <a:pt x="86285" y="1049"/>
                    <a:pt x="86332" y="1049"/>
                  </a:cubicBezTo>
                  <a:cubicBezTo>
                    <a:pt x="86380" y="1049"/>
                    <a:pt x="86416" y="1132"/>
                    <a:pt x="86463" y="1132"/>
                  </a:cubicBezTo>
                  <a:cubicBezTo>
                    <a:pt x="86511" y="1132"/>
                    <a:pt x="86571" y="1049"/>
                    <a:pt x="86618" y="1049"/>
                  </a:cubicBezTo>
                  <a:cubicBezTo>
                    <a:pt x="86654" y="1049"/>
                    <a:pt x="86725" y="1144"/>
                    <a:pt x="86761" y="1144"/>
                  </a:cubicBezTo>
                  <a:cubicBezTo>
                    <a:pt x="86809" y="1132"/>
                    <a:pt x="86880" y="1084"/>
                    <a:pt x="86916" y="1061"/>
                  </a:cubicBezTo>
                  <a:lnTo>
                    <a:pt x="87059" y="989"/>
                  </a:lnTo>
                  <a:lnTo>
                    <a:pt x="87368" y="834"/>
                  </a:lnTo>
                  <a:lnTo>
                    <a:pt x="87654" y="1001"/>
                  </a:lnTo>
                  <a:cubicBezTo>
                    <a:pt x="87595" y="1001"/>
                    <a:pt x="87547" y="1073"/>
                    <a:pt x="87499" y="1073"/>
                  </a:cubicBezTo>
                  <a:cubicBezTo>
                    <a:pt x="87487" y="1073"/>
                    <a:pt x="87356" y="1001"/>
                    <a:pt x="87356" y="989"/>
                  </a:cubicBezTo>
                  <a:cubicBezTo>
                    <a:pt x="87345" y="1025"/>
                    <a:pt x="87214" y="1037"/>
                    <a:pt x="87202" y="1073"/>
                  </a:cubicBezTo>
                  <a:cubicBezTo>
                    <a:pt x="87190" y="1084"/>
                    <a:pt x="87345" y="1132"/>
                    <a:pt x="87345" y="1156"/>
                  </a:cubicBezTo>
                  <a:cubicBezTo>
                    <a:pt x="87345" y="1168"/>
                    <a:pt x="87178" y="1215"/>
                    <a:pt x="87190" y="1227"/>
                  </a:cubicBezTo>
                  <a:cubicBezTo>
                    <a:pt x="87202" y="1251"/>
                    <a:pt x="87297" y="1299"/>
                    <a:pt x="87333" y="1311"/>
                  </a:cubicBezTo>
                  <a:cubicBezTo>
                    <a:pt x="87380" y="1346"/>
                    <a:pt x="87428" y="1370"/>
                    <a:pt x="87464" y="1406"/>
                  </a:cubicBezTo>
                  <a:cubicBezTo>
                    <a:pt x="87511" y="1430"/>
                    <a:pt x="87583" y="1454"/>
                    <a:pt x="87606" y="1489"/>
                  </a:cubicBezTo>
                  <a:cubicBezTo>
                    <a:pt x="87618" y="1489"/>
                    <a:pt x="87452" y="1549"/>
                    <a:pt x="87452" y="1561"/>
                  </a:cubicBezTo>
                  <a:cubicBezTo>
                    <a:pt x="87452" y="1573"/>
                    <a:pt x="87571" y="1632"/>
                    <a:pt x="87595" y="1644"/>
                  </a:cubicBezTo>
                  <a:cubicBezTo>
                    <a:pt x="87618" y="1668"/>
                    <a:pt x="87726" y="1715"/>
                    <a:pt x="87737" y="1727"/>
                  </a:cubicBezTo>
                  <a:cubicBezTo>
                    <a:pt x="87737" y="1751"/>
                    <a:pt x="87583" y="1787"/>
                    <a:pt x="87583" y="1811"/>
                  </a:cubicBezTo>
                  <a:cubicBezTo>
                    <a:pt x="87583" y="1835"/>
                    <a:pt x="87726" y="1870"/>
                    <a:pt x="87714" y="1894"/>
                  </a:cubicBezTo>
                  <a:cubicBezTo>
                    <a:pt x="87714" y="1906"/>
                    <a:pt x="87559" y="1965"/>
                    <a:pt x="87571" y="1965"/>
                  </a:cubicBezTo>
                  <a:cubicBezTo>
                    <a:pt x="87583" y="1977"/>
                    <a:pt x="87678" y="2049"/>
                    <a:pt x="87702" y="2049"/>
                  </a:cubicBezTo>
                  <a:cubicBezTo>
                    <a:pt x="87737" y="2061"/>
                    <a:pt x="87821" y="1977"/>
                    <a:pt x="87856" y="1977"/>
                  </a:cubicBezTo>
                  <a:cubicBezTo>
                    <a:pt x="87904" y="1977"/>
                    <a:pt x="87952" y="2061"/>
                    <a:pt x="87999" y="2061"/>
                  </a:cubicBezTo>
                  <a:cubicBezTo>
                    <a:pt x="88047" y="2037"/>
                    <a:pt x="88095" y="2013"/>
                    <a:pt x="88154" y="1989"/>
                  </a:cubicBezTo>
                  <a:cubicBezTo>
                    <a:pt x="88190" y="1965"/>
                    <a:pt x="88285" y="1930"/>
                    <a:pt x="88297" y="1906"/>
                  </a:cubicBezTo>
                  <a:cubicBezTo>
                    <a:pt x="88309" y="1894"/>
                    <a:pt x="88166" y="1835"/>
                    <a:pt x="88166" y="1823"/>
                  </a:cubicBezTo>
                  <a:cubicBezTo>
                    <a:pt x="88166" y="1799"/>
                    <a:pt x="88297" y="1763"/>
                    <a:pt x="88321" y="1751"/>
                  </a:cubicBezTo>
                  <a:cubicBezTo>
                    <a:pt x="88333" y="1727"/>
                    <a:pt x="88178" y="1680"/>
                    <a:pt x="88178" y="1656"/>
                  </a:cubicBezTo>
                  <a:cubicBezTo>
                    <a:pt x="88178" y="1656"/>
                    <a:pt x="88321" y="1584"/>
                    <a:pt x="88333" y="1584"/>
                  </a:cubicBezTo>
                  <a:cubicBezTo>
                    <a:pt x="88345" y="1584"/>
                    <a:pt x="88464" y="1656"/>
                    <a:pt x="88464" y="1668"/>
                  </a:cubicBezTo>
                  <a:cubicBezTo>
                    <a:pt x="88476" y="1680"/>
                    <a:pt x="88321" y="1727"/>
                    <a:pt x="88321" y="1751"/>
                  </a:cubicBezTo>
                  <a:cubicBezTo>
                    <a:pt x="88309" y="1775"/>
                    <a:pt x="88452" y="1799"/>
                    <a:pt x="88452" y="1835"/>
                  </a:cubicBezTo>
                  <a:cubicBezTo>
                    <a:pt x="88440" y="1858"/>
                    <a:pt x="88309" y="1882"/>
                    <a:pt x="88297" y="1906"/>
                  </a:cubicBezTo>
                  <a:cubicBezTo>
                    <a:pt x="88297" y="1918"/>
                    <a:pt x="88452" y="1989"/>
                    <a:pt x="88440" y="1989"/>
                  </a:cubicBezTo>
                  <a:cubicBezTo>
                    <a:pt x="88404" y="2025"/>
                    <a:pt x="88333" y="2049"/>
                    <a:pt x="88285" y="2073"/>
                  </a:cubicBezTo>
                  <a:cubicBezTo>
                    <a:pt x="88273" y="2073"/>
                    <a:pt x="88154" y="2144"/>
                    <a:pt x="88130" y="2144"/>
                  </a:cubicBezTo>
                  <a:cubicBezTo>
                    <a:pt x="88118" y="2144"/>
                    <a:pt x="88011" y="2061"/>
                    <a:pt x="87999" y="2061"/>
                  </a:cubicBezTo>
                  <a:cubicBezTo>
                    <a:pt x="87940" y="2073"/>
                    <a:pt x="87892" y="2120"/>
                    <a:pt x="87845" y="2144"/>
                  </a:cubicBezTo>
                  <a:lnTo>
                    <a:pt x="87690" y="2216"/>
                  </a:lnTo>
                  <a:cubicBezTo>
                    <a:pt x="87642" y="2239"/>
                    <a:pt x="87595" y="2263"/>
                    <a:pt x="87535" y="2287"/>
                  </a:cubicBezTo>
                  <a:cubicBezTo>
                    <a:pt x="87487" y="2287"/>
                    <a:pt x="87452" y="2204"/>
                    <a:pt x="87404" y="2204"/>
                  </a:cubicBezTo>
                  <a:cubicBezTo>
                    <a:pt x="87392" y="2204"/>
                    <a:pt x="87249" y="2287"/>
                    <a:pt x="87249" y="2287"/>
                  </a:cubicBezTo>
                  <a:cubicBezTo>
                    <a:pt x="87225" y="2263"/>
                    <a:pt x="87106" y="2216"/>
                    <a:pt x="87106" y="2204"/>
                  </a:cubicBezTo>
                  <a:cubicBezTo>
                    <a:pt x="87106" y="2168"/>
                    <a:pt x="87261" y="2156"/>
                    <a:pt x="87261" y="2120"/>
                  </a:cubicBezTo>
                  <a:cubicBezTo>
                    <a:pt x="87261" y="2096"/>
                    <a:pt x="87118" y="2061"/>
                    <a:pt x="87118" y="2037"/>
                  </a:cubicBezTo>
                  <a:cubicBezTo>
                    <a:pt x="87118" y="2013"/>
                    <a:pt x="87249" y="1977"/>
                    <a:pt x="87273" y="1965"/>
                  </a:cubicBezTo>
                  <a:cubicBezTo>
                    <a:pt x="87273" y="1965"/>
                    <a:pt x="87404" y="2049"/>
                    <a:pt x="87416" y="2049"/>
                  </a:cubicBezTo>
                  <a:cubicBezTo>
                    <a:pt x="87428" y="2049"/>
                    <a:pt x="87547" y="1977"/>
                    <a:pt x="87571" y="1965"/>
                  </a:cubicBezTo>
                  <a:cubicBezTo>
                    <a:pt x="87571" y="1965"/>
                    <a:pt x="87428" y="1894"/>
                    <a:pt x="87428" y="1882"/>
                  </a:cubicBezTo>
                  <a:cubicBezTo>
                    <a:pt x="87428" y="1858"/>
                    <a:pt x="87559" y="1835"/>
                    <a:pt x="87583" y="1811"/>
                  </a:cubicBezTo>
                  <a:cubicBezTo>
                    <a:pt x="87595" y="1799"/>
                    <a:pt x="87440" y="1739"/>
                    <a:pt x="87440" y="1727"/>
                  </a:cubicBezTo>
                  <a:cubicBezTo>
                    <a:pt x="87392" y="1751"/>
                    <a:pt x="87333" y="1775"/>
                    <a:pt x="87285" y="1799"/>
                  </a:cubicBezTo>
                  <a:cubicBezTo>
                    <a:pt x="87273" y="1811"/>
                    <a:pt x="87154" y="1882"/>
                    <a:pt x="87130" y="1882"/>
                  </a:cubicBezTo>
                  <a:cubicBezTo>
                    <a:pt x="87106" y="1870"/>
                    <a:pt x="87011" y="1787"/>
                    <a:pt x="86999" y="1787"/>
                  </a:cubicBezTo>
                  <a:cubicBezTo>
                    <a:pt x="86952" y="1799"/>
                    <a:pt x="86880" y="1846"/>
                    <a:pt x="86844" y="1870"/>
                  </a:cubicBezTo>
                  <a:lnTo>
                    <a:pt x="86690" y="1942"/>
                  </a:lnTo>
                  <a:cubicBezTo>
                    <a:pt x="86678" y="1918"/>
                    <a:pt x="86547" y="1894"/>
                    <a:pt x="86547" y="1858"/>
                  </a:cubicBezTo>
                  <a:cubicBezTo>
                    <a:pt x="86547" y="1846"/>
                    <a:pt x="86678" y="1799"/>
                    <a:pt x="86702" y="1787"/>
                  </a:cubicBezTo>
                  <a:cubicBezTo>
                    <a:pt x="86749" y="1763"/>
                    <a:pt x="86809" y="1727"/>
                    <a:pt x="86856" y="1704"/>
                  </a:cubicBezTo>
                  <a:cubicBezTo>
                    <a:pt x="86880" y="1692"/>
                    <a:pt x="86975" y="1632"/>
                    <a:pt x="87011" y="1632"/>
                  </a:cubicBezTo>
                  <a:cubicBezTo>
                    <a:pt x="87047" y="1632"/>
                    <a:pt x="87106" y="1715"/>
                    <a:pt x="87154" y="1715"/>
                  </a:cubicBezTo>
                  <a:cubicBezTo>
                    <a:pt x="87166" y="1715"/>
                    <a:pt x="87297" y="1644"/>
                    <a:pt x="87297" y="1644"/>
                  </a:cubicBezTo>
                  <a:cubicBezTo>
                    <a:pt x="87309" y="1632"/>
                    <a:pt x="87166" y="1549"/>
                    <a:pt x="87166" y="1549"/>
                  </a:cubicBezTo>
                  <a:cubicBezTo>
                    <a:pt x="87130" y="1549"/>
                    <a:pt x="87035" y="1632"/>
                    <a:pt x="87011" y="1632"/>
                  </a:cubicBezTo>
                  <a:cubicBezTo>
                    <a:pt x="86964" y="1620"/>
                    <a:pt x="86904" y="1573"/>
                    <a:pt x="86868" y="1549"/>
                  </a:cubicBezTo>
                  <a:cubicBezTo>
                    <a:pt x="86856" y="1537"/>
                    <a:pt x="86725" y="1477"/>
                    <a:pt x="86737" y="1465"/>
                  </a:cubicBezTo>
                  <a:cubicBezTo>
                    <a:pt x="86737" y="1442"/>
                    <a:pt x="86856" y="1394"/>
                    <a:pt x="86880" y="1382"/>
                  </a:cubicBezTo>
                  <a:cubicBezTo>
                    <a:pt x="86940" y="1358"/>
                    <a:pt x="86987" y="1334"/>
                    <a:pt x="87035" y="1311"/>
                  </a:cubicBezTo>
                  <a:cubicBezTo>
                    <a:pt x="86987" y="1287"/>
                    <a:pt x="86952" y="1239"/>
                    <a:pt x="86904" y="1227"/>
                  </a:cubicBezTo>
                  <a:cubicBezTo>
                    <a:pt x="86856" y="1203"/>
                    <a:pt x="86809" y="1144"/>
                    <a:pt x="86761" y="1144"/>
                  </a:cubicBezTo>
                  <a:cubicBezTo>
                    <a:pt x="86725" y="1132"/>
                    <a:pt x="86642" y="1215"/>
                    <a:pt x="86606" y="1215"/>
                  </a:cubicBezTo>
                  <a:cubicBezTo>
                    <a:pt x="86594" y="1215"/>
                    <a:pt x="86475" y="1132"/>
                    <a:pt x="86463" y="1132"/>
                  </a:cubicBezTo>
                  <a:cubicBezTo>
                    <a:pt x="86452" y="1144"/>
                    <a:pt x="86321" y="1192"/>
                    <a:pt x="86309" y="1203"/>
                  </a:cubicBezTo>
                  <a:cubicBezTo>
                    <a:pt x="86309" y="1227"/>
                    <a:pt x="86440" y="1275"/>
                    <a:pt x="86452" y="1287"/>
                  </a:cubicBezTo>
                  <a:cubicBezTo>
                    <a:pt x="86463" y="1299"/>
                    <a:pt x="86594" y="1370"/>
                    <a:pt x="86594" y="1382"/>
                  </a:cubicBezTo>
                  <a:cubicBezTo>
                    <a:pt x="86583" y="1382"/>
                    <a:pt x="86452" y="1454"/>
                    <a:pt x="86440" y="1454"/>
                  </a:cubicBezTo>
                  <a:cubicBezTo>
                    <a:pt x="86404" y="1454"/>
                    <a:pt x="86344" y="1370"/>
                    <a:pt x="86297" y="1370"/>
                  </a:cubicBezTo>
                  <a:cubicBezTo>
                    <a:pt x="86249" y="1370"/>
                    <a:pt x="86202" y="1442"/>
                    <a:pt x="86142" y="1442"/>
                  </a:cubicBezTo>
                  <a:cubicBezTo>
                    <a:pt x="86142" y="1418"/>
                    <a:pt x="86011" y="1394"/>
                    <a:pt x="86011" y="1358"/>
                  </a:cubicBezTo>
                  <a:cubicBezTo>
                    <a:pt x="86011" y="1334"/>
                    <a:pt x="86166" y="1311"/>
                    <a:pt x="86166" y="1287"/>
                  </a:cubicBezTo>
                  <a:cubicBezTo>
                    <a:pt x="86154" y="1263"/>
                    <a:pt x="86047" y="1227"/>
                    <a:pt x="86023" y="1203"/>
                  </a:cubicBezTo>
                  <a:cubicBezTo>
                    <a:pt x="85987" y="1168"/>
                    <a:pt x="85928" y="1144"/>
                    <a:pt x="85880" y="1120"/>
                  </a:cubicBezTo>
                  <a:cubicBezTo>
                    <a:pt x="85868" y="1108"/>
                    <a:pt x="85773" y="1037"/>
                    <a:pt x="85749" y="1037"/>
                  </a:cubicBezTo>
                  <a:cubicBezTo>
                    <a:pt x="85737" y="1025"/>
                    <a:pt x="85594" y="1108"/>
                    <a:pt x="85594" y="1108"/>
                  </a:cubicBezTo>
                  <a:cubicBezTo>
                    <a:pt x="85594" y="1132"/>
                    <a:pt x="85725" y="1168"/>
                    <a:pt x="85725" y="1192"/>
                  </a:cubicBezTo>
                  <a:cubicBezTo>
                    <a:pt x="85713" y="1227"/>
                    <a:pt x="85594" y="1239"/>
                    <a:pt x="85582" y="1275"/>
                  </a:cubicBezTo>
                  <a:cubicBezTo>
                    <a:pt x="85570" y="1287"/>
                    <a:pt x="85713" y="1334"/>
                    <a:pt x="85713" y="1358"/>
                  </a:cubicBezTo>
                  <a:cubicBezTo>
                    <a:pt x="85713" y="1370"/>
                    <a:pt x="85559" y="1418"/>
                    <a:pt x="85559" y="1430"/>
                  </a:cubicBezTo>
                  <a:cubicBezTo>
                    <a:pt x="85582" y="1454"/>
                    <a:pt x="85666" y="1501"/>
                    <a:pt x="85701" y="1513"/>
                  </a:cubicBezTo>
                  <a:cubicBezTo>
                    <a:pt x="85749" y="1537"/>
                    <a:pt x="85797" y="1584"/>
                    <a:pt x="85844" y="1596"/>
                  </a:cubicBezTo>
                  <a:cubicBezTo>
                    <a:pt x="85880" y="1608"/>
                    <a:pt x="85940" y="1680"/>
                    <a:pt x="85975" y="1680"/>
                  </a:cubicBezTo>
                  <a:cubicBezTo>
                    <a:pt x="85987" y="1680"/>
                    <a:pt x="86023" y="1668"/>
                    <a:pt x="86059" y="1644"/>
                  </a:cubicBezTo>
                  <a:cubicBezTo>
                    <a:pt x="86094" y="1632"/>
                    <a:pt x="86130" y="1608"/>
                    <a:pt x="86130" y="1608"/>
                  </a:cubicBezTo>
                  <a:cubicBezTo>
                    <a:pt x="86154" y="1632"/>
                    <a:pt x="86273" y="1668"/>
                    <a:pt x="86273" y="1692"/>
                  </a:cubicBezTo>
                  <a:cubicBezTo>
                    <a:pt x="86273" y="1715"/>
                    <a:pt x="86118" y="1751"/>
                    <a:pt x="86118" y="1775"/>
                  </a:cubicBezTo>
                  <a:cubicBezTo>
                    <a:pt x="86130" y="1799"/>
                    <a:pt x="86261" y="1823"/>
                    <a:pt x="86261" y="1858"/>
                  </a:cubicBezTo>
                  <a:cubicBezTo>
                    <a:pt x="86261" y="1882"/>
                    <a:pt x="86106" y="1906"/>
                    <a:pt x="86106" y="1930"/>
                  </a:cubicBezTo>
                  <a:cubicBezTo>
                    <a:pt x="86106" y="1954"/>
                    <a:pt x="86261" y="1989"/>
                    <a:pt x="86249" y="2013"/>
                  </a:cubicBezTo>
                  <a:cubicBezTo>
                    <a:pt x="86237" y="2049"/>
                    <a:pt x="86106" y="2061"/>
                    <a:pt x="86094" y="2096"/>
                  </a:cubicBezTo>
                  <a:cubicBezTo>
                    <a:pt x="86082" y="2120"/>
                    <a:pt x="85940" y="2144"/>
                    <a:pt x="85940" y="2168"/>
                  </a:cubicBezTo>
                  <a:cubicBezTo>
                    <a:pt x="85940" y="2180"/>
                    <a:pt x="86082" y="2251"/>
                    <a:pt x="86082" y="2251"/>
                  </a:cubicBezTo>
                  <a:cubicBezTo>
                    <a:pt x="86059" y="2263"/>
                    <a:pt x="85951" y="2335"/>
                    <a:pt x="85928" y="2335"/>
                  </a:cubicBezTo>
                  <a:cubicBezTo>
                    <a:pt x="85880" y="2335"/>
                    <a:pt x="85821" y="2239"/>
                    <a:pt x="85785" y="2251"/>
                  </a:cubicBezTo>
                  <a:cubicBezTo>
                    <a:pt x="85737" y="2251"/>
                    <a:pt x="85678" y="2323"/>
                    <a:pt x="85630" y="2323"/>
                  </a:cubicBezTo>
                  <a:cubicBezTo>
                    <a:pt x="85582" y="2323"/>
                    <a:pt x="85547" y="2239"/>
                    <a:pt x="85499" y="2239"/>
                  </a:cubicBezTo>
                  <a:cubicBezTo>
                    <a:pt x="85451" y="2239"/>
                    <a:pt x="85380" y="2323"/>
                    <a:pt x="85344" y="2311"/>
                  </a:cubicBezTo>
                  <a:cubicBezTo>
                    <a:pt x="85297" y="2311"/>
                    <a:pt x="85249" y="2239"/>
                    <a:pt x="85201" y="2227"/>
                  </a:cubicBezTo>
                  <a:cubicBezTo>
                    <a:pt x="85154" y="2227"/>
                    <a:pt x="85118" y="2144"/>
                    <a:pt x="85070" y="2144"/>
                  </a:cubicBezTo>
                  <a:cubicBezTo>
                    <a:pt x="85035" y="2144"/>
                    <a:pt x="84939" y="2216"/>
                    <a:pt x="84916" y="2227"/>
                  </a:cubicBezTo>
                  <a:cubicBezTo>
                    <a:pt x="84892" y="2227"/>
                    <a:pt x="84773" y="2299"/>
                    <a:pt x="84761" y="2299"/>
                  </a:cubicBezTo>
                  <a:cubicBezTo>
                    <a:pt x="84749" y="2299"/>
                    <a:pt x="84618" y="2227"/>
                    <a:pt x="84618" y="2216"/>
                  </a:cubicBezTo>
                  <a:cubicBezTo>
                    <a:pt x="84618" y="2204"/>
                    <a:pt x="84749" y="2156"/>
                    <a:pt x="84773" y="2144"/>
                  </a:cubicBezTo>
                  <a:cubicBezTo>
                    <a:pt x="84785" y="2132"/>
                    <a:pt x="84928" y="2073"/>
                    <a:pt x="84928" y="2061"/>
                  </a:cubicBezTo>
                  <a:cubicBezTo>
                    <a:pt x="84916" y="2049"/>
                    <a:pt x="84797" y="1977"/>
                    <a:pt x="84785" y="1977"/>
                  </a:cubicBezTo>
                  <a:cubicBezTo>
                    <a:pt x="84737" y="1977"/>
                    <a:pt x="84678" y="2061"/>
                    <a:pt x="84630" y="2061"/>
                  </a:cubicBezTo>
                  <a:cubicBezTo>
                    <a:pt x="84582" y="2049"/>
                    <a:pt x="84547" y="1977"/>
                    <a:pt x="84499" y="1965"/>
                  </a:cubicBezTo>
                  <a:cubicBezTo>
                    <a:pt x="84487" y="1965"/>
                    <a:pt x="84344" y="2049"/>
                    <a:pt x="84344" y="2049"/>
                  </a:cubicBezTo>
                  <a:cubicBezTo>
                    <a:pt x="84320" y="2025"/>
                    <a:pt x="84201" y="1977"/>
                    <a:pt x="84201" y="1965"/>
                  </a:cubicBezTo>
                  <a:cubicBezTo>
                    <a:pt x="84201" y="1954"/>
                    <a:pt x="84344" y="1882"/>
                    <a:pt x="84356" y="1882"/>
                  </a:cubicBezTo>
                  <a:cubicBezTo>
                    <a:pt x="84404" y="1894"/>
                    <a:pt x="84439" y="1965"/>
                    <a:pt x="84499" y="1965"/>
                  </a:cubicBezTo>
                  <a:cubicBezTo>
                    <a:pt x="84511" y="1942"/>
                    <a:pt x="84642" y="1918"/>
                    <a:pt x="84642" y="1894"/>
                  </a:cubicBezTo>
                  <a:cubicBezTo>
                    <a:pt x="84654" y="1882"/>
                    <a:pt x="84499" y="1823"/>
                    <a:pt x="84511" y="1811"/>
                  </a:cubicBezTo>
                  <a:cubicBezTo>
                    <a:pt x="84523" y="1787"/>
                    <a:pt x="84630" y="1751"/>
                    <a:pt x="84666" y="1727"/>
                  </a:cubicBezTo>
                  <a:cubicBezTo>
                    <a:pt x="84713" y="1704"/>
                    <a:pt x="84761" y="1680"/>
                    <a:pt x="84808" y="1656"/>
                  </a:cubicBezTo>
                  <a:cubicBezTo>
                    <a:pt x="84820" y="1656"/>
                    <a:pt x="84939" y="1739"/>
                    <a:pt x="84951" y="1739"/>
                  </a:cubicBezTo>
                  <a:cubicBezTo>
                    <a:pt x="84975" y="1751"/>
                    <a:pt x="85070" y="1823"/>
                    <a:pt x="85094" y="1823"/>
                  </a:cubicBezTo>
                  <a:cubicBezTo>
                    <a:pt x="85106" y="1823"/>
                    <a:pt x="85237" y="1751"/>
                    <a:pt x="85249" y="1751"/>
                  </a:cubicBezTo>
                  <a:cubicBezTo>
                    <a:pt x="85249" y="1727"/>
                    <a:pt x="85106" y="1692"/>
                    <a:pt x="85106" y="1668"/>
                  </a:cubicBezTo>
                  <a:cubicBezTo>
                    <a:pt x="85106" y="1644"/>
                    <a:pt x="85237" y="1608"/>
                    <a:pt x="85261" y="1584"/>
                  </a:cubicBezTo>
                  <a:cubicBezTo>
                    <a:pt x="85297" y="1561"/>
                    <a:pt x="85368" y="1537"/>
                    <a:pt x="85416" y="1513"/>
                  </a:cubicBezTo>
                  <a:cubicBezTo>
                    <a:pt x="85463" y="1477"/>
                    <a:pt x="85511" y="1454"/>
                    <a:pt x="85559" y="1430"/>
                  </a:cubicBezTo>
                  <a:cubicBezTo>
                    <a:pt x="85559" y="1406"/>
                    <a:pt x="85428" y="1370"/>
                    <a:pt x="85428" y="1346"/>
                  </a:cubicBezTo>
                  <a:cubicBezTo>
                    <a:pt x="85428" y="1323"/>
                    <a:pt x="85582" y="1287"/>
                    <a:pt x="85582" y="1275"/>
                  </a:cubicBezTo>
                  <a:cubicBezTo>
                    <a:pt x="85570" y="1239"/>
                    <a:pt x="85451" y="1215"/>
                    <a:pt x="85440" y="1180"/>
                  </a:cubicBezTo>
                  <a:cubicBezTo>
                    <a:pt x="85428" y="1215"/>
                    <a:pt x="85285" y="1239"/>
                    <a:pt x="85285" y="1263"/>
                  </a:cubicBezTo>
                  <a:cubicBezTo>
                    <a:pt x="85285" y="1275"/>
                    <a:pt x="85440" y="1334"/>
                    <a:pt x="85428" y="1346"/>
                  </a:cubicBezTo>
                  <a:cubicBezTo>
                    <a:pt x="85404" y="1370"/>
                    <a:pt x="85309" y="1406"/>
                    <a:pt x="85273" y="1418"/>
                  </a:cubicBezTo>
                  <a:cubicBezTo>
                    <a:pt x="85249" y="1430"/>
                    <a:pt x="85142" y="1501"/>
                    <a:pt x="85118" y="1501"/>
                  </a:cubicBezTo>
                  <a:cubicBezTo>
                    <a:pt x="85094" y="1501"/>
                    <a:pt x="84999" y="1430"/>
                    <a:pt x="84975" y="1418"/>
                  </a:cubicBezTo>
                  <a:cubicBezTo>
                    <a:pt x="84975" y="1418"/>
                    <a:pt x="84939" y="1394"/>
                    <a:pt x="84904" y="1370"/>
                  </a:cubicBezTo>
                  <a:cubicBezTo>
                    <a:pt x="84880" y="1346"/>
                    <a:pt x="84844" y="1334"/>
                    <a:pt x="84844" y="1334"/>
                  </a:cubicBezTo>
                  <a:cubicBezTo>
                    <a:pt x="84785" y="1358"/>
                    <a:pt x="84737" y="1382"/>
                    <a:pt x="84689" y="1406"/>
                  </a:cubicBezTo>
                  <a:cubicBezTo>
                    <a:pt x="84654" y="1430"/>
                    <a:pt x="84558" y="1465"/>
                    <a:pt x="84535" y="1489"/>
                  </a:cubicBezTo>
                  <a:cubicBezTo>
                    <a:pt x="84523" y="1501"/>
                    <a:pt x="84678" y="1549"/>
                    <a:pt x="84678" y="1573"/>
                  </a:cubicBezTo>
                  <a:cubicBezTo>
                    <a:pt x="84678" y="1584"/>
                    <a:pt x="84547" y="1632"/>
                    <a:pt x="84523" y="1644"/>
                  </a:cubicBezTo>
                  <a:cubicBezTo>
                    <a:pt x="84475" y="1680"/>
                    <a:pt x="84416" y="1704"/>
                    <a:pt x="84368" y="1727"/>
                  </a:cubicBezTo>
                  <a:lnTo>
                    <a:pt x="84213" y="1799"/>
                  </a:lnTo>
                  <a:cubicBezTo>
                    <a:pt x="84177" y="1823"/>
                    <a:pt x="84106" y="1870"/>
                    <a:pt x="84058" y="1882"/>
                  </a:cubicBezTo>
                  <a:cubicBezTo>
                    <a:pt x="84035" y="1882"/>
                    <a:pt x="83951" y="1799"/>
                    <a:pt x="83927" y="1799"/>
                  </a:cubicBezTo>
                  <a:cubicBezTo>
                    <a:pt x="83904" y="1799"/>
                    <a:pt x="83785" y="1858"/>
                    <a:pt x="83773" y="1870"/>
                  </a:cubicBezTo>
                  <a:cubicBezTo>
                    <a:pt x="83749" y="1894"/>
                    <a:pt x="83618" y="1930"/>
                    <a:pt x="83618" y="1942"/>
                  </a:cubicBezTo>
                  <a:cubicBezTo>
                    <a:pt x="83618" y="1954"/>
                    <a:pt x="83749" y="2037"/>
                    <a:pt x="83761" y="2037"/>
                  </a:cubicBezTo>
                  <a:cubicBezTo>
                    <a:pt x="83761" y="2037"/>
                    <a:pt x="83796" y="2013"/>
                    <a:pt x="83844" y="1989"/>
                  </a:cubicBezTo>
                  <a:cubicBezTo>
                    <a:pt x="83880" y="1977"/>
                    <a:pt x="83916" y="1954"/>
                    <a:pt x="83916" y="1954"/>
                  </a:cubicBezTo>
                  <a:cubicBezTo>
                    <a:pt x="83927" y="1965"/>
                    <a:pt x="84046" y="2025"/>
                    <a:pt x="84046" y="2037"/>
                  </a:cubicBezTo>
                  <a:cubicBezTo>
                    <a:pt x="84046" y="2061"/>
                    <a:pt x="83892" y="2096"/>
                    <a:pt x="83892" y="2120"/>
                  </a:cubicBezTo>
                  <a:cubicBezTo>
                    <a:pt x="83904" y="2144"/>
                    <a:pt x="84023" y="2168"/>
                    <a:pt x="84035" y="2204"/>
                  </a:cubicBezTo>
                  <a:cubicBezTo>
                    <a:pt x="84035" y="2204"/>
                    <a:pt x="83999" y="2227"/>
                    <a:pt x="83963" y="2239"/>
                  </a:cubicBezTo>
                  <a:cubicBezTo>
                    <a:pt x="83927" y="2263"/>
                    <a:pt x="83892" y="2275"/>
                    <a:pt x="83880" y="2275"/>
                  </a:cubicBezTo>
                  <a:cubicBezTo>
                    <a:pt x="83832" y="2275"/>
                    <a:pt x="83796" y="2204"/>
                    <a:pt x="83749" y="2192"/>
                  </a:cubicBezTo>
                  <a:lnTo>
                    <a:pt x="83439" y="2346"/>
                  </a:lnTo>
                  <a:lnTo>
                    <a:pt x="83296" y="2263"/>
                  </a:lnTo>
                  <a:cubicBezTo>
                    <a:pt x="83261" y="2239"/>
                    <a:pt x="83177" y="2204"/>
                    <a:pt x="83165" y="2180"/>
                  </a:cubicBezTo>
                  <a:cubicBezTo>
                    <a:pt x="83154" y="2168"/>
                    <a:pt x="83308" y="2120"/>
                    <a:pt x="83308" y="2096"/>
                  </a:cubicBezTo>
                  <a:cubicBezTo>
                    <a:pt x="83320" y="2073"/>
                    <a:pt x="83165" y="2037"/>
                    <a:pt x="83177" y="2013"/>
                  </a:cubicBezTo>
                  <a:cubicBezTo>
                    <a:pt x="83177" y="2001"/>
                    <a:pt x="83308" y="1954"/>
                    <a:pt x="83332" y="1942"/>
                  </a:cubicBezTo>
                  <a:cubicBezTo>
                    <a:pt x="83344" y="1930"/>
                    <a:pt x="83487" y="1870"/>
                    <a:pt x="83475" y="1858"/>
                  </a:cubicBezTo>
                  <a:cubicBezTo>
                    <a:pt x="83475" y="1835"/>
                    <a:pt x="83332" y="1799"/>
                    <a:pt x="83344" y="1775"/>
                  </a:cubicBezTo>
                  <a:cubicBezTo>
                    <a:pt x="83344" y="1751"/>
                    <a:pt x="83213" y="1715"/>
                    <a:pt x="83201" y="1692"/>
                  </a:cubicBezTo>
                  <a:lnTo>
                    <a:pt x="83046" y="1775"/>
                  </a:lnTo>
                  <a:cubicBezTo>
                    <a:pt x="83011" y="1787"/>
                    <a:pt x="82927" y="1823"/>
                    <a:pt x="82892" y="1846"/>
                  </a:cubicBezTo>
                  <a:cubicBezTo>
                    <a:pt x="82880" y="1870"/>
                    <a:pt x="82749" y="1906"/>
                    <a:pt x="82749" y="1930"/>
                  </a:cubicBezTo>
                  <a:cubicBezTo>
                    <a:pt x="82737" y="1930"/>
                    <a:pt x="82880" y="2013"/>
                    <a:pt x="82880" y="2013"/>
                  </a:cubicBezTo>
                  <a:cubicBezTo>
                    <a:pt x="82892" y="2013"/>
                    <a:pt x="82927" y="1989"/>
                    <a:pt x="82963" y="1965"/>
                  </a:cubicBezTo>
                  <a:cubicBezTo>
                    <a:pt x="82999" y="1954"/>
                    <a:pt x="83034" y="1930"/>
                    <a:pt x="83034" y="1930"/>
                  </a:cubicBezTo>
                  <a:cubicBezTo>
                    <a:pt x="83058" y="1942"/>
                    <a:pt x="83177" y="2001"/>
                    <a:pt x="83177" y="2013"/>
                  </a:cubicBezTo>
                  <a:cubicBezTo>
                    <a:pt x="83177" y="2037"/>
                    <a:pt x="83011" y="2073"/>
                    <a:pt x="83023" y="2096"/>
                  </a:cubicBezTo>
                  <a:cubicBezTo>
                    <a:pt x="83034" y="2120"/>
                    <a:pt x="83142" y="2144"/>
                    <a:pt x="83165" y="2180"/>
                  </a:cubicBezTo>
                  <a:lnTo>
                    <a:pt x="83011" y="2251"/>
                  </a:lnTo>
                  <a:cubicBezTo>
                    <a:pt x="82975" y="2275"/>
                    <a:pt x="82903" y="2323"/>
                    <a:pt x="82856" y="2335"/>
                  </a:cubicBezTo>
                  <a:cubicBezTo>
                    <a:pt x="82832" y="2335"/>
                    <a:pt x="82749" y="2251"/>
                    <a:pt x="82713" y="2251"/>
                  </a:cubicBezTo>
                  <a:cubicBezTo>
                    <a:pt x="82665" y="2251"/>
                    <a:pt x="82618" y="2323"/>
                    <a:pt x="82558" y="2323"/>
                  </a:cubicBezTo>
                  <a:lnTo>
                    <a:pt x="82284" y="2156"/>
                  </a:lnTo>
                  <a:cubicBezTo>
                    <a:pt x="82332" y="2132"/>
                    <a:pt x="82392" y="2108"/>
                    <a:pt x="82439" y="2073"/>
                  </a:cubicBezTo>
                  <a:cubicBezTo>
                    <a:pt x="82451" y="2073"/>
                    <a:pt x="82594" y="2013"/>
                    <a:pt x="82594" y="2001"/>
                  </a:cubicBezTo>
                  <a:cubicBezTo>
                    <a:pt x="82594" y="1989"/>
                    <a:pt x="82439" y="1930"/>
                    <a:pt x="82451" y="1918"/>
                  </a:cubicBezTo>
                  <a:cubicBezTo>
                    <a:pt x="82475" y="1894"/>
                    <a:pt x="82558" y="1858"/>
                    <a:pt x="82606" y="1835"/>
                  </a:cubicBezTo>
                  <a:cubicBezTo>
                    <a:pt x="82630" y="1823"/>
                    <a:pt x="82749" y="1775"/>
                    <a:pt x="82761" y="1763"/>
                  </a:cubicBezTo>
                  <a:cubicBezTo>
                    <a:pt x="82761" y="1739"/>
                    <a:pt x="82618" y="1704"/>
                    <a:pt x="82618" y="1680"/>
                  </a:cubicBezTo>
                  <a:cubicBezTo>
                    <a:pt x="82570" y="1704"/>
                    <a:pt x="82511" y="1727"/>
                    <a:pt x="82463" y="1751"/>
                  </a:cubicBezTo>
                  <a:cubicBezTo>
                    <a:pt x="82415" y="1775"/>
                    <a:pt x="82344" y="1799"/>
                    <a:pt x="82308" y="1835"/>
                  </a:cubicBezTo>
                  <a:cubicBezTo>
                    <a:pt x="82296" y="1846"/>
                    <a:pt x="82165" y="1894"/>
                    <a:pt x="82165" y="1906"/>
                  </a:cubicBezTo>
                  <a:cubicBezTo>
                    <a:pt x="82153" y="1930"/>
                    <a:pt x="82308" y="1977"/>
                    <a:pt x="82296" y="1989"/>
                  </a:cubicBezTo>
                  <a:cubicBezTo>
                    <a:pt x="82284" y="2013"/>
                    <a:pt x="82153" y="2049"/>
                    <a:pt x="82141" y="2073"/>
                  </a:cubicBezTo>
                  <a:cubicBezTo>
                    <a:pt x="82141" y="2085"/>
                    <a:pt x="82296" y="2144"/>
                    <a:pt x="82284" y="2156"/>
                  </a:cubicBezTo>
                  <a:cubicBezTo>
                    <a:pt x="82261" y="2180"/>
                    <a:pt x="82165" y="2216"/>
                    <a:pt x="82130" y="2227"/>
                  </a:cubicBezTo>
                  <a:cubicBezTo>
                    <a:pt x="82082" y="2251"/>
                    <a:pt x="82034" y="2287"/>
                    <a:pt x="81975" y="2311"/>
                  </a:cubicBezTo>
                  <a:cubicBezTo>
                    <a:pt x="81963" y="2311"/>
                    <a:pt x="81868" y="2227"/>
                    <a:pt x="81844" y="2227"/>
                  </a:cubicBezTo>
                  <a:cubicBezTo>
                    <a:pt x="81808" y="2227"/>
                    <a:pt x="81713" y="2311"/>
                    <a:pt x="81689" y="2299"/>
                  </a:cubicBezTo>
                  <a:cubicBezTo>
                    <a:pt x="81641" y="2287"/>
                    <a:pt x="81582" y="2239"/>
                    <a:pt x="81546" y="2216"/>
                  </a:cubicBezTo>
                  <a:cubicBezTo>
                    <a:pt x="81534" y="2204"/>
                    <a:pt x="81439" y="2132"/>
                    <a:pt x="81415" y="2132"/>
                  </a:cubicBezTo>
                  <a:cubicBezTo>
                    <a:pt x="81379" y="2132"/>
                    <a:pt x="81272" y="2204"/>
                    <a:pt x="81260" y="2216"/>
                  </a:cubicBezTo>
                  <a:cubicBezTo>
                    <a:pt x="81225" y="2227"/>
                    <a:pt x="81153" y="2275"/>
                    <a:pt x="81106" y="2287"/>
                  </a:cubicBezTo>
                  <a:cubicBezTo>
                    <a:pt x="81082" y="2287"/>
                    <a:pt x="80998" y="2204"/>
                    <a:pt x="80963" y="2204"/>
                  </a:cubicBezTo>
                  <a:cubicBezTo>
                    <a:pt x="80915" y="2204"/>
                    <a:pt x="80856" y="2275"/>
                    <a:pt x="80808" y="2275"/>
                  </a:cubicBezTo>
                  <a:cubicBezTo>
                    <a:pt x="80760" y="2275"/>
                    <a:pt x="80725" y="2192"/>
                    <a:pt x="80677" y="2192"/>
                  </a:cubicBezTo>
                  <a:cubicBezTo>
                    <a:pt x="80641" y="2192"/>
                    <a:pt x="80546" y="2275"/>
                    <a:pt x="80522" y="2275"/>
                  </a:cubicBezTo>
                  <a:cubicBezTo>
                    <a:pt x="80475" y="2263"/>
                    <a:pt x="80415" y="2204"/>
                    <a:pt x="80379" y="2192"/>
                  </a:cubicBezTo>
                  <a:cubicBezTo>
                    <a:pt x="80367" y="2180"/>
                    <a:pt x="80272" y="2108"/>
                    <a:pt x="80236" y="2096"/>
                  </a:cubicBezTo>
                  <a:cubicBezTo>
                    <a:pt x="80213" y="2096"/>
                    <a:pt x="80106" y="2168"/>
                    <a:pt x="80094" y="2180"/>
                  </a:cubicBezTo>
                  <a:cubicBezTo>
                    <a:pt x="80058" y="2192"/>
                    <a:pt x="79975" y="2251"/>
                    <a:pt x="79939" y="2251"/>
                  </a:cubicBezTo>
                  <a:cubicBezTo>
                    <a:pt x="79891" y="2263"/>
                    <a:pt x="79844" y="2168"/>
                    <a:pt x="79796" y="2168"/>
                  </a:cubicBezTo>
                  <a:cubicBezTo>
                    <a:pt x="79760" y="2168"/>
                    <a:pt x="79689" y="2251"/>
                    <a:pt x="79641" y="2251"/>
                  </a:cubicBezTo>
                  <a:cubicBezTo>
                    <a:pt x="79594" y="2239"/>
                    <a:pt x="79558" y="2168"/>
                    <a:pt x="79510" y="2168"/>
                  </a:cubicBezTo>
                  <a:cubicBezTo>
                    <a:pt x="79463" y="2156"/>
                    <a:pt x="79403" y="2239"/>
                    <a:pt x="79355" y="2239"/>
                  </a:cubicBezTo>
                  <a:cubicBezTo>
                    <a:pt x="79308" y="2239"/>
                    <a:pt x="79260" y="2156"/>
                    <a:pt x="79213" y="2156"/>
                  </a:cubicBezTo>
                  <a:cubicBezTo>
                    <a:pt x="79165" y="2156"/>
                    <a:pt x="79105" y="2239"/>
                    <a:pt x="79058" y="2239"/>
                  </a:cubicBezTo>
                  <a:cubicBezTo>
                    <a:pt x="79022" y="2227"/>
                    <a:pt x="78963" y="2144"/>
                    <a:pt x="78927" y="2144"/>
                  </a:cubicBezTo>
                  <a:cubicBezTo>
                    <a:pt x="78867" y="2156"/>
                    <a:pt x="78820" y="2227"/>
                    <a:pt x="78772" y="2227"/>
                  </a:cubicBezTo>
                  <a:cubicBezTo>
                    <a:pt x="78724" y="2227"/>
                    <a:pt x="78677" y="2144"/>
                    <a:pt x="78629" y="2144"/>
                  </a:cubicBezTo>
                  <a:cubicBezTo>
                    <a:pt x="78593" y="2144"/>
                    <a:pt x="78510" y="2227"/>
                    <a:pt x="78474" y="2216"/>
                  </a:cubicBezTo>
                  <a:cubicBezTo>
                    <a:pt x="78462" y="2216"/>
                    <a:pt x="78343" y="2144"/>
                    <a:pt x="78343" y="2132"/>
                  </a:cubicBezTo>
                  <a:cubicBezTo>
                    <a:pt x="78343" y="2108"/>
                    <a:pt x="78498" y="2073"/>
                    <a:pt x="78486" y="2061"/>
                  </a:cubicBezTo>
                  <a:cubicBezTo>
                    <a:pt x="78486" y="2049"/>
                    <a:pt x="78367" y="1977"/>
                    <a:pt x="78355" y="1977"/>
                  </a:cubicBezTo>
                  <a:cubicBezTo>
                    <a:pt x="78343" y="1977"/>
                    <a:pt x="78201" y="2049"/>
                    <a:pt x="78201" y="2049"/>
                  </a:cubicBezTo>
                  <a:cubicBezTo>
                    <a:pt x="78201" y="2061"/>
                    <a:pt x="78343" y="2120"/>
                    <a:pt x="78343" y="2132"/>
                  </a:cubicBezTo>
                  <a:cubicBezTo>
                    <a:pt x="78331" y="2144"/>
                    <a:pt x="78201" y="2216"/>
                    <a:pt x="78189" y="2216"/>
                  </a:cubicBezTo>
                  <a:cubicBezTo>
                    <a:pt x="78153" y="2216"/>
                    <a:pt x="78070" y="2120"/>
                    <a:pt x="78046" y="2120"/>
                  </a:cubicBezTo>
                  <a:cubicBezTo>
                    <a:pt x="77998" y="2132"/>
                    <a:pt x="77927" y="2180"/>
                    <a:pt x="77891" y="2204"/>
                  </a:cubicBezTo>
                  <a:cubicBezTo>
                    <a:pt x="77867" y="2216"/>
                    <a:pt x="77784" y="2275"/>
                    <a:pt x="77736" y="2275"/>
                  </a:cubicBezTo>
                  <a:cubicBezTo>
                    <a:pt x="77724" y="2287"/>
                    <a:pt x="77617" y="2204"/>
                    <a:pt x="77605" y="2192"/>
                  </a:cubicBezTo>
                  <a:cubicBezTo>
                    <a:pt x="77581" y="2180"/>
                    <a:pt x="77486" y="2108"/>
                    <a:pt x="77462" y="2108"/>
                  </a:cubicBezTo>
                  <a:cubicBezTo>
                    <a:pt x="77439" y="2108"/>
                    <a:pt x="77331" y="2180"/>
                    <a:pt x="77308" y="2192"/>
                  </a:cubicBezTo>
                  <a:cubicBezTo>
                    <a:pt x="77296" y="2192"/>
                    <a:pt x="77177" y="2263"/>
                    <a:pt x="77153" y="2263"/>
                  </a:cubicBezTo>
                  <a:cubicBezTo>
                    <a:pt x="77129" y="2263"/>
                    <a:pt x="77046" y="2192"/>
                    <a:pt x="77022" y="2180"/>
                  </a:cubicBezTo>
                  <a:cubicBezTo>
                    <a:pt x="76998" y="2168"/>
                    <a:pt x="76903" y="2096"/>
                    <a:pt x="76879" y="2096"/>
                  </a:cubicBezTo>
                  <a:cubicBezTo>
                    <a:pt x="76855" y="2096"/>
                    <a:pt x="76748" y="2156"/>
                    <a:pt x="76724" y="2168"/>
                  </a:cubicBezTo>
                  <a:cubicBezTo>
                    <a:pt x="76700" y="2180"/>
                    <a:pt x="76605" y="2251"/>
                    <a:pt x="76569" y="2251"/>
                  </a:cubicBezTo>
                  <a:cubicBezTo>
                    <a:pt x="76534" y="2251"/>
                    <a:pt x="76474" y="2168"/>
                    <a:pt x="76438" y="2168"/>
                  </a:cubicBezTo>
                  <a:cubicBezTo>
                    <a:pt x="76391" y="2168"/>
                    <a:pt x="76319" y="2251"/>
                    <a:pt x="76284" y="2239"/>
                  </a:cubicBezTo>
                  <a:cubicBezTo>
                    <a:pt x="76224" y="2239"/>
                    <a:pt x="76200" y="2156"/>
                    <a:pt x="76141" y="2156"/>
                  </a:cubicBezTo>
                  <a:cubicBezTo>
                    <a:pt x="76093" y="2156"/>
                    <a:pt x="76034" y="2239"/>
                    <a:pt x="75986" y="2239"/>
                  </a:cubicBezTo>
                  <a:cubicBezTo>
                    <a:pt x="75938" y="2227"/>
                    <a:pt x="75903" y="2156"/>
                    <a:pt x="75855" y="2144"/>
                  </a:cubicBezTo>
                  <a:cubicBezTo>
                    <a:pt x="75807" y="2144"/>
                    <a:pt x="75748" y="2227"/>
                    <a:pt x="75700" y="2227"/>
                  </a:cubicBezTo>
                  <a:cubicBezTo>
                    <a:pt x="75653" y="2227"/>
                    <a:pt x="75593" y="2144"/>
                    <a:pt x="75557" y="2144"/>
                  </a:cubicBezTo>
                  <a:cubicBezTo>
                    <a:pt x="75510" y="2144"/>
                    <a:pt x="75462" y="2216"/>
                    <a:pt x="75403" y="2216"/>
                  </a:cubicBezTo>
                  <a:cubicBezTo>
                    <a:pt x="75355" y="2216"/>
                    <a:pt x="75307" y="2132"/>
                    <a:pt x="75272" y="2132"/>
                  </a:cubicBezTo>
                  <a:cubicBezTo>
                    <a:pt x="75224" y="2132"/>
                    <a:pt x="75164" y="2216"/>
                    <a:pt x="75117" y="2216"/>
                  </a:cubicBezTo>
                  <a:cubicBezTo>
                    <a:pt x="75069" y="2216"/>
                    <a:pt x="75022" y="2132"/>
                    <a:pt x="74974" y="2132"/>
                  </a:cubicBezTo>
                  <a:cubicBezTo>
                    <a:pt x="74938" y="2120"/>
                    <a:pt x="74855" y="2204"/>
                    <a:pt x="74819" y="2204"/>
                  </a:cubicBezTo>
                  <a:cubicBezTo>
                    <a:pt x="74772" y="2192"/>
                    <a:pt x="74736" y="2120"/>
                    <a:pt x="74688" y="2120"/>
                  </a:cubicBezTo>
                  <a:cubicBezTo>
                    <a:pt x="74641" y="2120"/>
                    <a:pt x="74581" y="2192"/>
                    <a:pt x="74533" y="2192"/>
                  </a:cubicBezTo>
                  <a:cubicBezTo>
                    <a:pt x="74486" y="2192"/>
                    <a:pt x="74438" y="2108"/>
                    <a:pt x="74391" y="2108"/>
                  </a:cubicBezTo>
                  <a:cubicBezTo>
                    <a:pt x="74343" y="2108"/>
                    <a:pt x="74283" y="2192"/>
                    <a:pt x="74236" y="2192"/>
                  </a:cubicBezTo>
                  <a:cubicBezTo>
                    <a:pt x="74188" y="2192"/>
                    <a:pt x="74152" y="2108"/>
                    <a:pt x="74105" y="2108"/>
                  </a:cubicBezTo>
                  <a:cubicBezTo>
                    <a:pt x="74045" y="2108"/>
                    <a:pt x="73998" y="2180"/>
                    <a:pt x="73950" y="2180"/>
                  </a:cubicBezTo>
                  <a:cubicBezTo>
                    <a:pt x="73914" y="2180"/>
                    <a:pt x="73843" y="2108"/>
                    <a:pt x="73807" y="2096"/>
                  </a:cubicBezTo>
                  <a:cubicBezTo>
                    <a:pt x="73759" y="2073"/>
                    <a:pt x="73712" y="2037"/>
                    <a:pt x="73664" y="2013"/>
                  </a:cubicBezTo>
                  <a:cubicBezTo>
                    <a:pt x="73652" y="2001"/>
                    <a:pt x="73521" y="1942"/>
                    <a:pt x="73533" y="1930"/>
                  </a:cubicBezTo>
                  <a:cubicBezTo>
                    <a:pt x="73533" y="1906"/>
                    <a:pt x="73676" y="1882"/>
                    <a:pt x="73688" y="1846"/>
                  </a:cubicBezTo>
                  <a:cubicBezTo>
                    <a:pt x="73688" y="1823"/>
                    <a:pt x="73545" y="1787"/>
                    <a:pt x="73545" y="1763"/>
                  </a:cubicBezTo>
                  <a:cubicBezTo>
                    <a:pt x="73545" y="1751"/>
                    <a:pt x="73700" y="1704"/>
                    <a:pt x="73700" y="1692"/>
                  </a:cubicBezTo>
                  <a:cubicBezTo>
                    <a:pt x="73676" y="1656"/>
                    <a:pt x="73581" y="1632"/>
                    <a:pt x="73557" y="1608"/>
                  </a:cubicBezTo>
                  <a:cubicBezTo>
                    <a:pt x="73545" y="1632"/>
                    <a:pt x="73402" y="1656"/>
                    <a:pt x="73402" y="1680"/>
                  </a:cubicBezTo>
                  <a:cubicBezTo>
                    <a:pt x="73402" y="1704"/>
                    <a:pt x="73545" y="1739"/>
                    <a:pt x="73545" y="1763"/>
                  </a:cubicBezTo>
                  <a:cubicBezTo>
                    <a:pt x="73545" y="1787"/>
                    <a:pt x="73390" y="1811"/>
                    <a:pt x="73390" y="1846"/>
                  </a:cubicBezTo>
                  <a:cubicBezTo>
                    <a:pt x="73390" y="1858"/>
                    <a:pt x="73545" y="1918"/>
                    <a:pt x="73533" y="1930"/>
                  </a:cubicBezTo>
                  <a:cubicBezTo>
                    <a:pt x="73521" y="1942"/>
                    <a:pt x="73390" y="2001"/>
                    <a:pt x="73378" y="2001"/>
                  </a:cubicBezTo>
                  <a:cubicBezTo>
                    <a:pt x="73355" y="2001"/>
                    <a:pt x="73248" y="1918"/>
                    <a:pt x="73236" y="1918"/>
                  </a:cubicBezTo>
                  <a:cubicBezTo>
                    <a:pt x="73224" y="1930"/>
                    <a:pt x="73081" y="1989"/>
                    <a:pt x="73081" y="2001"/>
                  </a:cubicBezTo>
                  <a:cubicBezTo>
                    <a:pt x="73081" y="2001"/>
                    <a:pt x="73224" y="2085"/>
                    <a:pt x="73224" y="2085"/>
                  </a:cubicBezTo>
                  <a:cubicBezTo>
                    <a:pt x="73188" y="2096"/>
                    <a:pt x="73105" y="2156"/>
                    <a:pt x="73069" y="2156"/>
                  </a:cubicBezTo>
                  <a:cubicBezTo>
                    <a:pt x="73033" y="2156"/>
                    <a:pt x="72974" y="2073"/>
                    <a:pt x="72926" y="2073"/>
                  </a:cubicBezTo>
                  <a:cubicBezTo>
                    <a:pt x="72902" y="2073"/>
                    <a:pt x="72807" y="2156"/>
                    <a:pt x="72783" y="2156"/>
                  </a:cubicBezTo>
                  <a:cubicBezTo>
                    <a:pt x="72736" y="2144"/>
                    <a:pt x="72676" y="2085"/>
                    <a:pt x="72640" y="2061"/>
                  </a:cubicBezTo>
                  <a:cubicBezTo>
                    <a:pt x="72616" y="2049"/>
                    <a:pt x="72521" y="1977"/>
                    <a:pt x="72497" y="1977"/>
                  </a:cubicBezTo>
                  <a:cubicBezTo>
                    <a:pt x="72474" y="1977"/>
                    <a:pt x="72366" y="2049"/>
                    <a:pt x="72343" y="2061"/>
                  </a:cubicBezTo>
                  <a:cubicBezTo>
                    <a:pt x="72319" y="2073"/>
                    <a:pt x="72235" y="2132"/>
                    <a:pt x="72200" y="2132"/>
                  </a:cubicBezTo>
                  <a:cubicBezTo>
                    <a:pt x="72152" y="2144"/>
                    <a:pt x="72093" y="2049"/>
                    <a:pt x="72057" y="2049"/>
                  </a:cubicBezTo>
                  <a:cubicBezTo>
                    <a:pt x="72021" y="2049"/>
                    <a:pt x="71938" y="2132"/>
                    <a:pt x="71902" y="2132"/>
                  </a:cubicBezTo>
                  <a:cubicBezTo>
                    <a:pt x="71854" y="2120"/>
                    <a:pt x="71819" y="2049"/>
                    <a:pt x="71759" y="2049"/>
                  </a:cubicBezTo>
                  <a:cubicBezTo>
                    <a:pt x="71724" y="2037"/>
                    <a:pt x="71652" y="2120"/>
                    <a:pt x="71616" y="2120"/>
                  </a:cubicBezTo>
                  <a:cubicBezTo>
                    <a:pt x="71569" y="2120"/>
                    <a:pt x="71521" y="2037"/>
                    <a:pt x="71473" y="2037"/>
                  </a:cubicBezTo>
                  <a:cubicBezTo>
                    <a:pt x="71426" y="2037"/>
                    <a:pt x="71366" y="2108"/>
                    <a:pt x="71319" y="2108"/>
                  </a:cubicBezTo>
                  <a:cubicBezTo>
                    <a:pt x="71283" y="2108"/>
                    <a:pt x="71223" y="2025"/>
                    <a:pt x="71176" y="2025"/>
                  </a:cubicBezTo>
                  <a:cubicBezTo>
                    <a:pt x="71128" y="2037"/>
                    <a:pt x="71081" y="2108"/>
                    <a:pt x="71033" y="2108"/>
                  </a:cubicBezTo>
                  <a:cubicBezTo>
                    <a:pt x="70985" y="2108"/>
                    <a:pt x="70938" y="2025"/>
                    <a:pt x="70890" y="2025"/>
                  </a:cubicBezTo>
                  <a:cubicBezTo>
                    <a:pt x="70854" y="2025"/>
                    <a:pt x="70771" y="2108"/>
                    <a:pt x="70735" y="2096"/>
                  </a:cubicBezTo>
                  <a:cubicBezTo>
                    <a:pt x="70723" y="2096"/>
                    <a:pt x="70592" y="2025"/>
                    <a:pt x="70592" y="2013"/>
                  </a:cubicBezTo>
                  <a:cubicBezTo>
                    <a:pt x="70604" y="1989"/>
                    <a:pt x="70759" y="1954"/>
                    <a:pt x="70747" y="1942"/>
                  </a:cubicBezTo>
                  <a:cubicBezTo>
                    <a:pt x="70747" y="1930"/>
                    <a:pt x="70628" y="1846"/>
                    <a:pt x="70616" y="1846"/>
                  </a:cubicBezTo>
                  <a:cubicBezTo>
                    <a:pt x="70604" y="1846"/>
                    <a:pt x="70461" y="1918"/>
                    <a:pt x="70461" y="1930"/>
                  </a:cubicBezTo>
                  <a:cubicBezTo>
                    <a:pt x="70461" y="1942"/>
                    <a:pt x="70604" y="2001"/>
                    <a:pt x="70592" y="2013"/>
                  </a:cubicBezTo>
                  <a:cubicBezTo>
                    <a:pt x="70581" y="2025"/>
                    <a:pt x="70461" y="2085"/>
                    <a:pt x="70450" y="2085"/>
                  </a:cubicBezTo>
                  <a:cubicBezTo>
                    <a:pt x="70414" y="2085"/>
                    <a:pt x="70330" y="2001"/>
                    <a:pt x="70307" y="2001"/>
                  </a:cubicBezTo>
                  <a:cubicBezTo>
                    <a:pt x="70259" y="2013"/>
                    <a:pt x="70188" y="2061"/>
                    <a:pt x="70152" y="2085"/>
                  </a:cubicBezTo>
                  <a:cubicBezTo>
                    <a:pt x="70116" y="2096"/>
                    <a:pt x="70045" y="2156"/>
                    <a:pt x="69997" y="2156"/>
                  </a:cubicBezTo>
                  <a:cubicBezTo>
                    <a:pt x="69985" y="2156"/>
                    <a:pt x="69878" y="2085"/>
                    <a:pt x="69866" y="2073"/>
                  </a:cubicBezTo>
                  <a:cubicBezTo>
                    <a:pt x="69830" y="2061"/>
                    <a:pt x="69759" y="1989"/>
                    <a:pt x="69723" y="1989"/>
                  </a:cubicBezTo>
                  <a:cubicBezTo>
                    <a:pt x="69699" y="1989"/>
                    <a:pt x="69580" y="2061"/>
                    <a:pt x="69568" y="2073"/>
                  </a:cubicBezTo>
                  <a:cubicBezTo>
                    <a:pt x="69533" y="2085"/>
                    <a:pt x="69461" y="2132"/>
                    <a:pt x="69414" y="2144"/>
                  </a:cubicBezTo>
                  <a:cubicBezTo>
                    <a:pt x="69390" y="2144"/>
                    <a:pt x="69307" y="2061"/>
                    <a:pt x="69283" y="2061"/>
                  </a:cubicBezTo>
                  <a:cubicBezTo>
                    <a:pt x="69235" y="2061"/>
                    <a:pt x="69164" y="2144"/>
                    <a:pt x="69128" y="2132"/>
                  </a:cubicBezTo>
                  <a:cubicBezTo>
                    <a:pt x="69092" y="2132"/>
                    <a:pt x="69009" y="2073"/>
                    <a:pt x="68985" y="2049"/>
                  </a:cubicBezTo>
                  <a:cubicBezTo>
                    <a:pt x="68973" y="2037"/>
                    <a:pt x="68866" y="1965"/>
                    <a:pt x="68842" y="1965"/>
                  </a:cubicBezTo>
                  <a:cubicBezTo>
                    <a:pt x="68818" y="1965"/>
                    <a:pt x="68711" y="2049"/>
                    <a:pt x="68699" y="2049"/>
                  </a:cubicBezTo>
                  <a:cubicBezTo>
                    <a:pt x="68640" y="2025"/>
                    <a:pt x="68592" y="1977"/>
                    <a:pt x="68556" y="1965"/>
                  </a:cubicBezTo>
                  <a:cubicBezTo>
                    <a:pt x="68533" y="1954"/>
                    <a:pt x="68437" y="1870"/>
                    <a:pt x="68414" y="1870"/>
                  </a:cubicBezTo>
                  <a:cubicBezTo>
                    <a:pt x="68402" y="1870"/>
                    <a:pt x="68259" y="1942"/>
                    <a:pt x="68259" y="1954"/>
                  </a:cubicBezTo>
                  <a:cubicBezTo>
                    <a:pt x="68259" y="1954"/>
                    <a:pt x="68402" y="2037"/>
                    <a:pt x="68402" y="2037"/>
                  </a:cubicBezTo>
                  <a:cubicBezTo>
                    <a:pt x="68366" y="2049"/>
                    <a:pt x="68295" y="2120"/>
                    <a:pt x="68247" y="2108"/>
                  </a:cubicBezTo>
                  <a:cubicBezTo>
                    <a:pt x="68211" y="2108"/>
                    <a:pt x="68152" y="2025"/>
                    <a:pt x="68104" y="2025"/>
                  </a:cubicBezTo>
                  <a:cubicBezTo>
                    <a:pt x="68080" y="2037"/>
                    <a:pt x="67985" y="2108"/>
                    <a:pt x="67961" y="2108"/>
                  </a:cubicBezTo>
                  <a:cubicBezTo>
                    <a:pt x="67914" y="2096"/>
                    <a:pt x="67854" y="2037"/>
                    <a:pt x="67818" y="2025"/>
                  </a:cubicBezTo>
                  <a:cubicBezTo>
                    <a:pt x="67794" y="2013"/>
                    <a:pt x="67699" y="1942"/>
                    <a:pt x="67675" y="1942"/>
                  </a:cubicBezTo>
                  <a:cubicBezTo>
                    <a:pt x="67652" y="1942"/>
                    <a:pt x="67544" y="2001"/>
                    <a:pt x="67521" y="2013"/>
                  </a:cubicBezTo>
                  <a:cubicBezTo>
                    <a:pt x="67509" y="2025"/>
                    <a:pt x="67390" y="2096"/>
                    <a:pt x="67378" y="2096"/>
                  </a:cubicBezTo>
                  <a:cubicBezTo>
                    <a:pt x="67330" y="2085"/>
                    <a:pt x="67271" y="2001"/>
                    <a:pt x="67235" y="2001"/>
                  </a:cubicBezTo>
                  <a:cubicBezTo>
                    <a:pt x="67187" y="2013"/>
                    <a:pt x="67128" y="2085"/>
                    <a:pt x="67080" y="2085"/>
                  </a:cubicBezTo>
                  <a:cubicBezTo>
                    <a:pt x="67044" y="2085"/>
                    <a:pt x="66985" y="1989"/>
                    <a:pt x="66937" y="2001"/>
                  </a:cubicBezTo>
                  <a:cubicBezTo>
                    <a:pt x="66913" y="2001"/>
                    <a:pt x="66818" y="2085"/>
                    <a:pt x="66794" y="2073"/>
                  </a:cubicBezTo>
                  <a:cubicBezTo>
                    <a:pt x="66771" y="2073"/>
                    <a:pt x="66651" y="2001"/>
                    <a:pt x="66651" y="1989"/>
                  </a:cubicBezTo>
                  <a:cubicBezTo>
                    <a:pt x="66651" y="1965"/>
                    <a:pt x="66806" y="1930"/>
                    <a:pt x="66806" y="1918"/>
                  </a:cubicBezTo>
                  <a:cubicBezTo>
                    <a:pt x="66806" y="1906"/>
                    <a:pt x="66675" y="1835"/>
                    <a:pt x="66663" y="1835"/>
                  </a:cubicBezTo>
                  <a:cubicBezTo>
                    <a:pt x="66651" y="1835"/>
                    <a:pt x="66509" y="1906"/>
                    <a:pt x="66509" y="1906"/>
                  </a:cubicBezTo>
                  <a:cubicBezTo>
                    <a:pt x="66509" y="1906"/>
                    <a:pt x="66544" y="1930"/>
                    <a:pt x="66580" y="1954"/>
                  </a:cubicBezTo>
                  <a:cubicBezTo>
                    <a:pt x="66616" y="1965"/>
                    <a:pt x="66651" y="1989"/>
                    <a:pt x="66651" y="1989"/>
                  </a:cubicBezTo>
                  <a:cubicBezTo>
                    <a:pt x="66604" y="2001"/>
                    <a:pt x="66544" y="2073"/>
                    <a:pt x="66497" y="2073"/>
                  </a:cubicBezTo>
                  <a:cubicBezTo>
                    <a:pt x="66449" y="2061"/>
                    <a:pt x="66413" y="1989"/>
                    <a:pt x="66354" y="1977"/>
                  </a:cubicBezTo>
                  <a:cubicBezTo>
                    <a:pt x="66306" y="1977"/>
                    <a:pt x="66259" y="2061"/>
                    <a:pt x="66211" y="2061"/>
                  </a:cubicBezTo>
                  <a:cubicBezTo>
                    <a:pt x="66163" y="2061"/>
                    <a:pt x="66116" y="1977"/>
                    <a:pt x="66068" y="1977"/>
                  </a:cubicBezTo>
                  <a:cubicBezTo>
                    <a:pt x="66020" y="1977"/>
                    <a:pt x="65961" y="2049"/>
                    <a:pt x="65913" y="2049"/>
                  </a:cubicBezTo>
                  <a:cubicBezTo>
                    <a:pt x="65878" y="2049"/>
                    <a:pt x="65806" y="1965"/>
                    <a:pt x="65770" y="1965"/>
                  </a:cubicBezTo>
                  <a:cubicBezTo>
                    <a:pt x="65723" y="1977"/>
                    <a:pt x="65663" y="2025"/>
                    <a:pt x="65628" y="2049"/>
                  </a:cubicBezTo>
                  <a:cubicBezTo>
                    <a:pt x="65604" y="2061"/>
                    <a:pt x="65497" y="2120"/>
                    <a:pt x="65473" y="2120"/>
                  </a:cubicBezTo>
                  <a:cubicBezTo>
                    <a:pt x="65425" y="2120"/>
                    <a:pt x="65377" y="2037"/>
                    <a:pt x="65330" y="2037"/>
                  </a:cubicBezTo>
                  <a:cubicBezTo>
                    <a:pt x="65294" y="2037"/>
                    <a:pt x="65199" y="2120"/>
                    <a:pt x="65175" y="2120"/>
                  </a:cubicBezTo>
                  <a:cubicBezTo>
                    <a:pt x="65127" y="2108"/>
                    <a:pt x="65068" y="2049"/>
                    <a:pt x="65044" y="2025"/>
                  </a:cubicBezTo>
                  <a:cubicBezTo>
                    <a:pt x="65020" y="2025"/>
                    <a:pt x="64925" y="1942"/>
                    <a:pt x="64901" y="1942"/>
                  </a:cubicBezTo>
                  <a:cubicBezTo>
                    <a:pt x="64866" y="1942"/>
                    <a:pt x="64770" y="2013"/>
                    <a:pt x="64746" y="2025"/>
                  </a:cubicBezTo>
                  <a:cubicBezTo>
                    <a:pt x="64723" y="2037"/>
                    <a:pt x="64627" y="2096"/>
                    <a:pt x="64592" y="2096"/>
                  </a:cubicBezTo>
                  <a:cubicBezTo>
                    <a:pt x="64544" y="2096"/>
                    <a:pt x="64496" y="2013"/>
                    <a:pt x="64461" y="2013"/>
                  </a:cubicBezTo>
                  <a:cubicBezTo>
                    <a:pt x="64413" y="2013"/>
                    <a:pt x="64342" y="2096"/>
                    <a:pt x="64306" y="2096"/>
                  </a:cubicBezTo>
                  <a:cubicBezTo>
                    <a:pt x="64246" y="2085"/>
                    <a:pt x="64211" y="2013"/>
                    <a:pt x="64163" y="2001"/>
                  </a:cubicBezTo>
                  <a:cubicBezTo>
                    <a:pt x="64115" y="2001"/>
                    <a:pt x="64056" y="2085"/>
                    <a:pt x="64008" y="2085"/>
                  </a:cubicBezTo>
                  <a:cubicBezTo>
                    <a:pt x="63961" y="2085"/>
                    <a:pt x="63925" y="2001"/>
                    <a:pt x="63865" y="2001"/>
                  </a:cubicBezTo>
                  <a:cubicBezTo>
                    <a:pt x="63818" y="2001"/>
                    <a:pt x="63770" y="2073"/>
                    <a:pt x="63723" y="2073"/>
                  </a:cubicBezTo>
                  <a:cubicBezTo>
                    <a:pt x="63675" y="2073"/>
                    <a:pt x="63627" y="1989"/>
                    <a:pt x="63580" y="1989"/>
                  </a:cubicBezTo>
                  <a:cubicBezTo>
                    <a:pt x="63532" y="1989"/>
                    <a:pt x="63472" y="2073"/>
                    <a:pt x="63425" y="2073"/>
                  </a:cubicBezTo>
                  <a:cubicBezTo>
                    <a:pt x="63377" y="2073"/>
                    <a:pt x="63342" y="1989"/>
                    <a:pt x="63282" y="1989"/>
                  </a:cubicBezTo>
                  <a:cubicBezTo>
                    <a:pt x="63234" y="1977"/>
                    <a:pt x="63187" y="2061"/>
                    <a:pt x="63139" y="2061"/>
                  </a:cubicBezTo>
                  <a:cubicBezTo>
                    <a:pt x="63091" y="2061"/>
                    <a:pt x="63032" y="1977"/>
                    <a:pt x="62996" y="1977"/>
                  </a:cubicBezTo>
                  <a:cubicBezTo>
                    <a:pt x="62937" y="1977"/>
                    <a:pt x="62901" y="2049"/>
                    <a:pt x="62841" y="2049"/>
                  </a:cubicBezTo>
                  <a:cubicBezTo>
                    <a:pt x="62794" y="2049"/>
                    <a:pt x="62746" y="1965"/>
                    <a:pt x="62699" y="1965"/>
                  </a:cubicBezTo>
                  <a:cubicBezTo>
                    <a:pt x="62651" y="1965"/>
                    <a:pt x="62603" y="2049"/>
                    <a:pt x="62556" y="2049"/>
                  </a:cubicBezTo>
                  <a:cubicBezTo>
                    <a:pt x="62508" y="2049"/>
                    <a:pt x="62460" y="1965"/>
                    <a:pt x="62413" y="1965"/>
                  </a:cubicBezTo>
                  <a:cubicBezTo>
                    <a:pt x="62365" y="1965"/>
                    <a:pt x="62306" y="2037"/>
                    <a:pt x="62258" y="2037"/>
                  </a:cubicBezTo>
                  <a:cubicBezTo>
                    <a:pt x="62210" y="2037"/>
                    <a:pt x="62175" y="1954"/>
                    <a:pt x="62115" y="1954"/>
                  </a:cubicBezTo>
                  <a:cubicBezTo>
                    <a:pt x="62079" y="1954"/>
                    <a:pt x="62008" y="2037"/>
                    <a:pt x="61972" y="2025"/>
                  </a:cubicBezTo>
                  <a:cubicBezTo>
                    <a:pt x="61948" y="2025"/>
                    <a:pt x="61829" y="1954"/>
                    <a:pt x="61829" y="1942"/>
                  </a:cubicBezTo>
                  <a:cubicBezTo>
                    <a:pt x="61829" y="1918"/>
                    <a:pt x="61984" y="1894"/>
                    <a:pt x="61984" y="1870"/>
                  </a:cubicBezTo>
                  <a:cubicBezTo>
                    <a:pt x="61984" y="1858"/>
                    <a:pt x="61853" y="1787"/>
                    <a:pt x="61841" y="1787"/>
                  </a:cubicBezTo>
                  <a:cubicBezTo>
                    <a:pt x="61829" y="1787"/>
                    <a:pt x="61687" y="1858"/>
                    <a:pt x="61687" y="1858"/>
                  </a:cubicBezTo>
                  <a:cubicBezTo>
                    <a:pt x="61687" y="1870"/>
                    <a:pt x="61841" y="1942"/>
                    <a:pt x="61829" y="1942"/>
                  </a:cubicBezTo>
                  <a:cubicBezTo>
                    <a:pt x="61818" y="1954"/>
                    <a:pt x="61698" y="2025"/>
                    <a:pt x="61675" y="2025"/>
                  </a:cubicBezTo>
                  <a:cubicBezTo>
                    <a:pt x="61639" y="2025"/>
                    <a:pt x="61567" y="1930"/>
                    <a:pt x="61532" y="1942"/>
                  </a:cubicBezTo>
                  <a:cubicBezTo>
                    <a:pt x="61484" y="1942"/>
                    <a:pt x="61425" y="2001"/>
                    <a:pt x="61389" y="2013"/>
                  </a:cubicBezTo>
                  <a:cubicBezTo>
                    <a:pt x="61353" y="2037"/>
                    <a:pt x="61270" y="2085"/>
                    <a:pt x="61234" y="2096"/>
                  </a:cubicBezTo>
                  <a:cubicBezTo>
                    <a:pt x="61210" y="2096"/>
                    <a:pt x="61103" y="2013"/>
                    <a:pt x="61091" y="2013"/>
                  </a:cubicBezTo>
                  <a:cubicBezTo>
                    <a:pt x="61079" y="2001"/>
                    <a:pt x="60972" y="1918"/>
                    <a:pt x="60948" y="1918"/>
                  </a:cubicBezTo>
                  <a:cubicBezTo>
                    <a:pt x="60925" y="1918"/>
                    <a:pt x="60817" y="1989"/>
                    <a:pt x="60805" y="2001"/>
                  </a:cubicBezTo>
                  <a:cubicBezTo>
                    <a:pt x="60770" y="2013"/>
                    <a:pt x="60686" y="2073"/>
                    <a:pt x="60651" y="2073"/>
                  </a:cubicBezTo>
                  <a:cubicBezTo>
                    <a:pt x="60603" y="2085"/>
                    <a:pt x="60544" y="1989"/>
                    <a:pt x="60508" y="1989"/>
                  </a:cubicBezTo>
                  <a:cubicBezTo>
                    <a:pt x="60472" y="1989"/>
                    <a:pt x="60389" y="2073"/>
                    <a:pt x="60353" y="2073"/>
                  </a:cubicBezTo>
                  <a:cubicBezTo>
                    <a:pt x="60305" y="2061"/>
                    <a:pt x="60270" y="1989"/>
                    <a:pt x="60210" y="1989"/>
                  </a:cubicBezTo>
                  <a:cubicBezTo>
                    <a:pt x="60174" y="1977"/>
                    <a:pt x="60115" y="2061"/>
                    <a:pt x="60067" y="2061"/>
                  </a:cubicBezTo>
                  <a:cubicBezTo>
                    <a:pt x="60020" y="2061"/>
                    <a:pt x="59972" y="1977"/>
                    <a:pt x="59924" y="1977"/>
                  </a:cubicBezTo>
                  <a:cubicBezTo>
                    <a:pt x="59877" y="1977"/>
                    <a:pt x="59817" y="2061"/>
                    <a:pt x="59770" y="2049"/>
                  </a:cubicBezTo>
                  <a:cubicBezTo>
                    <a:pt x="59734" y="2049"/>
                    <a:pt x="59674" y="1965"/>
                    <a:pt x="59627" y="1965"/>
                  </a:cubicBezTo>
                  <a:cubicBezTo>
                    <a:pt x="59579" y="1977"/>
                    <a:pt x="59532" y="2049"/>
                    <a:pt x="59484" y="2049"/>
                  </a:cubicBezTo>
                  <a:cubicBezTo>
                    <a:pt x="59436" y="2049"/>
                    <a:pt x="59389" y="1965"/>
                    <a:pt x="59341" y="1965"/>
                  </a:cubicBezTo>
                  <a:cubicBezTo>
                    <a:pt x="59293" y="1965"/>
                    <a:pt x="59234" y="2037"/>
                    <a:pt x="59186" y="2037"/>
                  </a:cubicBezTo>
                  <a:cubicBezTo>
                    <a:pt x="59151" y="2037"/>
                    <a:pt x="59079" y="1965"/>
                    <a:pt x="59043" y="1954"/>
                  </a:cubicBezTo>
                  <a:cubicBezTo>
                    <a:pt x="59031" y="1942"/>
                    <a:pt x="58936" y="1870"/>
                    <a:pt x="58912" y="1870"/>
                  </a:cubicBezTo>
                  <a:cubicBezTo>
                    <a:pt x="58877" y="1870"/>
                    <a:pt x="58781" y="1942"/>
                    <a:pt x="58758" y="1942"/>
                  </a:cubicBezTo>
                  <a:cubicBezTo>
                    <a:pt x="58746" y="1954"/>
                    <a:pt x="58627" y="2025"/>
                    <a:pt x="58603" y="2025"/>
                  </a:cubicBezTo>
                  <a:cubicBezTo>
                    <a:pt x="58591" y="2025"/>
                    <a:pt x="58460" y="1942"/>
                    <a:pt x="58460" y="1942"/>
                  </a:cubicBezTo>
                  <a:cubicBezTo>
                    <a:pt x="58460" y="1930"/>
                    <a:pt x="58603" y="1858"/>
                    <a:pt x="58615" y="1858"/>
                  </a:cubicBezTo>
                  <a:cubicBezTo>
                    <a:pt x="58567" y="1858"/>
                    <a:pt x="58531" y="1775"/>
                    <a:pt x="58484" y="1775"/>
                  </a:cubicBezTo>
                  <a:cubicBezTo>
                    <a:pt x="58472" y="1775"/>
                    <a:pt x="58329" y="1846"/>
                    <a:pt x="58329" y="1858"/>
                  </a:cubicBezTo>
                  <a:cubicBezTo>
                    <a:pt x="58329" y="1858"/>
                    <a:pt x="58460" y="1942"/>
                    <a:pt x="58460" y="1942"/>
                  </a:cubicBezTo>
                  <a:cubicBezTo>
                    <a:pt x="58436" y="1954"/>
                    <a:pt x="58341" y="2013"/>
                    <a:pt x="58317" y="2013"/>
                  </a:cubicBezTo>
                  <a:cubicBezTo>
                    <a:pt x="58269" y="2013"/>
                    <a:pt x="58210" y="1930"/>
                    <a:pt x="58174" y="1930"/>
                  </a:cubicBezTo>
                  <a:cubicBezTo>
                    <a:pt x="58127" y="1942"/>
                    <a:pt x="58067" y="2013"/>
                    <a:pt x="58019" y="2013"/>
                  </a:cubicBezTo>
                  <a:cubicBezTo>
                    <a:pt x="57972" y="2013"/>
                    <a:pt x="57936" y="1930"/>
                    <a:pt x="57877" y="1930"/>
                  </a:cubicBezTo>
                  <a:cubicBezTo>
                    <a:pt x="57841" y="1918"/>
                    <a:pt x="57769" y="2001"/>
                    <a:pt x="57734" y="2001"/>
                  </a:cubicBezTo>
                  <a:cubicBezTo>
                    <a:pt x="57674" y="1989"/>
                    <a:pt x="57638" y="1930"/>
                    <a:pt x="57591" y="1918"/>
                  </a:cubicBezTo>
                  <a:cubicBezTo>
                    <a:pt x="57531" y="1930"/>
                    <a:pt x="57496" y="1989"/>
                    <a:pt x="57436" y="1989"/>
                  </a:cubicBezTo>
                  <a:cubicBezTo>
                    <a:pt x="57436" y="1989"/>
                    <a:pt x="57293" y="1918"/>
                    <a:pt x="57293" y="1906"/>
                  </a:cubicBezTo>
                  <a:cubicBezTo>
                    <a:pt x="57293" y="1894"/>
                    <a:pt x="57436" y="1835"/>
                    <a:pt x="57448" y="1835"/>
                  </a:cubicBezTo>
                  <a:cubicBezTo>
                    <a:pt x="57460" y="1823"/>
                    <a:pt x="57567" y="1918"/>
                    <a:pt x="57591" y="1918"/>
                  </a:cubicBezTo>
                  <a:cubicBezTo>
                    <a:pt x="57615" y="1918"/>
                    <a:pt x="57722" y="1846"/>
                    <a:pt x="57746" y="1835"/>
                  </a:cubicBezTo>
                  <a:cubicBezTo>
                    <a:pt x="57769" y="1823"/>
                    <a:pt x="57888" y="1775"/>
                    <a:pt x="57900" y="1763"/>
                  </a:cubicBezTo>
                  <a:cubicBezTo>
                    <a:pt x="57900" y="1739"/>
                    <a:pt x="57746" y="1704"/>
                    <a:pt x="57757" y="1680"/>
                  </a:cubicBezTo>
                  <a:cubicBezTo>
                    <a:pt x="57769" y="1644"/>
                    <a:pt x="57900" y="1632"/>
                    <a:pt x="57912" y="1596"/>
                  </a:cubicBezTo>
                  <a:cubicBezTo>
                    <a:pt x="57912" y="1573"/>
                    <a:pt x="57769" y="1537"/>
                    <a:pt x="57769" y="1513"/>
                  </a:cubicBezTo>
                  <a:cubicBezTo>
                    <a:pt x="57722" y="1537"/>
                    <a:pt x="57674" y="1573"/>
                    <a:pt x="57615" y="1596"/>
                  </a:cubicBezTo>
                  <a:cubicBezTo>
                    <a:pt x="57591" y="1608"/>
                    <a:pt x="57496" y="1668"/>
                    <a:pt x="57460" y="1668"/>
                  </a:cubicBezTo>
                  <a:cubicBezTo>
                    <a:pt x="57448" y="1668"/>
                    <a:pt x="57341" y="1584"/>
                    <a:pt x="57329" y="1584"/>
                  </a:cubicBezTo>
                  <a:cubicBezTo>
                    <a:pt x="57269" y="1608"/>
                    <a:pt x="57222" y="1644"/>
                    <a:pt x="57174" y="1668"/>
                  </a:cubicBezTo>
                  <a:cubicBezTo>
                    <a:pt x="57126" y="1680"/>
                    <a:pt x="57055" y="1715"/>
                    <a:pt x="57019" y="1739"/>
                  </a:cubicBezTo>
                  <a:cubicBezTo>
                    <a:pt x="56995" y="1751"/>
                    <a:pt x="56865" y="1799"/>
                    <a:pt x="56865" y="1811"/>
                  </a:cubicBezTo>
                  <a:cubicBezTo>
                    <a:pt x="56865" y="1823"/>
                    <a:pt x="57007" y="1906"/>
                    <a:pt x="57007" y="1906"/>
                  </a:cubicBezTo>
                  <a:cubicBezTo>
                    <a:pt x="56972" y="1906"/>
                    <a:pt x="56888" y="1977"/>
                    <a:pt x="56853" y="1977"/>
                  </a:cubicBezTo>
                  <a:cubicBezTo>
                    <a:pt x="56805" y="1977"/>
                    <a:pt x="56757" y="1894"/>
                    <a:pt x="56710" y="1894"/>
                  </a:cubicBezTo>
                  <a:cubicBezTo>
                    <a:pt x="56662" y="1894"/>
                    <a:pt x="56614" y="1977"/>
                    <a:pt x="56567" y="1965"/>
                  </a:cubicBezTo>
                  <a:cubicBezTo>
                    <a:pt x="56519" y="1965"/>
                    <a:pt x="56460" y="1882"/>
                    <a:pt x="56424" y="1882"/>
                  </a:cubicBezTo>
                  <a:cubicBezTo>
                    <a:pt x="56376" y="1894"/>
                    <a:pt x="56317" y="1965"/>
                    <a:pt x="56269" y="1965"/>
                  </a:cubicBezTo>
                  <a:cubicBezTo>
                    <a:pt x="56233" y="1965"/>
                    <a:pt x="56162" y="1870"/>
                    <a:pt x="56126" y="1882"/>
                  </a:cubicBezTo>
                  <a:cubicBezTo>
                    <a:pt x="56079" y="1882"/>
                    <a:pt x="56019" y="1942"/>
                    <a:pt x="55972" y="1954"/>
                  </a:cubicBezTo>
                  <a:cubicBezTo>
                    <a:pt x="55960" y="1965"/>
                    <a:pt x="55852" y="2037"/>
                    <a:pt x="55829" y="2037"/>
                  </a:cubicBezTo>
                  <a:cubicBezTo>
                    <a:pt x="55793" y="2037"/>
                    <a:pt x="55710" y="1965"/>
                    <a:pt x="55686" y="1942"/>
                  </a:cubicBezTo>
                  <a:cubicBezTo>
                    <a:pt x="55674" y="1942"/>
                    <a:pt x="55567" y="1858"/>
                    <a:pt x="55543" y="1858"/>
                  </a:cubicBezTo>
                  <a:cubicBezTo>
                    <a:pt x="55495" y="1858"/>
                    <a:pt x="55448" y="1942"/>
                    <a:pt x="55388" y="1942"/>
                  </a:cubicBezTo>
                  <a:cubicBezTo>
                    <a:pt x="55352" y="1942"/>
                    <a:pt x="55293" y="1846"/>
                    <a:pt x="55257" y="1858"/>
                  </a:cubicBezTo>
                  <a:cubicBezTo>
                    <a:pt x="55198" y="1858"/>
                    <a:pt x="55162" y="1930"/>
                    <a:pt x="55102" y="1930"/>
                  </a:cubicBezTo>
                  <a:cubicBezTo>
                    <a:pt x="55055" y="1942"/>
                    <a:pt x="54995" y="2013"/>
                    <a:pt x="54948" y="2013"/>
                  </a:cubicBezTo>
                  <a:cubicBezTo>
                    <a:pt x="54912" y="2013"/>
                    <a:pt x="54852" y="1918"/>
                    <a:pt x="54805" y="1930"/>
                  </a:cubicBezTo>
                  <a:cubicBezTo>
                    <a:pt x="54757" y="1930"/>
                    <a:pt x="54709" y="2001"/>
                    <a:pt x="54662" y="2001"/>
                  </a:cubicBezTo>
                  <a:cubicBezTo>
                    <a:pt x="54614" y="2001"/>
                    <a:pt x="54567" y="1918"/>
                    <a:pt x="54519" y="1918"/>
                  </a:cubicBezTo>
                  <a:cubicBezTo>
                    <a:pt x="54483" y="1918"/>
                    <a:pt x="54400" y="2001"/>
                    <a:pt x="54364" y="1989"/>
                  </a:cubicBezTo>
                  <a:cubicBezTo>
                    <a:pt x="54317" y="1989"/>
                    <a:pt x="54281" y="1918"/>
                    <a:pt x="54221" y="1906"/>
                  </a:cubicBezTo>
                  <a:cubicBezTo>
                    <a:pt x="54174" y="1906"/>
                    <a:pt x="54138" y="1823"/>
                    <a:pt x="54090" y="1823"/>
                  </a:cubicBezTo>
                  <a:cubicBezTo>
                    <a:pt x="54043" y="1823"/>
                    <a:pt x="53983" y="1894"/>
                    <a:pt x="53936" y="1906"/>
                  </a:cubicBezTo>
                  <a:cubicBezTo>
                    <a:pt x="53888" y="1906"/>
                    <a:pt x="53828" y="1977"/>
                    <a:pt x="53781" y="1977"/>
                  </a:cubicBezTo>
                  <a:cubicBezTo>
                    <a:pt x="53733" y="1977"/>
                    <a:pt x="53686" y="1894"/>
                    <a:pt x="53638" y="1894"/>
                  </a:cubicBezTo>
                  <a:cubicBezTo>
                    <a:pt x="53590" y="1894"/>
                    <a:pt x="53543" y="1977"/>
                    <a:pt x="53495" y="1965"/>
                  </a:cubicBezTo>
                  <a:cubicBezTo>
                    <a:pt x="53447" y="1965"/>
                    <a:pt x="53388" y="1882"/>
                    <a:pt x="53352" y="1882"/>
                  </a:cubicBezTo>
                  <a:cubicBezTo>
                    <a:pt x="53316" y="1894"/>
                    <a:pt x="53233" y="1965"/>
                    <a:pt x="53197" y="1965"/>
                  </a:cubicBezTo>
                  <a:cubicBezTo>
                    <a:pt x="53185" y="1965"/>
                    <a:pt x="53055" y="1882"/>
                    <a:pt x="53055" y="1882"/>
                  </a:cubicBezTo>
                  <a:cubicBezTo>
                    <a:pt x="53055" y="1870"/>
                    <a:pt x="53197" y="1799"/>
                    <a:pt x="53209" y="1799"/>
                  </a:cubicBezTo>
                  <a:cubicBezTo>
                    <a:pt x="53162" y="1799"/>
                    <a:pt x="53126" y="1715"/>
                    <a:pt x="53078" y="1715"/>
                  </a:cubicBezTo>
                  <a:cubicBezTo>
                    <a:pt x="53066" y="1715"/>
                    <a:pt x="52924" y="1787"/>
                    <a:pt x="52924" y="1799"/>
                  </a:cubicBezTo>
                  <a:cubicBezTo>
                    <a:pt x="52924" y="1799"/>
                    <a:pt x="53055" y="1882"/>
                    <a:pt x="53055" y="1882"/>
                  </a:cubicBezTo>
                  <a:cubicBezTo>
                    <a:pt x="53031" y="1894"/>
                    <a:pt x="52935" y="1954"/>
                    <a:pt x="52912" y="1954"/>
                  </a:cubicBezTo>
                  <a:cubicBezTo>
                    <a:pt x="52864" y="1954"/>
                    <a:pt x="52804" y="1870"/>
                    <a:pt x="52769" y="1870"/>
                  </a:cubicBezTo>
                  <a:cubicBezTo>
                    <a:pt x="52709" y="1870"/>
                    <a:pt x="52662" y="1942"/>
                    <a:pt x="52614" y="1954"/>
                  </a:cubicBezTo>
                  <a:cubicBezTo>
                    <a:pt x="52566" y="1954"/>
                    <a:pt x="52519" y="1870"/>
                    <a:pt x="52471" y="1858"/>
                  </a:cubicBezTo>
                  <a:cubicBezTo>
                    <a:pt x="52459" y="1858"/>
                    <a:pt x="52340" y="1942"/>
                    <a:pt x="52328" y="1942"/>
                  </a:cubicBezTo>
                  <a:cubicBezTo>
                    <a:pt x="52304" y="1930"/>
                    <a:pt x="52185" y="1870"/>
                    <a:pt x="52185" y="1858"/>
                  </a:cubicBezTo>
                  <a:cubicBezTo>
                    <a:pt x="52185" y="1835"/>
                    <a:pt x="52340" y="1799"/>
                    <a:pt x="52340" y="1775"/>
                  </a:cubicBezTo>
                  <a:cubicBezTo>
                    <a:pt x="52340" y="1775"/>
                    <a:pt x="52209" y="1692"/>
                    <a:pt x="52197" y="1692"/>
                  </a:cubicBezTo>
                  <a:cubicBezTo>
                    <a:pt x="52185" y="1692"/>
                    <a:pt x="52042" y="1763"/>
                    <a:pt x="52042" y="1775"/>
                  </a:cubicBezTo>
                  <a:cubicBezTo>
                    <a:pt x="52042" y="1787"/>
                    <a:pt x="52197" y="1846"/>
                    <a:pt x="52185" y="1858"/>
                  </a:cubicBezTo>
                  <a:cubicBezTo>
                    <a:pt x="52162" y="1882"/>
                    <a:pt x="52066" y="1918"/>
                    <a:pt x="52031" y="1930"/>
                  </a:cubicBezTo>
                  <a:cubicBezTo>
                    <a:pt x="51995" y="1954"/>
                    <a:pt x="51912" y="2001"/>
                    <a:pt x="51876" y="2013"/>
                  </a:cubicBezTo>
                  <a:cubicBezTo>
                    <a:pt x="51864" y="2013"/>
                    <a:pt x="51757" y="1930"/>
                    <a:pt x="51745" y="1930"/>
                  </a:cubicBezTo>
                  <a:cubicBezTo>
                    <a:pt x="51721" y="1918"/>
                    <a:pt x="51626" y="1835"/>
                    <a:pt x="51602" y="1846"/>
                  </a:cubicBezTo>
                  <a:cubicBezTo>
                    <a:pt x="51578" y="1846"/>
                    <a:pt x="51471" y="1930"/>
                    <a:pt x="51447" y="1918"/>
                  </a:cubicBezTo>
                  <a:cubicBezTo>
                    <a:pt x="51400" y="1906"/>
                    <a:pt x="51340" y="1858"/>
                    <a:pt x="51304" y="1835"/>
                  </a:cubicBezTo>
                  <a:cubicBezTo>
                    <a:pt x="51292" y="1823"/>
                    <a:pt x="51197" y="1751"/>
                    <a:pt x="51173" y="1751"/>
                  </a:cubicBezTo>
                  <a:cubicBezTo>
                    <a:pt x="51161" y="1751"/>
                    <a:pt x="51019" y="1823"/>
                    <a:pt x="51019" y="1823"/>
                  </a:cubicBezTo>
                  <a:cubicBezTo>
                    <a:pt x="51019" y="1835"/>
                    <a:pt x="51150" y="1906"/>
                    <a:pt x="51150" y="1906"/>
                  </a:cubicBezTo>
                  <a:cubicBezTo>
                    <a:pt x="51114" y="1918"/>
                    <a:pt x="51054" y="1989"/>
                    <a:pt x="51007" y="1989"/>
                  </a:cubicBezTo>
                  <a:cubicBezTo>
                    <a:pt x="50959" y="1989"/>
                    <a:pt x="50911" y="1906"/>
                    <a:pt x="50864" y="1906"/>
                  </a:cubicBezTo>
                  <a:cubicBezTo>
                    <a:pt x="50816" y="1906"/>
                    <a:pt x="50757" y="1977"/>
                    <a:pt x="50709" y="1977"/>
                  </a:cubicBezTo>
                  <a:cubicBezTo>
                    <a:pt x="50661" y="1977"/>
                    <a:pt x="50626" y="1906"/>
                    <a:pt x="50566" y="1894"/>
                  </a:cubicBezTo>
                  <a:cubicBezTo>
                    <a:pt x="50530" y="1894"/>
                    <a:pt x="50459" y="1977"/>
                    <a:pt x="50423" y="1977"/>
                  </a:cubicBezTo>
                  <a:cubicBezTo>
                    <a:pt x="50388" y="1977"/>
                    <a:pt x="50304" y="1894"/>
                    <a:pt x="50280" y="1882"/>
                  </a:cubicBezTo>
                  <a:cubicBezTo>
                    <a:pt x="50257" y="1870"/>
                    <a:pt x="50173" y="1799"/>
                    <a:pt x="50137" y="1799"/>
                  </a:cubicBezTo>
                  <a:cubicBezTo>
                    <a:pt x="50114" y="1799"/>
                    <a:pt x="50007" y="1870"/>
                    <a:pt x="49983" y="1882"/>
                  </a:cubicBezTo>
                  <a:cubicBezTo>
                    <a:pt x="49959" y="1894"/>
                    <a:pt x="49876" y="1954"/>
                    <a:pt x="49840" y="1954"/>
                  </a:cubicBezTo>
                  <a:cubicBezTo>
                    <a:pt x="49792" y="1965"/>
                    <a:pt x="49733" y="1870"/>
                    <a:pt x="49697" y="1870"/>
                  </a:cubicBezTo>
                  <a:cubicBezTo>
                    <a:pt x="49649" y="1870"/>
                    <a:pt x="49578" y="1954"/>
                    <a:pt x="49542" y="1954"/>
                  </a:cubicBezTo>
                  <a:cubicBezTo>
                    <a:pt x="49495" y="1942"/>
                    <a:pt x="49459" y="1870"/>
                    <a:pt x="49399" y="1870"/>
                  </a:cubicBezTo>
                  <a:cubicBezTo>
                    <a:pt x="49364" y="1858"/>
                    <a:pt x="49292" y="1942"/>
                    <a:pt x="49256" y="1942"/>
                  </a:cubicBezTo>
                  <a:cubicBezTo>
                    <a:pt x="49197" y="1942"/>
                    <a:pt x="49161" y="1858"/>
                    <a:pt x="49114" y="1858"/>
                  </a:cubicBezTo>
                  <a:cubicBezTo>
                    <a:pt x="49066" y="1858"/>
                    <a:pt x="49006" y="1930"/>
                    <a:pt x="48959" y="1930"/>
                  </a:cubicBezTo>
                  <a:cubicBezTo>
                    <a:pt x="48923" y="1930"/>
                    <a:pt x="48864" y="1846"/>
                    <a:pt x="48816" y="1846"/>
                  </a:cubicBezTo>
                  <a:cubicBezTo>
                    <a:pt x="48768" y="1858"/>
                    <a:pt x="48721" y="1930"/>
                    <a:pt x="48673" y="1930"/>
                  </a:cubicBezTo>
                  <a:cubicBezTo>
                    <a:pt x="48625" y="1930"/>
                    <a:pt x="48578" y="1846"/>
                    <a:pt x="48530" y="1846"/>
                  </a:cubicBezTo>
                  <a:cubicBezTo>
                    <a:pt x="48494" y="1846"/>
                    <a:pt x="48411" y="1930"/>
                    <a:pt x="48375" y="1918"/>
                  </a:cubicBezTo>
                  <a:cubicBezTo>
                    <a:pt x="48363" y="1918"/>
                    <a:pt x="48232" y="1846"/>
                    <a:pt x="48232" y="1835"/>
                  </a:cubicBezTo>
                  <a:cubicBezTo>
                    <a:pt x="48244" y="1811"/>
                    <a:pt x="48399" y="1775"/>
                    <a:pt x="48387" y="1763"/>
                  </a:cubicBezTo>
                  <a:cubicBezTo>
                    <a:pt x="48387" y="1751"/>
                    <a:pt x="48256" y="1668"/>
                    <a:pt x="48256" y="1668"/>
                  </a:cubicBezTo>
                  <a:cubicBezTo>
                    <a:pt x="48244" y="1668"/>
                    <a:pt x="48102" y="1739"/>
                    <a:pt x="48102" y="1751"/>
                  </a:cubicBezTo>
                  <a:cubicBezTo>
                    <a:pt x="48102" y="1763"/>
                    <a:pt x="48244" y="1823"/>
                    <a:pt x="48232" y="1835"/>
                  </a:cubicBezTo>
                  <a:cubicBezTo>
                    <a:pt x="48221" y="1846"/>
                    <a:pt x="48102" y="1918"/>
                    <a:pt x="48090" y="1906"/>
                  </a:cubicBezTo>
                  <a:cubicBezTo>
                    <a:pt x="48054" y="1906"/>
                    <a:pt x="47971" y="1823"/>
                    <a:pt x="47947" y="1823"/>
                  </a:cubicBezTo>
                  <a:cubicBezTo>
                    <a:pt x="47899" y="1835"/>
                    <a:pt x="47828" y="1882"/>
                    <a:pt x="47792" y="1906"/>
                  </a:cubicBezTo>
                  <a:cubicBezTo>
                    <a:pt x="47768" y="1918"/>
                    <a:pt x="47673" y="1977"/>
                    <a:pt x="47637" y="1977"/>
                  </a:cubicBezTo>
                  <a:cubicBezTo>
                    <a:pt x="47625" y="1977"/>
                    <a:pt x="47518" y="1906"/>
                    <a:pt x="47494" y="1894"/>
                  </a:cubicBezTo>
                  <a:cubicBezTo>
                    <a:pt x="47470" y="1882"/>
                    <a:pt x="47399" y="1811"/>
                    <a:pt x="47363" y="1811"/>
                  </a:cubicBezTo>
                  <a:cubicBezTo>
                    <a:pt x="47340" y="1811"/>
                    <a:pt x="47220" y="1882"/>
                    <a:pt x="47209" y="1894"/>
                  </a:cubicBezTo>
                  <a:cubicBezTo>
                    <a:pt x="47173" y="1906"/>
                    <a:pt x="47101" y="1954"/>
                    <a:pt x="47054" y="1965"/>
                  </a:cubicBezTo>
                  <a:cubicBezTo>
                    <a:pt x="47030" y="1965"/>
                    <a:pt x="46947" y="1882"/>
                    <a:pt x="46911" y="1882"/>
                  </a:cubicBezTo>
                  <a:cubicBezTo>
                    <a:pt x="46875" y="1882"/>
                    <a:pt x="46804" y="1965"/>
                    <a:pt x="46768" y="1954"/>
                  </a:cubicBezTo>
                  <a:cubicBezTo>
                    <a:pt x="46708" y="1954"/>
                    <a:pt x="46673" y="1870"/>
                    <a:pt x="46625" y="1870"/>
                  </a:cubicBezTo>
                  <a:cubicBezTo>
                    <a:pt x="46589" y="1870"/>
                    <a:pt x="46494" y="1954"/>
                    <a:pt x="46470" y="1954"/>
                  </a:cubicBezTo>
                  <a:cubicBezTo>
                    <a:pt x="46423" y="1942"/>
                    <a:pt x="46363" y="1882"/>
                    <a:pt x="46327" y="1870"/>
                  </a:cubicBezTo>
                  <a:cubicBezTo>
                    <a:pt x="46316" y="1858"/>
                    <a:pt x="46220" y="1787"/>
                    <a:pt x="46197" y="1787"/>
                  </a:cubicBezTo>
                  <a:cubicBezTo>
                    <a:pt x="46173" y="1775"/>
                    <a:pt x="46066" y="1846"/>
                    <a:pt x="46042" y="1858"/>
                  </a:cubicBezTo>
                  <a:cubicBezTo>
                    <a:pt x="46018" y="1870"/>
                    <a:pt x="45923" y="1930"/>
                    <a:pt x="45887" y="1930"/>
                  </a:cubicBezTo>
                  <a:cubicBezTo>
                    <a:pt x="45839" y="1942"/>
                    <a:pt x="45792" y="1846"/>
                    <a:pt x="45744" y="1846"/>
                  </a:cubicBezTo>
                  <a:cubicBezTo>
                    <a:pt x="45696" y="1846"/>
                    <a:pt x="45649" y="1930"/>
                    <a:pt x="45601" y="1930"/>
                  </a:cubicBezTo>
                  <a:cubicBezTo>
                    <a:pt x="45554" y="1930"/>
                    <a:pt x="45506" y="1846"/>
                    <a:pt x="45458" y="1846"/>
                  </a:cubicBezTo>
                  <a:cubicBezTo>
                    <a:pt x="45411" y="1846"/>
                    <a:pt x="45351" y="1918"/>
                    <a:pt x="45304" y="1918"/>
                  </a:cubicBezTo>
                  <a:cubicBezTo>
                    <a:pt x="45256" y="1918"/>
                    <a:pt x="45208" y="1835"/>
                    <a:pt x="45161" y="1835"/>
                  </a:cubicBezTo>
                  <a:cubicBezTo>
                    <a:pt x="45113" y="1835"/>
                    <a:pt x="45065" y="1918"/>
                    <a:pt x="45018" y="1918"/>
                  </a:cubicBezTo>
                  <a:cubicBezTo>
                    <a:pt x="44958" y="1906"/>
                    <a:pt x="44923" y="1835"/>
                    <a:pt x="44875" y="1823"/>
                  </a:cubicBezTo>
                  <a:cubicBezTo>
                    <a:pt x="44827" y="1823"/>
                    <a:pt x="44768" y="1906"/>
                    <a:pt x="44720" y="1906"/>
                  </a:cubicBezTo>
                  <a:cubicBezTo>
                    <a:pt x="44673" y="1906"/>
                    <a:pt x="44625" y="1823"/>
                    <a:pt x="44577" y="1823"/>
                  </a:cubicBezTo>
                  <a:cubicBezTo>
                    <a:pt x="44530" y="1823"/>
                    <a:pt x="44482" y="1894"/>
                    <a:pt x="44434" y="1894"/>
                  </a:cubicBezTo>
                  <a:cubicBezTo>
                    <a:pt x="44375" y="1894"/>
                    <a:pt x="44339" y="1811"/>
                    <a:pt x="44292" y="1811"/>
                  </a:cubicBezTo>
                  <a:cubicBezTo>
                    <a:pt x="44244" y="1811"/>
                    <a:pt x="44184" y="1894"/>
                    <a:pt x="44137" y="1894"/>
                  </a:cubicBezTo>
                  <a:cubicBezTo>
                    <a:pt x="44089" y="1882"/>
                    <a:pt x="44041" y="1811"/>
                    <a:pt x="43994" y="1799"/>
                  </a:cubicBezTo>
                  <a:cubicBezTo>
                    <a:pt x="43946" y="1799"/>
                    <a:pt x="43899" y="1882"/>
                    <a:pt x="43839" y="1882"/>
                  </a:cubicBezTo>
                  <a:cubicBezTo>
                    <a:pt x="43791" y="1882"/>
                    <a:pt x="43756" y="1799"/>
                    <a:pt x="43708" y="1799"/>
                  </a:cubicBezTo>
                  <a:cubicBezTo>
                    <a:pt x="43672" y="1799"/>
                    <a:pt x="43589" y="1882"/>
                    <a:pt x="43553" y="1870"/>
                  </a:cubicBezTo>
                  <a:cubicBezTo>
                    <a:pt x="43541" y="1870"/>
                    <a:pt x="43410" y="1799"/>
                    <a:pt x="43410" y="1787"/>
                  </a:cubicBezTo>
                  <a:cubicBezTo>
                    <a:pt x="43410" y="1763"/>
                    <a:pt x="43577" y="1739"/>
                    <a:pt x="43565" y="1715"/>
                  </a:cubicBezTo>
                  <a:cubicBezTo>
                    <a:pt x="43565" y="1704"/>
                    <a:pt x="43434" y="1632"/>
                    <a:pt x="43422" y="1632"/>
                  </a:cubicBezTo>
                  <a:cubicBezTo>
                    <a:pt x="43422" y="1632"/>
                    <a:pt x="43279" y="1704"/>
                    <a:pt x="43279" y="1704"/>
                  </a:cubicBezTo>
                  <a:cubicBezTo>
                    <a:pt x="43279" y="1715"/>
                    <a:pt x="43422" y="1787"/>
                    <a:pt x="43410" y="1787"/>
                  </a:cubicBezTo>
                  <a:cubicBezTo>
                    <a:pt x="43399" y="1799"/>
                    <a:pt x="43279" y="1870"/>
                    <a:pt x="43256" y="1870"/>
                  </a:cubicBezTo>
                  <a:cubicBezTo>
                    <a:pt x="43232" y="1870"/>
                    <a:pt x="43149" y="1775"/>
                    <a:pt x="43125" y="1787"/>
                  </a:cubicBezTo>
                  <a:cubicBezTo>
                    <a:pt x="43077" y="1787"/>
                    <a:pt x="43006" y="1835"/>
                    <a:pt x="42970" y="1858"/>
                  </a:cubicBezTo>
                  <a:cubicBezTo>
                    <a:pt x="42958" y="1870"/>
                    <a:pt x="42839" y="1942"/>
                    <a:pt x="42815" y="1942"/>
                  </a:cubicBezTo>
                  <a:cubicBezTo>
                    <a:pt x="42779" y="1930"/>
                    <a:pt x="42696" y="1870"/>
                    <a:pt x="42672" y="1846"/>
                  </a:cubicBezTo>
                  <a:cubicBezTo>
                    <a:pt x="42660" y="1846"/>
                    <a:pt x="42553" y="1763"/>
                    <a:pt x="42541" y="1763"/>
                  </a:cubicBezTo>
                  <a:cubicBezTo>
                    <a:pt x="42494" y="1775"/>
                    <a:pt x="42446" y="1680"/>
                    <a:pt x="42398" y="1680"/>
                  </a:cubicBezTo>
                  <a:cubicBezTo>
                    <a:pt x="42387" y="1680"/>
                    <a:pt x="42244" y="1751"/>
                    <a:pt x="42244" y="1763"/>
                  </a:cubicBezTo>
                  <a:cubicBezTo>
                    <a:pt x="42244" y="1763"/>
                    <a:pt x="42387" y="1846"/>
                    <a:pt x="42387" y="1846"/>
                  </a:cubicBezTo>
                  <a:cubicBezTo>
                    <a:pt x="42339" y="1846"/>
                    <a:pt x="42279" y="1918"/>
                    <a:pt x="42232" y="1918"/>
                  </a:cubicBezTo>
                  <a:cubicBezTo>
                    <a:pt x="42184" y="1918"/>
                    <a:pt x="42136" y="1835"/>
                    <a:pt x="42089" y="1835"/>
                  </a:cubicBezTo>
                  <a:cubicBezTo>
                    <a:pt x="42041" y="1835"/>
                    <a:pt x="41994" y="1918"/>
                    <a:pt x="41946" y="1918"/>
                  </a:cubicBezTo>
                  <a:cubicBezTo>
                    <a:pt x="41898" y="1906"/>
                    <a:pt x="41851" y="1823"/>
                    <a:pt x="41803" y="1823"/>
                  </a:cubicBezTo>
                  <a:cubicBezTo>
                    <a:pt x="41755" y="1823"/>
                    <a:pt x="41696" y="1906"/>
                    <a:pt x="41648" y="1906"/>
                  </a:cubicBezTo>
                  <a:cubicBezTo>
                    <a:pt x="41613" y="1906"/>
                    <a:pt x="41553" y="1823"/>
                    <a:pt x="41505" y="1823"/>
                  </a:cubicBezTo>
                  <a:cubicBezTo>
                    <a:pt x="41458" y="1823"/>
                    <a:pt x="41410" y="1894"/>
                    <a:pt x="41363" y="1894"/>
                  </a:cubicBezTo>
                  <a:cubicBezTo>
                    <a:pt x="41303" y="1894"/>
                    <a:pt x="41267" y="1811"/>
                    <a:pt x="41220" y="1811"/>
                  </a:cubicBezTo>
                  <a:cubicBezTo>
                    <a:pt x="41172" y="1811"/>
                    <a:pt x="41101" y="1894"/>
                    <a:pt x="41065" y="1894"/>
                  </a:cubicBezTo>
                  <a:cubicBezTo>
                    <a:pt x="41017" y="1882"/>
                    <a:pt x="40970" y="1811"/>
                    <a:pt x="40922" y="1811"/>
                  </a:cubicBezTo>
                  <a:cubicBezTo>
                    <a:pt x="40874" y="1799"/>
                    <a:pt x="40827" y="1882"/>
                    <a:pt x="40767" y="1882"/>
                  </a:cubicBezTo>
                  <a:cubicBezTo>
                    <a:pt x="40732" y="1882"/>
                    <a:pt x="40672" y="1799"/>
                    <a:pt x="40636" y="1799"/>
                  </a:cubicBezTo>
                  <a:cubicBezTo>
                    <a:pt x="40589" y="1799"/>
                    <a:pt x="40529" y="1882"/>
                    <a:pt x="40482" y="1870"/>
                  </a:cubicBezTo>
                  <a:cubicBezTo>
                    <a:pt x="40434" y="1870"/>
                    <a:pt x="40386" y="1787"/>
                    <a:pt x="40339" y="1787"/>
                  </a:cubicBezTo>
                  <a:cubicBezTo>
                    <a:pt x="40303" y="1787"/>
                    <a:pt x="40231" y="1870"/>
                    <a:pt x="40184" y="1870"/>
                  </a:cubicBezTo>
                  <a:cubicBezTo>
                    <a:pt x="40136" y="1858"/>
                    <a:pt x="40101" y="1787"/>
                    <a:pt x="40053" y="1787"/>
                  </a:cubicBezTo>
                  <a:cubicBezTo>
                    <a:pt x="40005" y="1787"/>
                    <a:pt x="39946" y="1858"/>
                    <a:pt x="39898" y="1858"/>
                  </a:cubicBezTo>
                  <a:cubicBezTo>
                    <a:pt x="39850" y="1858"/>
                    <a:pt x="39803" y="1775"/>
                    <a:pt x="39755" y="1775"/>
                  </a:cubicBezTo>
                  <a:cubicBezTo>
                    <a:pt x="39708" y="1775"/>
                    <a:pt x="39660" y="1858"/>
                    <a:pt x="39600" y="1846"/>
                  </a:cubicBezTo>
                  <a:cubicBezTo>
                    <a:pt x="39553" y="1846"/>
                    <a:pt x="39517" y="1763"/>
                    <a:pt x="39469" y="1763"/>
                  </a:cubicBezTo>
                  <a:cubicBezTo>
                    <a:pt x="39422" y="1763"/>
                    <a:pt x="39350" y="1846"/>
                    <a:pt x="39315" y="1846"/>
                  </a:cubicBezTo>
                  <a:cubicBezTo>
                    <a:pt x="39267" y="1835"/>
                    <a:pt x="39219" y="1763"/>
                    <a:pt x="39172" y="1763"/>
                  </a:cubicBezTo>
                  <a:cubicBezTo>
                    <a:pt x="39124" y="1763"/>
                    <a:pt x="39065" y="1835"/>
                    <a:pt x="39017" y="1835"/>
                  </a:cubicBezTo>
                  <a:cubicBezTo>
                    <a:pt x="38981" y="1835"/>
                    <a:pt x="38922" y="1751"/>
                    <a:pt x="38886" y="1751"/>
                  </a:cubicBezTo>
                  <a:cubicBezTo>
                    <a:pt x="38838" y="1751"/>
                    <a:pt x="38779" y="1835"/>
                    <a:pt x="38731" y="1835"/>
                  </a:cubicBezTo>
                  <a:cubicBezTo>
                    <a:pt x="38684" y="1823"/>
                    <a:pt x="38636" y="1751"/>
                    <a:pt x="38588" y="1739"/>
                  </a:cubicBezTo>
                  <a:cubicBezTo>
                    <a:pt x="38600" y="1715"/>
                    <a:pt x="38743" y="1692"/>
                    <a:pt x="38743" y="1668"/>
                  </a:cubicBezTo>
                  <a:cubicBezTo>
                    <a:pt x="38743" y="1644"/>
                    <a:pt x="38600" y="1608"/>
                    <a:pt x="38600" y="1584"/>
                  </a:cubicBezTo>
                  <a:cubicBezTo>
                    <a:pt x="38612" y="1549"/>
                    <a:pt x="38755" y="1537"/>
                    <a:pt x="38755" y="1501"/>
                  </a:cubicBezTo>
                  <a:cubicBezTo>
                    <a:pt x="38767" y="1477"/>
                    <a:pt x="38612" y="1442"/>
                    <a:pt x="38624" y="1418"/>
                  </a:cubicBezTo>
                  <a:cubicBezTo>
                    <a:pt x="38624" y="1406"/>
                    <a:pt x="38779" y="1358"/>
                    <a:pt x="38767" y="1346"/>
                  </a:cubicBezTo>
                  <a:cubicBezTo>
                    <a:pt x="38767" y="1334"/>
                    <a:pt x="38648" y="1263"/>
                    <a:pt x="38636" y="1263"/>
                  </a:cubicBezTo>
                  <a:cubicBezTo>
                    <a:pt x="38612" y="1263"/>
                    <a:pt x="38493" y="1323"/>
                    <a:pt x="38481" y="1334"/>
                  </a:cubicBezTo>
                  <a:cubicBezTo>
                    <a:pt x="38469" y="1346"/>
                    <a:pt x="38624" y="1406"/>
                    <a:pt x="38624" y="1418"/>
                  </a:cubicBezTo>
                  <a:cubicBezTo>
                    <a:pt x="38612" y="1454"/>
                    <a:pt x="38469" y="1465"/>
                    <a:pt x="38469" y="1501"/>
                  </a:cubicBezTo>
                  <a:cubicBezTo>
                    <a:pt x="38457" y="1525"/>
                    <a:pt x="38612" y="1561"/>
                    <a:pt x="38600" y="1584"/>
                  </a:cubicBezTo>
                  <a:cubicBezTo>
                    <a:pt x="38600" y="1608"/>
                    <a:pt x="38446" y="1644"/>
                    <a:pt x="38457" y="1656"/>
                  </a:cubicBezTo>
                  <a:cubicBezTo>
                    <a:pt x="38457" y="1692"/>
                    <a:pt x="38577" y="1715"/>
                    <a:pt x="38588" y="1739"/>
                  </a:cubicBezTo>
                  <a:cubicBezTo>
                    <a:pt x="38541" y="1751"/>
                    <a:pt x="38481" y="1823"/>
                    <a:pt x="38434" y="1823"/>
                  </a:cubicBezTo>
                  <a:cubicBezTo>
                    <a:pt x="38386" y="1823"/>
                    <a:pt x="38350" y="1739"/>
                    <a:pt x="38303" y="1739"/>
                  </a:cubicBezTo>
                  <a:cubicBezTo>
                    <a:pt x="38255" y="1739"/>
                    <a:pt x="38196" y="1811"/>
                    <a:pt x="38148" y="1811"/>
                  </a:cubicBezTo>
                  <a:cubicBezTo>
                    <a:pt x="38100" y="1811"/>
                    <a:pt x="38053" y="1739"/>
                    <a:pt x="38005" y="1727"/>
                  </a:cubicBezTo>
                  <a:cubicBezTo>
                    <a:pt x="37969" y="1727"/>
                    <a:pt x="37898" y="1811"/>
                    <a:pt x="37850" y="1811"/>
                  </a:cubicBezTo>
                  <a:cubicBezTo>
                    <a:pt x="37826" y="1811"/>
                    <a:pt x="37731" y="1739"/>
                    <a:pt x="37719" y="1727"/>
                  </a:cubicBezTo>
                  <a:cubicBezTo>
                    <a:pt x="37695" y="1715"/>
                    <a:pt x="37600" y="1632"/>
                    <a:pt x="37576" y="1632"/>
                  </a:cubicBezTo>
                  <a:cubicBezTo>
                    <a:pt x="37553" y="1632"/>
                    <a:pt x="37445" y="1704"/>
                    <a:pt x="37422" y="1715"/>
                  </a:cubicBezTo>
                  <a:cubicBezTo>
                    <a:pt x="37410" y="1727"/>
                    <a:pt x="37291" y="1799"/>
                    <a:pt x="37267" y="1787"/>
                  </a:cubicBezTo>
                  <a:cubicBezTo>
                    <a:pt x="37231" y="1787"/>
                    <a:pt x="37172" y="1704"/>
                    <a:pt x="37136" y="1704"/>
                  </a:cubicBezTo>
                  <a:cubicBezTo>
                    <a:pt x="37088" y="1715"/>
                    <a:pt x="37029" y="1787"/>
                    <a:pt x="36981" y="1787"/>
                  </a:cubicBezTo>
                  <a:cubicBezTo>
                    <a:pt x="36933" y="1787"/>
                    <a:pt x="36874" y="1692"/>
                    <a:pt x="36838" y="1704"/>
                  </a:cubicBezTo>
                  <a:cubicBezTo>
                    <a:pt x="36802" y="1704"/>
                    <a:pt x="36719" y="1787"/>
                    <a:pt x="36683" y="1775"/>
                  </a:cubicBezTo>
                  <a:cubicBezTo>
                    <a:pt x="36672" y="1775"/>
                    <a:pt x="36552" y="1704"/>
                    <a:pt x="36552" y="1692"/>
                  </a:cubicBezTo>
                  <a:cubicBezTo>
                    <a:pt x="36552" y="1668"/>
                    <a:pt x="36707" y="1632"/>
                    <a:pt x="36695" y="1620"/>
                  </a:cubicBezTo>
                  <a:cubicBezTo>
                    <a:pt x="36695" y="1608"/>
                    <a:pt x="36564" y="1525"/>
                    <a:pt x="36564" y="1525"/>
                  </a:cubicBezTo>
                  <a:cubicBezTo>
                    <a:pt x="36552" y="1537"/>
                    <a:pt x="36410" y="1596"/>
                    <a:pt x="36410" y="1608"/>
                  </a:cubicBezTo>
                  <a:cubicBezTo>
                    <a:pt x="36410" y="1632"/>
                    <a:pt x="36552" y="1668"/>
                    <a:pt x="36552" y="1692"/>
                  </a:cubicBezTo>
                  <a:cubicBezTo>
                    <a:pt x="36541" y="1715"/>
                    <a:pt x="36421" y="1751"/>
                    <a:pt x="36398" y="1763"/>
                  </a:cubicBezTo>
                  <a:cubicBezTo>
                    <a:pt x="36374" y="1775"/>
                    <a:pt x="36267" y="1846"/>
                    <a:pt x="36243" y="1846"/>
                  </a:cubicBezTo>
                  <a:cubicBezTo>
                    <a:pt x="36207" y="1846"/>
                    <a:pt x="36148" y="1763"/>
                    <a:pt x="36100" y="1763"/>
                  </a:cubicBezTo>
                  <a:cubicBezTo>
                    <a:pt x="36052" y="1763"/>
                    <a:pt x="36005" y="1835"/>
                    <a:pt x="35945" y="1835"/>
                  </a:cubicBezTo>
                  <a:lnTo>
                    <a:pt x="35814" y="1751"/>
                  </a:lnTo>
                  <a:cubicBezTo>
                    <a:pt x="35790" y="1739"/>
                    <a:pt x="35671" y="1680"/>
                    <a:pt x="35671" y="1668"/>
                  </a:cubicBezTo>
                  <a:cubicBezTo>
                    <a:pt x="35683" y="1644"/>
                    <a:pt x="35814" y="1620"/>
                    <a:pt x="35826" y="1596"/>
                  </a:cubicBezTo>
                  <a:cubicBezTo>
                    <a:pt x="35850" y="1596"/>
                    <a:pt x="35933" y="1680"/>
                    <a:pt x="35969" y="1680"/>
                  </a:cubicBezTo>
                  <a:cubicBezTo>
                    <a:pt x="35981" y="1668"/>
                    <a:pt x="36112" y="1608"/>
                    <a:pt x="36112" y="1596"/>
                  </a:cubicBezTo>
                  <a:cubicBezTo>
                    <a:pt x="36124" y="1573"/>
                    <a:pt x="35981" y="1537"/>
                    <a:pt x="35981" y="1513"/>
                  </a:cubicBezTo>
                  <a:cubicBezTo>
                    <a:pt x="35969" y="1489"/>
                    <a:pt x="35838" y="1454"/>
                    <a:pt x="35838" y="1430"/>
                  </a:cubicBezTo>
                  <a:cubicBezTo>
                    <a:pt x="35838" y="1406"/>
                    <a:pt x="35981" y="1382"/>
                    <a:pt x="35993" y="1358"/>
                  </a:cubicBezTo>
                  <a:cubicBezTo>
                    <a:pt x="35945" y="1346"/>
                    <a:pt x="35898" y="1275"/>
                    <a:pt x="35850" y="1263"/>
                  </a:cubicBezTo>
                  <a:cubicBezTo>
                    <a:pt x="35838" y="1263"/>
                    <a:pt x="35719" y="1334"/>
                    <a:pt x="35695" y="1346"/>
                  </a:cubicBezTo>
                  <a:cubicBezTo>
                    <a:pt x="35695" y="1358"/>
                    <a:pt x="35838" y="1418"/>
                    <a:pt x="35838" y="1430"/>
                  </a:cubicBezTo>
                  <a:cubicBezTo>
                    <a:pt x="35838" y="1454"/>
                    <a:pt x="35707" y="1489"/>
                    <a:pt x="35683" y="1513"/>
                  </a:cubicBezTo>
                  <a:cubicBezTo>
                    <a:pt x="35671" y="1525"/>
                    <a:pt x="35540" y="1561"/>
                    <a:pt x="35529" y="1584"/>
                  </a:cubicBezTo>
                  <a:cubicBezTo>
                    <a:pt x="35529" y="1596"/>
                    <a:pt x="35683" y="1656"/>
                    <a:pt x="35671" y="1668"/>
                  </a:cubicBezTo>
                  <a:cubicBezTo>
                    <a:pt x="35648" y="1692"/>
                    <a:pt x="35552" y="1727"/>
                    <a:pt x="35517" y="1751"/>
                  </a:cubicBezTo>
                  <a:cubicBezTo>
                    <a:pt x="35481" y="1763"/>
                    <a:pt x="35421" y="1811"/>
                    <a:pt x="35362" y="1823"/>
                  </a:cubicBezTo>
                  <a:cubicBezTo>
                    <a:pt x="35350" y="1823"/>
                    <a:pt x="35255" y="1739"/>
                    <a:pt x="35231" y="1739"/>
                  </a:cubicBezTo>
                  <a:cubicBezTo>
                    <a:pt x="35183" y="1739"/>
                    <a:pt x="35112" y="1823"/>
                    <a:pt x="35076" y="1811"/>
                  </a:cubicBezTo>
                  <a:cubicBezTo>
                    <a:pt x="35017" y="1811"/>
                    <a:pt x="34993" y="1739"/>
                    <a:pt x="34933" y="1727"/>
                  </a:cubicBezTo>
                  <a:cubicBezTo>
                    <a:pt x="34886" y="1727"/>
                    <a:pt x="34826" y="1811"/>
                    <a:pt x="34778" y="1811"/>
                  </a:cubicBezTo>
                  <a:cubicBezTo>
                    <a:pt x="34731" y="1811"/>
                    <a:pt x="34695" y="1727"/>
                    <a:pt x="34647" y="1727"/>
                  </a:cubicBezTo>
                  <a:cubicBezTo>
                    <a:pt x="34659" y="1692"/>
                    <a:pt x="34790" y="1668"/>
                    <a:pt x="34802" y="1644"/>
                  </a:cubicBezTo>
                  <a:cubicBezTo>
                    <a:pt x="34802" y="1644"/>
                    <a:pt x="34671" y="1561"/>
                    <a:pt x="34659" y="1561"/>
                  </a:cubicBezTo>
                  <a:cubicBezTo>
                    <a:pt x="34647" y="1561"/>
                    <a:pt x="34505" y="1632"/>
                    <a:pt x="34505" y="1644"/>
                  </a:cubicBezTo>
                  <a:cubicBezTo>
                    <a:pt x="34505" y="1644"/>
                    <a:pt x="34636" y="1727"/>
                    <a:pt x="34647" y="1727"/>
                  </a:cubicBezTo>
                  <a:cubicBezTo>
                    <a:pt x="34600" y="1727"/>
                    <a:pt x="34540" y="1799"/>
                    <a:pt x="34493" y="1799"/>
                  </a:cubicBezTo>
                  <a:cubicBezTo>
                    <a:pt x="34445" y="1799"/>
                    <a:pt x="34397" y="1715"/>
                    <a:pt x="34350" y="1715"/>
                  </a:cubicBezTo>
                  <a:cubicBezTo>
                    <a:pt x="34302" y="1715"/>
                    <a:pt x="34243" y="1799"/>
                    <a:pt x="34195" y="1787"/>
                  </a:cubicBezTo>
                  <a:cubicBezTo>
                    <a:pt x="34147" y="1787"/>
                    <a:pt x="34112" y="1715"/>
                    <a:pt x="34064" y="1704"/>
                  </a:cubicBezTo>
                  <a:cubicBezTo>
                    <a:pt x="34016" y="1704"/>
                    <a:pt x="33969" y="1620"/>
                    <a:pt x="33921" y="1620"/>
                  </a:cubicBezTo>
                  <a:cubicBezTo>
                    <a:pt x="33885" y="1620"/>
                    <a:pt x="33802" y="1704"/>
                    <a:pt x="33766" y="1704"/>
                  </a:cubicBezTo>
                  <a:cubicBezTo>
                    <a:pt x="33719" y="1692"/>
                    <a:pt x="33671" y="1620"/>
                    <a:pt x="33624" y="1620"/>
                  </a:cubicBezTo>
                  <a:cubicBezTo>
                    <a:pt x="33624" y="1620"/>
                    <a:pt x="33481" y="1692"/>
                    <a:pt x="33481" y="1692"/>
                  </a:cubicBezTo>
                  <a:cubicBezTo>
                    <a:pt x="33481" y="1692"/>
                    <a:pt x="33612" y="1775"/>
                    <a:pt x="33612" y="1775"/>
                  </a:cubicBezTo>
                  <a:cubicBezTo>
                    <a:pt x="33576" y="1787"/>
                    <a:pt x="33504" y="1858"/>
                    <a:pt x="33457" y="1858"/>
                  </a:cubicBezTo>
                  <a:cubicBezTo>
                    <a:pt x="33433" y="1858"/>
                    <a:pt x="33350" y="1787"/>
                    <a:pt x="33326" y="1775"/>
                  </a:cubicBezTo>
                  <a:cubicBezTo>
                    <a:pt x="33302" y="1763"/>
                    <a:pt x="33207" y="1680"/>
                    <a:pt x="33183" y="1680"/>
                  </a:cubicBezTo>
                  <a:cubicBezTo>
                    <a:pt x="33147" y="1692"/>
                    <a:pt x="33064" y="1751"/>
                    <a:pt x="33028" y="1763"/>
                  </a:cubicBezTo>
                  <a:cubicBezTo>
                    <a:pt x="33004" y="1775"/>
                    <a:pt x="32909" y="1835"/>
                    <a:pt x="32873" y="1835"/>
                  </a:cubicBezTo>
                  <a:cubicBezTo>
                    <a:pt x="32838" y="1846"/>
                    <a:pt x="32778" y="1751"/>
                    <a:pt x="32742" y="1751"/>
                  </a:cubicBezTo>
                  <a:cubicBezTo>
                    <a:pt x="32695" y="1751"/>
                    <a:pt x="32647" y="1668"/>
                    <a:pt x="32600" y="1668"/>
                  </a:cubicBezTo>
                  <a:cubicBezTo>
                    <a:pt x="32576" y="1668"/>
                    <a:pt x="32469" y="1739"/>
                    <a:pt x="32445" y="1751"/>
                  </a:cubicBezTo>
                  <a:cubicBezTo>
                    <a:pt x="32409" y="1763"/>
                    <a:pt x="32338" y="1823"/>
                    <a:pt x="32290" y="1823"/>
                  </a:cubicBezTo>
                  <a:cubicBezTo>
                    <a:pt x="32266" y="1823"/>
                    <a:pt x="32195" y="1739"/>
                    <a:pt x="32159" y="1739"/>
                  </a:cubicBezTo>
                  <a:cubicBezTo>
                    <a:pt x="32123" y="1739"/>
                    <a:pt x="32040" y="1823"/>
                    <a:pt x="32004" y="1811"/>
                  </a:cubicBezTo>
                  <a:cubicBezTo>
                    <a:pt x="31957" y="1811"/>
                    <a:pt x="31897" y="1751"/>
                    <a:pt x="31861" y="1727"/>
                  </a:cubicBezTo>
                  <a:cubicBezTo>
                    <a:pt x="31826" y="1715"/>
                    <a:pt x="31742" y="1668"/>
                    <a:pt x="31730" y="1644"/>
                  </a:cubicBezTo>
                  <a:cubicBezTo>
                    <a:pt x="31719" y="1632"/>
                    <a:pt x="31873" y="1584"/>
                    <a:pt x="31873" y="1573"/>
                  </a:cubicBezTo>
                  <a:cubicBezTo>
                    <a:pt x="31873" y="1561"/>
                    <a:pt x="31742" y="1489"/>
                    <a:pt x="31742" y="1489"/>
                  </a:cubicBezTo>
                  <a:cubicBezTo>
                    <a:pt x="31730" y="1489"/>
                    <a:pt x="31588" y="1561"/>
                    <a:pt x="31588" y="1561"/>
                  </a:cubicBezTo>
                  <a:cubicBezTo>
                    <a:pt x="31588" y="1584"/>
                    <a:pt x="31742" y="1632"/>
                    <a:pt x="31730" y="1644"/>
                  </a:cubicBezTo>
                  <a:cubicBezTo>
                    <a:pt x="31707" y="1668"/>
                    <a:pt x="31611" y="1704"/>
                    <a:pt x="31576" y="1727"/>
                  </a:cubicBezTo>
                  <a:cubicBezTo>
                    <a:pt x="31540" y="1739"/>
                    <a:pt x="31468" y="1799"/>
                    <a:pt x="31421" y="1799"/>
                  </a:cubicBezTo>
                  <a:cubicBezTo>
                    <a:pt x="31385" y="1811"/>
                    <a:pt x="31314" y="1715"/>
                    <a:pt x="31278" y="1715"/>
                  </a:cubicBezTo>
                  <a:cubicBezTo>
                    <a:pt x="31230" y="1715"/>
                    <a:pt x="31171" y="1799"/>
                    <a:pt x="31123" y="1799"/>
                  </a:cubicBezTo>
                  <a:cubicBezTo>
                    <a:pt x="31076" y="1787"/>
                    <a:pt x="31040" y="1715"/>
                    <a:pt x="30992" y="1704"/>
                  </a:cubicBezTo>
                  <a:cubicBezTo>
                    <a:pt x="30945" y="1704"/>
                    <a:pt x="30885" y="1787"/>
                    <a:pt x="30837" y="1787"/>
                  </a:cubicBezTo>
                  <a:cubicBezTo>
                    <a:pt x="30790" y="1787"/>
                    <a:pt x="30742" y="1704"/>
                    <a:pt x="30695" y="1704"/>
                  </a:cubicBezTo>
                  <a:cubicBezTo>
                    <a:pt x="30659" y="1704"/>
                    <a:pt x="30587" y="1787"/>
                    <a:pt x="30540" y="1775"/>
                  </a:cubicBezTo>
                  <a:cubicBezTo>
                    <a:pt x="30492" y="1775"/>
                    <a:pt x="30456" y="1692"/>
                    <a:pt x="30409" y="1692"/>
                  </a:cubicBezTo>
                  <a:cubicBezTo>
                    <a:pt x="30361" y="1692"/>
                    <a:pt x="30302" y="1775"/>
                    <a:pt x="30254" y="1775"/>
                  </a:cubicBezTo>
                  <a:cubicBezTo>
                    <a:pt x="30206" y="1775"/>
                    <a:pt x="30159" y="1692"/>
                    <a:pt x="30111" y="1692"/>
                  </a:cubicBezTo>
                  <a:cubicBezTo>
                    <a:pt x="30064" y="1680"/>
                    <a:pt x="30004" y="1763"/>
                    <a:pt x="29956" y="1763"/>
                  </a:cubicBezTo>
                  <a:cubicBezTo>
                    <a:pt x="29909" y="1763"/>
                    <a:pt x="29873" y="1680"/>
                    <a:pt x="29825" y="1680"/>
                  </a:cubicBezTo>
                  <a:cubicBezTo>
                    <a:pt x="29766" y="1680"/>
                    <a:pt x="29718" y="1751"/>
                    <a:pt x="29671" y="1751"/>
                  </a:cubicBezTo>
                  <a:cubicBezTo>
                    <a:pt x="29623" y="1751"/>
                    <a:pt x="29563" y="1668"/>
                    <a:pt x="29528" y="1668"/>
                  </a:cubicBezTo>
                  <a:cubicBezTo>
                    <a:pt x="29480" y="1680"/>
                    <a:pt x="29421" y="1751"/>
                    <a:pt x="29373" y="1751"/>
                  </a:cubicBezTo>
                  <a:cubicBezTo>
                    <a:pt x="29325" y="1739"/>
                    <a:pt x="29290" y="1668"/>
                    <a:pt x="29242" y="1668"/>
                  </a:cubicBezTo>
                  <a:cubicBezTo>
                    <a:pt x="29206" y="1668"/>
                    <a:pt x="29111" y="1751"/>
                    <a:pt x="29087" y="1739"/>
                  </a:cubicBezTo>
                  <a:cubicBezTo>
                    <a:pt x="29040" y="1727"/>
                    <a:pt x="28980" y="1680"/>
                    <a:pt x="28944" y="1656"/>
                  </a:cubicBezTo>
                  <a:cubicBezTo>
                    <a:pt x="28932" y="1644"/>
                    <a:pt x="28825" y="1573"/>
                    <a:pt x="28801" y="1573"/>
                  </a:cubicBezTo>
                  <a:cubicBezTo>
                    <a:pt x="28801" y="1573"/>
                    <a:pt x="28659" y="1644"/>
                    <a:pt x="28659" y="1644"/>
                  </a:cubicBezTo>
                  <a:cubicBezTo>
                    <a:pt x="28659" y="1656"/>
                    <a:pt x="28790" y="1727"/>
                    <a:pt x="28790" y="1727"/>
                  </a:cubicBezTo>
                  <a:cubicBezTo>
                    <a:pt x="28742" y="1739"/>
                    <a:pt x="28682" y="1811"/>
                    <a:pt x="28635" y="1811"/>
                  </a:cubicBezTo>
                  <a:cubicBezTo>
                    <a:pt x="28587" y="1811"/>
                    <a:pt x="28551" y="1727"/>
                    <a:pt x="28504" y="1727"/>
                  </a:cubicBezTo>
                  <a:cubicBezTo>
                    <a:pt x="28456" y="1727"/>
                    <a:pt x="28397" y="1799"/>
                    <a:pt x="28349" y="1799"/>
                  </a:cubicBezTo>
                  <a:cubicBezTo>
                    <a:pt x="28301" y="1799"/>
                    <a:pt x="28254" y="1727"/>
                    <a:pt x="28206" y="1715"/>
                  </a:cubicBezTo>
                  <a:cubicBezTo>
                    <a:pt x="28170" y="1715"/>
                    <a:pt x="28099" y="1799"/>
                    <a:pt x="28051" y="1799"/>
                  </a:cubicBezTo>
                  <a:cubicBezTo>
                    <a:pt x="28028" y="1799"/>
                    <a:pt x="27932" y="1727"/>
                    <a:pt x="27920" y="1715"/>
                  </a:cubicBezTo>
                  <a:cubicBezTo>
                    <a:pt x="27897" y="1692"/>
                    <a:pt x="27801" y="1632"/>
                    <a:pt x="27778" y="1620"/>
                  </a:cubicBezTo>
                  <a:cubicBezTo>
                    <a:pt x="27754" y="1620"/>
                    <a:pt x="27647" y="1692"/>
                    <a:pt x="27623" y="1704"/>
                  </a:cubicBezTo>
                  <a:cubicBezTo>
                    <a:pt x="27587" y="1715"/>
                    <a:pt x="27516" y="1775"/>
                    <a:pt x="27468" y="1775"/>
                  </a:cubicBezTo>
                  <a:cubicBezTo>
                    <a:pt x="27444" y="1787"/>
                    <a:pt x="27361" y="1692"/>
                    <a:pt x="27337" y="1692"/>
                  </a:cubicBezTo>
                  <a:cubicBezTo>
                    <a:pt x="27301" y="1692"/>
                    <a:pt x="27206" y="1775"/>
                    <a:pt x="27182" y="1775"/>
                  </a:cubicBezTo>
                  <a:cubicBezTo>
                    <a:pt x="27135" y="1763"/>
                    <a:pt x="27087" y="1692"/>
                    <a:pt x="27039" y="1692"/>
                  </a:cubicBezTo>
                  <a:cubicBezTo>
                    <a:pt x="26992" y="1692"/>
                    <a:pt x="26956" y="1608"/>
                    <a:pt x="26896" y="1596"/>
                  </a:cubicBezTo>
                  <a:cubicBezTo>
                    <a:pt x="26873" y="1596"/>
                    <a:pt x="26777" y="1668"/>
                    <a:pt x="26754" y="1680"/>
                  </a:cubicBezTo>
                  <a:cubicBezTo>
                    <a:pt x="26730" y="1692"/>
                    <a:pt x="26623" y="1763"/>
                    <a:pt x="26599" y="1751"/>
                  </a:cubicBezTo>
                  <a:cubicBezTo>
                    <a:pt x="26551" y="1751"/>
                    <a:pt x="26504" y="1668"/>
                    <a:pt x="26456" y="1668"/>
                  </a:cubicBezTo>
                  <a:cubicBezTo>
                    <a:pt x="26432" y="1668"/>
                    <a:pt x="26325" y="1751"/>
                    <a:pt x="26301" y="1751"/>
                  </a:cubicBezTo>
                  <a:cubicBezTo>
                    <a:pt x="26254" y="1739"/>
                    <a:pt x="26194" y="1680"/>
                    <a:pt x="26170" y="1668"/>
                  </a:cubicBezTo>
                  <a:cubicBezTo>
                    <a:pt x="26146" y="1656"/>
                    <a:pt x="26051" y="1584"/>
                    <a:pt x="26027" y="1584"/>
                  </a:cubicBezTo>
                  <a:cubicBezTo>
                    <a:pt x="26004" y="1584"/>
                    <a:pt x="25896" y="1644"/>
                    <a:pt x="25873" y="1656"/>
                  </a:cubicBezTo>
                  <a:cubicBezTo>
                    <a:pt x="25837" y="1680"/>
                    <a:pt x="25765" y="1727"/>
                    <a:pt x="25718" y="1739"/>
                  </a:cubicBezTo>
                  <a:cubicBezTo>
                    <a:pt x="25694" y="1739"/>
                    <a:pt x="25611" y="1644"/>
                    <a:pt x="25587" y="1644"/>
                  </a:cubicBezTo>
                  <a:cubicBezTo>
                    <a:pt x="25527" y="1644"/>
                    <a:pt x="25480" y="1727"/>
                    <a:pt x="25432" y="1727"/>
                  </a:cubicBezTo>
                  <a:cubicBezTo>
                    <a:pt x="25384" y="1727"/>
                    <a:pt x="25337" y="1644"/>
                    <a:pt x="25289" y="1644"/>
                  </a:cubicBezTo>
                  <a:cubicBezTo>
                    <a:pt x="25253" y="1644"/>
                    <a:pt x="25170" y="1727"/>
                    <a:pt x="25134" y="1715"/>
                  </a:cubicBezTo>
                  <a:cubicBezTo>
                    <a:pt x="25087" y="1715"/>
                    <a:pt x="25039" y="1632"/>
                    <a:pt x="25003" y="1632"/>
                  </a:cubicBezTo>
                  <a:cubicBezTo>
                    <a:pt x="24956" y="1632"/>
                    <a:pt x="24908" y="1549"/>
                    <a:pt x="24861" y="1549"/>
                  </a:cubicBezTo>
                  <a:cubicBezTo>
                    <a:pt x="24837" y="1549"/>
                    <a:pt x="24730" y="1620"/>
                    <a:pt x="24706" y="1620"/>
                  </a:cubicBezTo>
                  <a:cubicBezTo>
                    <a:pt x="24670" y="1644"/>
                    <a:pt x="24599" y="1692"/>
                    <a:pt x="24551" y="1704"/>
                  </a:cubicBezTo>
                  <a:cubicBezTo>
                    <a:pt x="24515" y="1704"/>
                    <a:pt x="24456" y="1620"/>
                    <a:pt x="24420" y="1620"/>
                  </a:cubicBezTo>
                  <a:cubicBezTo>
                    <a:pt x="24360" y="1620"/>
                    <a:pt x="24313" y="1692"/>
                    <a:pt x="24265" y="1692"/>
                  </a:cubicBezTo>
                  <a:cubicBezTo>
                    <a:pt x="24218" y="1692"/>
                    <a:pt x="24170" y="1608"/>
                    <a:pt x="24122" y="1608"/>
                  </a:cubicBezTo>
                  <a:cubicBezTo>
                    <a:pt x="24075" y="1608"/>
                    <a:pt x="24015" y="1692"/>
                    <a:pt x="23968" y="1692"/>
                  </a:cubicBezTo>
                  <a:cubicBezTo>
                    <a:pt x="23920" y="1692"/>
                    <a:pt x="23884" y="1608"/>
                    <a:pt x="23825" y="1608"/>
                  </a:cubicBezTo>
                  <a:cubicBezTo>
                    <a:pt x="23789" y="1608"/>
                    <a:pt x="23718" y="1692"/>
                    <a:pt x="23682" y="1680"/>
                  </a:cubicBezTo>
                  <a:cubicBezTo>
                    <a:pt x="23658" y="1680"/>
                    <a:pt x="23539" y="1608"/>
                    <a:pt x="23539" y="1596"/>
                  </a:cubicBezTo>
                  <a:cubicBezTo>
                    <a:pt x="23539" y="1573"/>
                    <a:pt x="23694" y="1537"/>
                    <a:pt x="23694" y="1513"/>
                  </a:cubicBezTo>
                  <a:cubicBezTo>
                    <a:pt x="23694" y="1513"/>
                    <a:pt x="23563" y="1430"/>
                    <a:pt x="23551" y="1430"/>
                  </a:cubicBezTo>
                  <a:cubicBezTo>
                    <a:pt x="23539" y="1430"/>
                    <a:pt x="23396" y="1501"/>
                    <a:pt x="23396" y="1513"/>
                  </a:cubicBezTo>
                  <a:cubicBezTo>
                    <a:pt x="23396" y="1513"/>
                    <a:pt x="23539" y="1596"/>
                    <a:pt x="23539" y="1596"/>
                  </a:cubicBezTo>
                  <a:cubicBezTo>
                    <a:pt x="23491" y="1596"/>
                    <a:pt x="23432" y="1680"/>
                    <a:pt x="23384" y="1668"/>
                  </a:cubicBezTo>
                  <a:cubicBezTo>
                    <a:pt x="23348" y="1668"/>
                    <a:pt x="23289" y="1584"/>
                    <a:pt x="23241" y="1584"/>
                  </a:cubicBezTo>
                  <a:cubicBezTo>
                    <a:pt x="23194" y="1596"/>
                    <a:pt x="23146" y="1668"/>
                    <a:pt x="23098" y="1668"/>
                  </a:cubicBezTo>
                  <a:cubicBezTo>
                    <a:pt x="23051" y="1668"/>
                    <a:pt x="23003" y="1584"/>
                    <a:pt x="22956" y="1584"/>
                  </a:cubicBezTo>
                  <a:cubicBezTo>
                    <a:pt x="22920" y="1584"/>
                    <a:pt x="22836" y="1668"/>
                    <a:pt x="22801" y="1656"/>
                  </a:cubicBezTo>
                  <a:cubicBezTo>
                    <a:pt x="22753" y="1656"/>
                    <a:pt x="22717" y="1573"/>
                    <a:pt x="22658" y="1573"/>
                  </a:cubicBezTo>
                  <a:cubicBezTo>
                    <a:pt x="22610" y="1573"/>
                    <a:pt x="22563" y="1656"/>
                    <a:pt x="22515" y="1644"/>
                  </a:cubicBezTo>
                  <a:cubicBezTo>
                    <a:pt x="22467" y="1644"/>
                    <a:pt x="22408" y="1561"/>
                    <a:pt x="22372" y="1561"/>
                  </a:cubicBezTo>
                  <a:cubicBezTo>
                    <a:pt x="22324" y="1573"/>
                    <a:pt x="22265" y="1644"/>
                    <a:pt x="22217" y="1644"/>
                  </a:cubicBezTo>
                  <a:cubicBezTo>
                    <a:pt x="22170" y="1644"/>
                    <a:pt x="22122" y="1561"/>
                    <a:pt x="22074" y="1561"/>
                  </a:cubicBezTo>
                  <a:cubicBezTo>
                    <a:pt x="22039" y="1561"/>
                    <a:pt x="21967" y="1644"/>
                    <a:pt x="21932" y="1632"/>
                  </a:cubicBezTo>
                  <a:cubicBezTo>
                    <a:pt x="21884" y="1632"/>
                    <a:pt x="21836" y="1549"/>
                    <a:pt x="21789" y="1549"/>
                  </a:cubicBezTo>
                  <a:cubicBezTo>
                    <a:pt x="21753" y="1549"/>
                    <a:pt x="21658" y="1620"/>
                    <a:pt x="21634" y="1632"/>
                  </a:cubicBezTo>
                  <a:cubicBezTo>
                    <a:pt x="21622" y="1632"/>
                    <a:pt x="21503" y="1704"/>
                    <a:pt x="21479" y="1704"/>
                  </a:cubicBezTo>
                  <a:cubicBezTo>
                    <a:pt x="21432" y="1704"/>
                    <a:pt x="21396" y="1620"/>
                    <a:pt x="21348" y="1620"/>
                  </a:cubicBezTo>
                  <a:cubicBezTo>
                    <a:pt x="21289" y="1620"/>
                    <a:pt x="21241" y="1704"/>
                    <a:pt x="21193" y="1692"/>
                  </a:cubicBezTo>
                  <a:cubicBezTo>
                    <a:pt x="21146" y="1692"/>
                    <a:pt x="21098" y="1608"/>
                    <a:pt x="21051" y="1608"/>
                  </a:cubicBezTo>
                  <a:cubicBezTo>
                    <a:pt x="21003" y="1608"/>
                    <a:pt x="20943" y="1692"/>
                    <a:pt x="20896" y="1692"/>
                  </a:cubicBezTo>
                  <a:cubicBezTo>
                    <a:pt x="20860" y="1692"/>
                    <a:pt x="20800" y="1596"/>
                    <a:pt x="20753" y="1608"/>
                  </a:cubicBezTo>
                  <a:cubicBezTo>
                    <a:pt x="20705" y="1608"/>
                    <a:pt x="20658" y="1680"/>
                    <a:pt x="20610" y="1680"/>
                  </a:cubicBezTo>
                  <a:cubicBezTo>
                    <a:pt x="20562" y="1680"/>
                    <a:pt x="20515" y="1596"/>
                    <a:pt x="20467" y="1596"/>
                  </a:cubicBezTo>
                  <a:cubicBezTo>
                    <a:pt x="20419" y="1596"/>
                    <a:pt x="20360" y="1680"/>
                    <a:pt x="20312" y="1668"/>
                  </a:cubicBezTo>
                  <a:cubicBezTo>
                    <a:pt x="20265" y="1668"/>
                    <a:pt x="20229" y="1596"/>
                    <a:pt x="20169" y="1584"/>
                  </a:cubicBezTo>
                  <a:cubicBezTo>
                    <a:pt x="20181" y="1561"/>
                    <a:pt x="20324" y="1537"/>
                    <a:pt x="20324" y="1513"/>
                  </a:cubicBezTo>
                  <a:cubicBezTo>
                    <a:pt x="20324" y="1489"/>
                    <a:pt x="20193" y="1454"/>
                    <a:pt x="20193" y="1430"/>
                  </a:cubicBezTo>
                  <a:cubicBezTo>
                    <a:pt x="20205" y="1406"/>
                    <a:pt x="20336" y="1382"/>
                    <a:pt x="20336" y="1346"/>
                  </a:cubicBezTo>
                  <a:cubicBezTo>
                    <a:pt x="20348" y="1323"/>
                    <a:pt x="20205" y="1299"/>
                    <a:pt x="20205" y="1263"/>
                  </a:cubicBezTo>
                  <a:cubicBezTo>
                    <a:pt x="20217" y="1239"/>
                    <a:pt x="20348" y="1215"/>
                    <a:pt x="20360" y="1192"/>
                  </a:cubicBezTo>
                  <a:cubicBezTo>
                    <a:pt x="20360" y="1180"/>
                    <a:pt x="20229" y="1108"/>
                    <a:pt x="20217" y="1108"/>
                  </a:cubicBezTo>
                  <a:cubicBezTo>
                    <a:pt x="20205" y="1108"/>
                    <a:pt x="20062" y="1180"/>
                    <a:pt x="20062" y="1180"/>
                  </a:cubicBezTo>
                  <a:cubicBezTo>
                    <a:pt x="20062" y="1203"/>
                    <a:pt x="20193" y="1239"/>
                    <a:pt x="20205" y="1263"/>
                  </a:cubicBezTo>
                  <a:cubicBezTo>
                    <a:pt x="20193" y="1299"/>
                    <a:pt x="20050" y="1311"/>
                    <a:pt x="20050" y="1346"/>
                  </a:cubicBezTo>
                  <a:cubicBezTo>
                    <a:pt x="20050" y="1370"/>
                    <a:pt x="20193" y="1406"/>
                    <a:pt x="20193" y="1430"/>
                  </a:cubicBezTo>
                  <a:cubicBezTo>
                    <a:pt x="20181" y="1454"/>
                    <a:pt x="20038" y="1477"/>
                    <a:pt x="20038" y="1501"/>
                  </a:cubicBezTo>
                  <a:cubicBezTo>
                    <a:pt x="20038" y="1537"/>
                    <a:pt x="20169" y="1561"/>
                    <a:pt x="20169" y="1584"/>
                  </a:cubicBezTo>
                  <a:cubicBezTo>
                    <a:pt x="20122" y="1596"/>
                    <a:pt x="20074" y="1668"/>
                    <a:pt x="20027" y="1668"/>
                  </a:cubicBezTo>
                  <a:cubicBezTo>
                    <a:pt x="19991" y="1668"/>
                    <a:pt x="19908" y="1573"/>
                    <a:pt x="19884" y="1584"/>
                  </a:cubicBezTo>
                  <a:cubicBezTo>
                    <a:pt x="19836" y="1596"/>
                    <a:pt x="19765" y="1644"/>
                    <a:pt x="19729" y="1656"/>
                  </a:cubicBezTo>
                  <a:cubicBezTo>
                    <a:pt x="19705" y="1668"/>
                    <a:pt x="19610" y="1739"/>
                    <a:pt x="19574" y="1739"/>
                  </a:cubicBezTo>
                  <a:cubicBezTo>
                    <a:pt x="19562" y="1739"/>
                    <a:pt x="19455" y="1656"/>
                    <a:pt x="19443" y="1656"/>
                  </a:cubicBezTo>
                  <a:cubicBezTo>
                    <a:pt x="19419" y="1644"/>
                    <a:pt x="19324" y="1573"/>
                    <a:pt x="19300" y="1561"/>
                  </a:cubicBezTo>
                  <a:cubicBezTo>
                    <a:pt x="19276" y="1561"/>
                    <a:pt x="19169" y="1632"/>
                    <a:pt x="19146" y="1644"/>
                  </a:cubicBezTo>
                  <a:cubicBezTo>
                    <a:pt x="19122" y="1656"/>
                    <a:pt x="19026" y="1715"/>
                    <a:pt x="18991" y="1715"/>
                  </a:cubicBezTo>
                  <a:cubicBezTo>
                    <a:pt x="18943" y="1715"/>
                    <a:pt x="18895" y="1632"/>
                    <a:pt x="18860" y="1632"/>
                  </a:cubicBezTo>
                  <a:cubicBezTo>
                    <a:pt x="18800" y="1632"/>
                    <a:pt x="18753" y="1715"/>
                    <a:pt x="18705" y="1715"/>
                  </a:cubicBezTo>
                  <a:cubicBezTo>
                    <a:pt x="18657" y="1715"/>
                    <a:pt x="18610" y="1632"/>
                    <a:pt x="18562" y="1632"/>
                  </a:cubicBezTo>
                  <a:cubicBezTo>
                    <a:pt x="18514" y="1632"/>
                    <a:pt x="18455" y="1704"/>
                    <a:pt x="18407" y="1704"/>
                  </a:cubicBezTo>
                  <a:cubicBezTo>
                    <a:pt x="18360" y="1704"/>
                    <a:pt x="18324" y="1620"/>
                    <a:pt x="18276" y="1620"/>
                  </a:cubicBezTo>
                  <a:cubicBezTo>
                    <a:pt x="18229" y="1620"/>
                    <a:pt x="18157" y="1704"/>
                    <a:pt x="18122" y="1704"/>
                  </a:cubicBezTo>
                  <a:cubicBezTo>
                    <a:pt x="18074" y="1692"/>
                    <a:pt x="18026" y="1620"/>
                    <a:pt x="17979" y="1608"/>
                  </a:cubicBezTo>
                  <a:cubicBezTo>
                    <a:pt x="17931" y="1608"/>
                    <a:pt x="17872" y="1692"/>
                    <a:pt x="17824" y="1692"/>
                  </a:cubicBezTo>
                  <a:cubicBezTo>
                    <a:pt x="17788" y="1692"/>
                    <a:pt x="17729" y="1608"/>
                    <a:pt x="17681" y="1608"/>
                  </a:cubicBezTo>
                  <a:cubicBezTo>
                    <a:pt x="17633" y="1608"/>
                    <a:pt x="17586" y="1680"/>
                    <a:pt x="17538" y="1680"/>
                  </a:cubicBezTo>
                  <a:cubicBezTo>
                    <a:pt x="17491" y="1680"/>
                    <a:pt x="17443" y="1596"/>
                    <a:pt x="17395" y="1596"/>
                  </a:cubicBezTo>
                  <a:cubicBezTo>
                    <a:pt x="17360" y="1596"/>
                    <a:pt x="17276" y="1680"/>
                    <a:pt x="17241" y="1680"/>
                  </a:cubicBezTo>
                  <a:cubicBezTo>
                    <a:pt x="17205" y="1668"/>
                    <a:pt x="17145" y="1584"/>
                    <a:pt x="17098" y="1584"/>
                  </a:cubicBezTo>
                  <a:cubicBezTo>
                    <a:pt x="17074" y="1596"/>
                    <a:pt x="16979" y="1656"/>
                    <a:pt x="16955" y="1668"/>
                  </a:cubicBezTo>
                  <a:cubicBezTo>
                    <a:pt x="16931" y="1680"/>
                    <a:pt x="16824" y="1739"/>
                    <a:pt x="16800" y="1739"/>
                  </a:cubicBezTo>
                  <a:cubicBezTo>
                    <a:pt x="16776" y="1739"/>
                    <a:pt x="16681" y="1668"/>
                    <a:pt x="16657" y="1656"/>
                  </a:cubicBezTo>
                  <a:cubicBezTo>
                    <a:pt x="16633" y="1644"/>
                    <a:pt x="16550" y="1584"/>
                    <a:pt x="16514" y="1573"/>
                  </a:cubicBezTo>
                  <a:cubicBezTo>
                    <a:pt x="16479" y="1573"/>
                    <a:pt x="16407" y="1656"/>
                    <a:pt x="16371" y="1656"/>
                  </a:cubicBezTo>
                  <a:cubicBezTo>
                    <a:pt x="16336" y="1656"/>
                    <a:pt x="16252" y="1561"/>
                    <a:pt x="16228" y="1573"/>
                  </a:cubicBezTo>
                  <a:cubicBezTo>
                    <a:pt x="16181" y="1573"/>
                    <a:pt x="16109" y="1620"/>
                    <a:pt x="16074" y="1644"/>
                  </a:cubicBezTo>
                  <a:cubicBezTo>
                    <a:pt x="16062" y="1656"/>
                    <a:pt x="15943" y="1727"/>
                    <a:pt x="15919" y="1727"/>
                  </a:cubicBezTo>
                  <a:cubicBezTo>
                    <a:pt x="15883" y="1715"/>
                    <a:pt x="15812" y="1656"/>
                    <a:pt x="15788" y="1632"/>
                  </a:cubicBezTo>
                  <a:cubicBezTo>
                    <a:pt x="15764" y="1632"/>
                    <a:pt x="15669" y="1549"/>
                    <a:pt x="15645" y="1549"/>
                  </a:cubicBezTo>
                  <a:cubicBezTo>
                    <a:pt x="15609" y="1549"/>
                    <a:pt x="15514" y="1620"/>
                    <a:pt x="15490" y="1632"/>
                  </a:cubicBezTo>
                  <a:cubicBezTo>
                    <a:pt x="15455" y="1644"/>
                    <a:pt x="15383" y="1692"/>
                    <a:pt x="15336" y="1704"/>
                  </a:cubicBezTo>
                  <a:cubicBezTo>
                    <a:pt x="15312" y="1715"/>
                    <a:pt x="15228" y="1620"/>
                    <a:pt x="15205" y="1620"/>
                  </a:cubicBezTo>
                  <a:cubicBezTo>
                    <a:pt x="15145" y="1620"/>
                    <a:pt x="15097" y="1692"/>
                    <a:pt x="15050" y="1704"/>
                  </a:cubicBezTo>
                  <a:cubicBezTo>
                    <a:pt x="15002" y="1704"/>
                    <a:pt x="14955" y="1620"/>
                    <a:pt x="14907" y="1608"/>
                  </a:cubicBezTo>
                  <a:cubicBezTo>
                    <a:pt x="14859" y="1608"/>
                    <a:pt x="14800" y="1692"/>
                    <a:pt x="14752" y="1692"/>
                  </a:cubicBezTo>
                  <a:cubicBezTo>
                    <a:pt x="14704" y="1692"/>
                    <a:pt x="14669" y="1608"/>
                    <a:pt x="14609" y="1608"/>
                  </a:cubicBezTo>
                  <a:cubicBezTo>
                    <a:pt x="14574" y="1608"/>
                    <a:pt x="14502" y="1692"/>
                    <a:pt x="14466" y="1680"/>
                  </a:cubicBezTo>
                  <a:cubicBezTo>
                    <a:pt x="14454" y="1680"/>
                    <a:pt x="14323" y="1608"/>
                    <a:pt x="14323" y="1596"/>
                  </a:cubicBezTo>
                  <a:cubicBezTo>
                    <a:pt x="14323" y="1573"/>
                    <a:pt x="14478" y="1549"/>
                    <a:pt x="14478" y="1525"/>
                  </a:cubicBezTo>
                  <a:cubicBezTo>
                    <a:pt x="14478" y="1513"/>
                    <a:pt x="14347" y="1442"/>
                    <a:pt x="14335" y="1442"/>
                  </a:cubicBezTo>
                  <a:cubicBezTo>
                    <a:pt x="14323" y="1442"/>
                    <a:pt x="14181" y="1513"/>
                    <a:pt x="14181" y="1513"/>
                  </a:cubicBezTo>
                  <a:cubicBezTo>
                    <a:pt x="14181" y="1537"/>
                    <a:pt x="14335" y="1584"/>
                    <a:pt x="14323" y="1596"/>
                  </a:cubicBezTo>
                  <a:cubicBezTo>
                    <a:pt x="14300" y="1620"/>
                    <a:pt x="14204" y="1656"/>
                    <a:pt x="14169" y="1680"/>
                  </a:cubicBezTo>
                  <a:cubicBezTo>
                    <a:pt x="14133" y="1692"/>
                    <a:pt x="14062" y="1751"/>
                    <a:pt x="14014" y="1751"/>
                  </a:cubicBezTo>
                  <a:cubicBezTo>
                    <a:pt x="13990" y="1763"/>
                    <a:pt x="13919" y="1668"/>
                    <a:pt x="13883" y="1668"/>
                  </a:cubicBezTo>
                  <a:cubicBezTo>
                    <a:pt x="13847" y="1668"/>
                    <a:pt x="13752" y="1751"/>
                    <a:pt x="13728" y="1751"/>
                  </a:cubicBezTo>
                  <a:cubicBezTo>
                    <a:pt x="13681" y="1739"/>
                    <a:pt x="13621" y="1680"/>
                    <a:pt x="13585" y="1656"/>
                  </a:cubicBezTo>
                  <a:cubicBezTo>
                    <a:pt x="13561" y="1644"/>
                    <a:pt x="13478" y="1573"/>
                    <a:pt x="13442" y="1573"/>
                  </a:cubicBezTo>
                  <a:cubicBezTo>
                    <a:pt x="13419" y="1573"/>
                    <a:pt x="13311" y="1644"/>
                    <a:pt x="13300" y="1656"/>
                  </a:cubicBezTo>
                  <a:cubicBezTo>
                    <a:pt x="13276" y="1668"/>
                    <a:pt x="13169" y="1727"/>
                    <a:pt x="13145" y="1727"/>
                  </a:cubicBezTo>
                  <a:cubicBezTo>
                    <a:pt x="13097" y="1727"/>
                    <a:pt x="13050" y="1644"/>
                    <a:pt x="13002" y="1644"/>
                  </a:cubicBezTo>
                  <a:cubicBezTo>
                    <a:pt x="12954" y="1644"/>
                    <a:pt x="12895" y="1727"/>
                    <a:pt x="12847" y="1727"/>
                  </a:cubicBezTo>
                  <a:cubicBezTo>
                    <a:pt x="12799" y="1715"/>
                    <a:pt x="12764" y="1644"/>
                    <a:pt x="12716" y="1632"/>
                  </a:cubicBezTo>
                  <a:cubicBezTo>
                    <a:pt x="12669" y="1632"/>
                    <a:pt x="12609" y="1715"/>
                    <a:pt x="12561" y="1715"/>
                  </a:cubicBezTo>
                  <a:cubicBezTo>
                    <a:pt x="12514" y="1715"/>
                    <a:pt x="12466" y="1632"/>
                    <a:pt x="12418" y="1632"/>
                  </a:cubicBezTo>
                  <a:cubicBezTo>
                    <a:pt x="12383" y="1632"/>
                    <a:pt x="12299" y="1715"/>
                    <a:pt x="12264" y="1704"/>
                  </a:cubicBezTo>
                  <a:cubicBezTo>
                    <a:pt x="12216" y="1704"/>
                    <a:pt x="12180" y="1620"/>
                    <a:pt x="12133" y="1620"/>
                  </a:cubicBezTo>
                  <a:cubicBezTo>
                    <a:pt x="12073" y="1620"/>
                    <a:pt x="12026" y="1704"/>
                    <a:pt x="11978" y="1704"/>
                  </a:cubicBezTo>
                  <a:cubicBezTo>
                    <a:pt x="11930" y="1704"/>
                    <a:pt x="11871" y="1608"/>
                    <a:pt x="11835" y="1620"/>
                  </a:cubicBezTo>
                  <a:cubicBezTo>
                    <a:pt x="11787" y="1620"/>
                    <a:pt x="11728" y="1692"/>
                    <a:pt x="11680" y="1692"/>
                  </a:cubicBezTo>
                  <a:cubicBezTo>
                    <a:pt x="11633" y="1692"/>
                    <a:pt x="11597" y="1608"/>
                    <a:pt x="11537" y="1608"/>
                  </a:cubicBezTo>
                  <a:cubicBezTo>
                    <a:pt x="11502" y="1608"/>
                    <a:pt x="11430" y="1692"/>
                    <a:pt x="11395" y="1680"/>
                  </a:cubicBezTo>
                  <a:cubicBezTo>
                    <a:pt x="11347" y="1680"/>
                    <a:pt x="11287" y="1596"/>
                    <a:pt x="11252" y="1596"/>
                  </a:cubicBezTo>
                  <a:cubicBezTo>
                    <a:pt x="11216" y="1596"/>
                    <a:pt x="11121" y="1668"/>
                    <a:pt x="11097" y="1680"/>
                  </a:cubicBezTo>
                  <a:cubicBezTo>
                    <a:pt x="11073" y="1692"/>
                    <a:pt x="10966" y="1751"/>
                    <a:pt x="10942" y="1751"/>
                  </a:cubicBezTo>
                  <a:cubicBezTo>
                    <a:pt x="10918" y="1751"/>
                    <a:pt x="10823" y="1680"/>
                    <a:pt x="10811" y="1668"/>
                  </a:cubicBezTo>
                  <a:cubicBezTo>
                    <a:pt x="10775" y="1644"/>
                    <a:pt x="10716" y="1596"/>
                    <a:pt x="10668" y="1584"/>
                  </a:cubicBezTo>
                  <a:cubicBezTo>
                    <a:pt x="10644" y="1573"/>
                    <a:pt x="10549" y="1668"/>
                    <a:pt x="10513" y="1656"/>
                  </a:cubicBezTo>
                  <a:cubicBezTo>
                    <a:pt x="10466" y="1656"/>
                    <a:pt x="10418" y="1573"/>
                    <a:pt x="10371" y="1573"/>
                  </a:cubicBezTo>
                  <a:cubicBezTo>
                    <a:pt x="10347" y="1573"/>
                    <a:pt x="10252" y="1644"/>
                    <a:pt x="10228" y="1656"/>
                  </a:cubicBezTo>
                  <a:cubicBezTo>
                    <a:pt x="10204" y="1668"/>
                    <a:pt x="10097" y="1727"/>
                    <a:pt x="10073" y="1727"/>
                  </a:cubicBezTo>
                  <a:cubicBezTo>
                    <a:pt x="10025" y="1727"/>
                    <a:pt x="9978" y="1644"/>
                    <a:pt x="9930" y="1644"/>
                  </a:cubicBezTo>
                  <a:cubicBezTo>
                    <a:pt x="9894" y="1644"/>
                    <a:pt x="9811" y="1727"/>
                    <a:pt x="9775" y="1727"/>
                  </a:cubicBezTo>
                  <a:cubicBezTo>
                    <a:pt x="9728" y="1715"/>
                    <a:pt x="9692" y="1644"/>
                    <a:pt x="9644" y="1644"/>
                  </a:cubicBezTo>
                  <a:cubicBezTo>
                    <a:pt x="9585" y="1632"/>
                    <a:pt x="9537" y="1715"/>
                    <a:pt x="9490" y="1715"/>
                  </a:cubicBezTo>
                  <a:cubicBezTo>
                    <a:pt x="9442" y="1715"/>
                    <a:pt x="9382" y="1632"/>
                    <a:pt x="9347" y="1632"/>
                  </a:cubicBezTo>
                  <a:cubicBezTo>
                    <a:pt x="9299" y="1632"/>
                    <a:pt x="9240" y="1715"/>
                    <a:pt x="9192" y="1704"/>
                  </a:cubicBezTo>
                  <a:cubicBezTo>
                    <a:pt x="9144" y="1704"/>
                    <a:pt x="9109" y="1620"/>
                    <a:pt x="9061" y="1620"/>
                  </a:cubicBezTo>
                  <a:cubicBezTo>
                    <a:pt x="9013" y="1620"/>
                    <a:pt x="8942" y="1704"/>
                    <a:pt x="8906" y="1704"/>
                  </a:cubicBezTo>
                  <a:cubicBezTo>
                    <a:pt x="8847" y="1692"/>
                    <a:pt x="8811" y="1620"/>
                    <a:pt x="8763" y="1620"/>
                  </a:cubicBezTo>
                  <a:cubicBezTo>
                    <a:pt x="8716" y="1608"/>
                    <a:pt x="8656" y="1692"/>
                    <a:pt x="8608" y="1692"/>
                  </a:cubicBezTo>
                  <a:cubicBezTo>
                    <a:pt x="8573" y="1692"/>
                    <a:pt x="8513" y="1608"/>
                    <a:pt x="8466" y="1608"/>
                  </a:cubicBezTo>
                  <a:cubicBezTo>
                    <a:pt x="8430" y="1608"/>
                    <a:pt x="8347" y="1668"/>
                    <a:pt x="8323" y="1680"/>
                  </a:cubicBezTo>
                  <a:cubicBezTo>
                    <a:pt x="8299" y="1692"/>
                    <a:pt x="8192" y="1763"/>
                    <a:pt x="8168" y="1763"/>
                  </a:cubicBezTo>
                  <a:cubicBezTo>
                    <a:pt x="8120" y="1763"/>
                    <a:pt x="8073" y="1680"/>
                    <a:pt x="8025" y="1680"/>
                  </a:cubicBezTo>
                  <a:cubicBezTo>
                    <a:pt x="7989" y="1680"/>
                    <a:pt x="7918" y="1763"/>
                    <a:pt x="7870" y="1751"/>
                  </a:cubicBezTo>
                  <a:cubicBezTo>
                    <a:pt x="7823" y="1751"/>
                    <a:pt x="7787" y="1680"/>
                    <a:pt x="7739" y="1668"/>
                  </a:cubicBezTo>
                  <a:cubicBezTo>
                    <a:pt x="7692" y="1668"/>
                    <a:pt x="7644" y="1584"/>
                    <a:pt x="7596" y="1584"/>
                  </a:cubicBezTo>
                  <a:cubicBezTo>
                    <a:pt x="7561" y="1584"/>
                    <a:pt x="7477" y="1668"/>
                    <a:pt x="7442" y="1668"/>
                  </a:cubicBezTo>
                  <a:cubicBezTo>
                    <a:pt x="7418" y="1656"/>
                    <a:pt x="7323" y="1573"/>
                    <a:pt x="7299" y="1573"/>
                  </a:cubicBezTo>
                  <a:cubicBezTo>
                    <a:pt x="7263" y="1584"/>
                    <a:pt x="7192" y="1632"/>
                    <a:pt x="7156" y="1656"/>
                  </a:cubicBezTo>
                  <a:cubicBezTo>
                    <a:pt x="7132" y="1668"/>
                    <a:pt x="7025" y="1739"/>
                    <a:pt x="7001" y="1727"/>
                  </a:cubicBezTo>
                  <a:cubicBezTo>
                    <a:pt x="6965" y="1727"/>
                    <a:pt x="6882" y="1656"/>
                    <a:pt x="6858" y="1644"/>
                  </a:cubicBezTo>
                  <a:cubicBezTo>
                    <a:pt x="6846" y="1632"/>
                    <a:pt x="6739" y="1561"/>
                    <a:pt x="6715" y="1561"/>
                  </a:cubicBezTo>
                  <a:cubicBezTo>
                    <a:pt x="6668" y="1561"/>
                    <a:pt x="6632" y="1477"/>
                    <a:pt x="6584" y="1477"/>
                  </a:cubicBezTo>
                  <a:cubicBezTo>
                    <a:pt x="6573" y="1477"/>
                    <a:pt x="6430" y="1549"/>
                    <a:pt x="6430" y="1561"/>
                  </a:cubicBezTo>
                  <a:cubicBezTo>
                    <a:pt x="6430" y="1561"/>
                    <a:pt x="6561" y="1644"/>
                    <a:pt x="6573" y="1644"/>
                  </a:cubicBezTo>
                  <a:cubicBezTo>
                    <a:pt x="6525" y="1644"/>
                    <a:pt x="6465" y="1715"/>
                    <a:pt x="6418" y="1715"/>
                  </a:cubicBezTo>
                  <a:cubicBezTo>
                    <a:pt x="6370" y="1715"/>
                    <a:pt x="6311" y="1632"/>
                    <a:pt x="6275" y="1632"/>
                  </a:cubicBezTo>
                  <a:cubicBezTo>
                    <a:pt x="6227" y="1632"/>
                    <a:pt x="6180" y="1704"/>
                    <a:pt x="6120" y="1704"/>
                  </a:cubicBezTo>
                  <a:cubicBezTo>
                    <a:pt x="6072" y="1715"/>
                    <a:pt x="6025" y="1620"/>
                    <a:pt x="5989" y="1620"/>
                  </a:cubicBezTo>
                  <a:cubicBezTo>
                    <a:pt x="5930" y="1620"/>
                    <a:pt x="5882" y="1704"/>
                    <a:pt x="5834" y="1704"/>
                  </a:cubicBezTo>
                  <a:cubicBezTo>
                    <a:pt x="5787" y="1704"/>
                    <a:pt x="5739" y="1620"/>
                    <a:pt x="5691" y="1620"/>
                  </a:cubicBezTo>
                  <a:cubicBezTo>
                    <a:pt x="5656" y="1620"/>
                    <a:pt x="5572" y="1704"/>
                    <a:pt x="5537" y="1692"/>
                  </a:cubicBezTo>
                  <a:cubicBezTo>
                    <a:pt x="5489" y="1692"/>
                    <a:pt x="5453" y="1608"/>
                    <a:pt x="5406" y="1608"/>
                  </a:cubicBezTo>
                  <a:cubicBezTo>
                    <a:pt x="5358" y="1608"/>
                    <a:pt x="5299" y="1692"/>
                    <a:pt x="5251" y="1692"/>
                  </a:cubicBezTo>
                  <a:cubicBezTo>
                    <a:pt x="5203" y="1680"/>
                    <a:pt x="5156" y="1608"/>
                    <a:pt x="5108" y="1596"/>
                  </a:cubicBezTo>
                  <a:cubicBezTo>
                    <a:pt x="5060" y="1596"/>
                    <a:pt x="5001" y="1680"/>
                    <a:pt x="4953" y="1680"/>
                  </a:cubicBezTo>
                  <a:cubicBezTo>
                    <a:pt x="4918" y="1680"/>
                    <a:pt x="4858" y="1596"/>
                    <a:pt x="4822" y="1596"/>
                  </a:cubicBezTo>
                  <a:cubicBezTo>
                    <a:pt x="4763" y="1596"/>
                    <a:pt x="4715" y="1668"/>
                    <a:pt x="4668" y="1668"/>
                  </a:cubicBezTo>
                  <a:cubicBezTo>
                    <a:pt x="4620" y="1668"/>
                    <a:pt x="4572" y="1584"/>
                    <a:pt x="4525" y="1584"/>
                  </a:cubicBezTo>
                  <a:cubicBezTo>
                    <a:pt x="4477" y="1584"/>
                    <a:pt x="4417" y="1668"/>
                    <a:pt x="4370" y="1668"/>
                  </a:cubicBezTo>
                  <a:cubicBezTo>
                    <a:pt x="4322" y="1668"/>
                    <a:pt x="4287" y="1584"/>
                    <a:pt x="4227" y="1584"/>
                  </a:cubicBezTo>
                  <a:cubicBezTo>
                    <a:pt x="4179" y="1573"/>
                    <a:pt x="4132" y="1656"/>
                    <a:pt x="4084" y="1656"/>
                  </a:cubicBezTo>
                  <a:cubicBezTo>
                    <a:pt x="4036" y="1656"/>
                    <a:pt x="3989" y="1573"/>
                    <a:pt x="3941" y="1573"/>
                  </a:cubicBezTo>
                  <a:cubicBezTo>
                    <a:pt x="3906" y="1573"/>
                    <a:pt x="3822" y="1656"/>
                    <a:pt x="3786" y="1644"/>
                  </a:cubicBezTo>
                  <a:cubicBezTo>
                    <a:pt x="3775" y="1644"/>
                    <a:pt x="3644" y="1573"/>
                    <a:pt x="3644" y="1561"/>
                  </a:cubicBezTo>
                  <a:cubicBezTo>
                    <a:pt x="3655" y="1537"/>
                    <a:pt x="3810" y="1513"/>
                    <a:pt x="3798" y="1489"/>
                  </a:cubicBezTo>
                  <a:cubicBezTo>
                    <a:pt x="3798" y="1477"/>
                    <a:pt x="3679" y="1406"/>
                    <a:pt x="3667" y="1406"/>
                  </a:cubicBezTo>
                  <a:cubicBezTo>
                    <a:pt x="3655" y="1406"/>
                    <a:pt x="3513" y="1477"/>
                    <a:pt x="3513" y="1477"/>
                  </a:cubicBezTo>
                  <a:cubicBezTo>
                    <a:pt x="3513" y="1501"/>
                    <a:pt x="3655" y="1549"/>
                    <a:pt x="3644" y="1561"/>
                  </a:cubicBezTo>
                  <a:cubicBezTo>
                    <a:pt x="3632" y="1584"/>
                    <a:pt x="3536" y="1620"/>
                    <a:pt x="3501" y="1644"/>
                  </a:cubicBezTo>
                  <a:cubicBezTo>
                    <a:pt x="3465" y="1656"/>
                    <a:pt x="3382" y="1715"/>
                    <a:pt x="3346" y="1715"/>
                  </a:cubicBezTo>
                  <a:cubicBezTo>
                    <a:pt x="3310" y="1727"/>
                    <a:pt x="3239" y="1632"/>
                    <a:pt x="3203" y="1632"/>
                  </a:cubicBezTo>
                  <a:cubicBezTo>
                    <a:pt x="3179" y="1632"/>
                    <a:pt x="3072" y="1715"/>
                    <a:pt x="3048" y="1715"/>
                  </a:cubicBezTo>
                  <a:cubicBezTo>
                    <a:pt x="3001" y="1704"/>
                    <a:pt x="2941" y="1644"/>
                    <a:pt x="2917" y="1620"/>
                  </a:cubicBezTo>
                  <a:cubicBezTo>
                    <a:pt x="2893" y="1608"/>
                    <a:pt x="2798" y="1537"/>
                    <a:pt x="2774" y="1537"/>
                  </a:cubicBezTo>
                  <a:cubicBezTo>
                    <a:pt x="2751" y="1537"/>
                    <a:pt x="2643" y="1608"/>
                    <a:pt x="2620" y="1620"/>
                  </a:cubicBezTo>
                  <a:cubicBezTo>
                    <a:pt x="2608" y="1632"/>
                    <a:pt x="2489" y="1692"/>
                    <a:pt x="2465" y="1692"/>
                  </a:cubicBezTo>
                  <a:cubicBezTo>
                    <a:pt x="2429" y="1692"/>
                    <a:pt x="2370" y="1608"/>
                    <a:pt x="2334" y="1608"/>
                  </a:cubicBezTo>
                  <a:cubicBezTo>
                    <a:pt x="2274" y="1620"/>
                    <a:pt x="2227" y="1692"/>
                    <a:pt x="2179" y="1692"/>
                  </a:cubicBezTo>
                  <a:cubicBezTo>
                    <a:pt x="2131" y="1692"/>
                    <a:pt x="2072" y="1596"/>
                    <a:pt x="2036" y="1608"/>
                  </a:cubicBezTo>
                  <a:cubicBezTo>
                    <a:pt x="1977" y="1608"/>
                    <a:pt x="1941" y="1680"/>
                    <a:pt x="1881" y="1680"/>
                  </a:cubicBezTo>
                  <a:cubicBezTo>
                    <a:pt x="1846" y="1680"/>
                    <a:pt x="1786" y="1596"/>
                    <a:pt x="1750" y="1596"/>
                  </a:cubicBezTo>
                  <a:cubicBezTo>
                    <a:pt x="1715" y="1596"/>
                    <a:pt x="1620" y="1656"/>
                    <a:pt x="1596" y="1668"/>
                  </a:cubicBezTo>
                  <a:cubicBezTo>
                    <a:pt x="1560" y="1692"/>
                    <a:pt x="1489" y="1739"/>
                    <a:pt x="1441" y="1751"/>
                  </a:cubicBezTo>
                  <a:cubicBezTo>
                    <a:pt x="1405" y="1751"/>
                    <a:pt x="1334" y="1668"/>
                    <a:pt x="1298" y="1668"/>
                  </a:cubicBezTo>
                  <a:cubicBezTo>
                    <a:pt x="1250" y="1668"/>
                    <a:pt x="1191" y="1739"/>
                    <a:pt x="1143" y="1739"/>
                  </a:cubicBezTo>
                  <a:cubicBezTo>
                    <a:pt x="1143" y="1715"/>
                    <a:pt x="1000" y="1680"/>
                    <a:pt x="1012" y="1656"/>
                  </a:cubicBezTo>
                  <a:cubicBezTo>
                    <a:pt x="1012" y="1632"/>
                    <a:pt x="1155" y="1608"/>
                    <a:pt x="1155" y="1584"/>
                  </a:cubicBezTo>
                  <a:cubicBezTo>
                    <a:pt x="1167" y="1549"/>
                    <a:pt x="1024" y="1525"/>
                    <a:pt x="1024" y="1501"/>
                  </a:cubicBezTo>
                  <a:cubicBezTo>
                    <a:pt x="1024" y="1465"/>
                    <a:pt x="1167" y="1442"/>
                    <a:pt x="1179" y="1418"/>
                  </a:cubicBezTo>
                  <a:cubicBezTo>
                    <a:pt x="1179" y="1394"/>
                    <a:pt x="1036" y="1358"/>
                    <a:pt x="1036" y="1334"/>
                  </a:cubicBezTo>
                  <a:cubicBezTo>
                    <a:pt x="1036" y="1323"/>
                    <a:pt x="1167" y="1263"/>
                    <a:pt x="1191" y="1251"/>
                  </a:cubicBezTo>
                  <a:cubicBezTo>
                    <a:pt x="1239" y="1227"/>
                    <a:pt x="1286" y="1203"/>
                    <a:pt x="1346" y="1180"/>
                  </a:cubicBezTo>
                  <a:cubicBezTo>
                    <a:pt x="1298" y="1168"/>
                    <a:pt x="1250" y="1096"/>
                    <a:pt x="1203" y="1096"/>
                  </a:cubicBezTo>
                  <a:cubicBezTo>
                    <a:pt x="1155" y="1096"/>
                    <a:pt x="1096" y="1168"/>
                    <a:pt x="1048" y="1168"/>
                  </a:cubicBezTo>
                  <a:cubicBezTo>
                    <a:pt x="1000" y="1168"/>
                    <a:pt x="965" y="1084"/>
                    <a:pt x="905" y="1084"/>
                  </a:cubicBezTo>
                  <a:cubicBezTo>
                    <a:pt x="881" y="1084"/>
                    <a:pt x="786" y="1156"/>
                    <a:pt x="762" y="1168"/>
                  </a:cubicBezTo>
                  <a:cubicBezTo>
                    <a:pt x="703" y="1192"/>
                    <a:pt x="655" y="1215"/>
                    <a:pt x="607" y="1239"/>
                  </a:cubicBezTo>
                  <a:cubicBezTo>
                    <a:pt x="584" y="1251"/>
                    <a:pt x="453" y="1311"/>
                    <a:pt x="453" y="1323"/>
                  </a:cubicBezTo>
                  <a:cubicBezTo>
                    <a:pt x="453" y="1346"/>
                    <a:pt x="584" y="1370"/>
                    <a:pt x="596" y="1406"/>
                  </a:cubicBezTo>
                  <a:lnTo>
                    <a:pt x="286" y="1561"/>
                  </a:lnTo>
                  <a:cubicBezTo>
                    <a:pt x="238" y="1525"/>
                    <a:pt x="191" y="1501"/>
                    <a:pt x="143" y="1477"/>
                  </a:cubicBezTo>
                  <a:cubicBezTo>
                    <a:pt x="131" y="1465"/>
                    <a:pt x="0" y="1394"/>
                    <a:pt x="12" y="1382"/>
                  </a:cubicBezTo>
                  <a:cubicBezTo>
                    <a:pt x="12" y="1358"/>
                    <a:pt x="143" y="1334"/>
                    <a:pt x="155" y="1311"/>
                  </a:cubicBezTo>
                  <a:lnTo>
                    <a:pt x="310" y="1239"/>
                  </a:lnTo>
                  <a:cubicBezTo>
                    <a:pt x="357" y="1215"/>
                    <a:pt x="429" y="1180"/>
                    <a:pt x="465" y="1156"/>
                  </a:cubicBezTo>
                  <a:cubicBezTo>
                    <a:pt x="488" y="1144"/>
                    <a:pt x="619" y="1096"/>
                    <a:pt x="619" y="1084"/>
                  </a:cubicBezTo>
                  <a:cubicBezTo>
                    <a:pt x="619" y="1073"/>
                    <a:pt x="477" y="1001"/>
                    <a:pt x="477" y="1001"/>
                  </a:cubicBezTo>
                  <a:cubicBezTo>
                    <a:pt x="500" y="989"/>
                    <a:pt x="607" y="918"/>
                    <a:pt x="631" y="918"/>
                  </a:cubicBezTo>
                  <a:cubicBezTo>
                    <a:pt x="679" y="918"/>
                    <a:pt x="727" y="1001"/>
                    <a:pt x="774" y="1001"/>
                  </a:cubicBezTo>
                  <a:cubicBezTo>
                    <a:pt x="822" y="1001"/>
                    <a:pt x="869" y="930"/>
                    <a:pt x="929" y="930"/>
                  </a:cubicBezTo>
                  <a:cubicBezTo>
                    <a:pt x="965" y="930"/>
                    <a:pt x="1012" y="1013"/>
                    <a:pt x="1060" y="1013"/>
                  </a:cubicBezTo>
                  <a:cubicBezTo>
                    <a:pt x="1096" y="1013"/>
                    <a:pt x="1191" y="930"/>
                    <a:pt x="1215" y="930"/>
                  </a:cubicBezTo>
                  <a:cubicBezTo>
                    <a:pt x="1262" y="942"/>
                    <a:pt x="1322" y="1001"/>
                    <a:pt x="1358" y="1013"/>
                  </a:cubicBezTo>
                  <a:lnTo>
                    <a:pt x="1500" y="1108"/>
                  </a:lnTo>
                  <a:close/>
                  <a:moveTo>
                    <a:pt x="43863" y="1573"/>
                  </a:moveTo>
                  <a:lnTo>
                    <a:pt x="44149" y="1739"/>
                  </a:lnTo>
                  <a:lnTo>
                    <a:pt x="44280" y="1823"/>
                  </a:lnTo>
                  <a:lnTo>
                    <a:pt x="44434" y="1751"/>
                  </a:lnTo>
                  <a:cubicBezTo>
                    <a:pt x="44434" y="1727"/>
                    <a:pt x="44292" y="1692"/>
                    <a:pt x="44303" y="1668"/>
                  </a:cubicBezTo>
                  <a:cubicBezTo>
                    <a:pt x="44303" y="1644"/>
                    <a:pt x="44458" y="1608"/>
                    <a:pt x="44446" y="1584"/>
                  </a:cubicBezTo>
                  <a:cubicBezTo>
                    <a:pt x="44434" y="1561"/>
                    <a:pt x="44351" y="1525"/>
                    <a:pt x="44315" y="1501"/>
                  </a:cubicBezTo>
                  <a:lnTo>
                    <a:pt x="44172" y="1418"/>
                  </a:lnTo>
                  <a:close/>
                  <a:moveTo>
                    <a:pt x="39612" y="1704"/>
                  </a:moveTo>
                  <a:cubicBezTo>
                    <a:pt x="39648" y="1704"/>
                    <a:pt x="39731" y="1799"/>
                    <a:pt x="39755" y="1787"/>
                  </a:cubicBezTo>
                  <a:cubicBezTo>
                    <a:pt x="39803" y="1775"/>
                    <a:pt x="39874" y="1727"/>
                    <a:pt x="39910" y="1715"/>
                  </a:cubicBezTo>
                  <a:cubicBezTo>
                    <a:pt x="39946" y="1692"/>
                    <a:pt x="40041" y="1656"/>
                    <a:pt x="40065" y="1632"/>
                  </a:cubicBezTo>
                  <a:cubicBezTo>
                    <a:pt x="40065" y="1632"/>
                    <a:pt x="39934" y="1561"/>
                    <a:pt x="39922" y="1549"/>
                  </a:cubicBezTo>
                  <a:cubicBezTo>
                    <a:pt x="39886" y="1525"/>
                    <a:pt x="39803" y="1489"/>
                    <a:pt x="39779" y="1465"/>
                  </a:cubicBezTo>
                  <a:cubicBezTo>
                    <a:pt x="39779" y="1454"/>
                    <a:pt x="39934" y="1406"/>
                    <a:pt x="39934" y="1382"/>
                  </a:cubicBezTo>
                  <a:cubicBezTo>
                    <a:pt x="39934" y="1382"/>
                    <a:pt x="39803" y="1299"/>
                    <a:pt x="39791" y="1299"/>
                  </a:cubicBezTo>
                  <a:cubicBezTo>
                    <a:pt x="39743" y="1299"/>
                    <a:pt x="39696" y="1370"/>
                    <a:pt x="39648" y="1382"/>
                  </a:cubicBezTo>
                  <a:cubicBezTo>
                    <a:pt x="39648" y="1406"/>
                    <a:pt x="39779" y="1442"/>
                    <a:pt x="39779" y="1465"/>
                  </a:cubicBezTo>
                  <a:cubicBezTo>
                    <a:pt x="39779" y="1489"/>
                    <a:pt x="39648" y="1525"/>
                    <a:pt x="39624" y="1537"/>
                  </a:cubicBezTo>
                  <a:cubicBezTo>
                    <a:pt x="39600" y="1573"/>
                    <a:pt x="39517" y="1596"/>
                    <a:pt x="39481" y="1620"/>
                  </a:cubicBezTo>
                  <a:cubicBezTo>
                    <a:pt x="39458" y="1632"/>
                    <a:pt x="39327" y="1680"/>
                    <a:pt x="39327" y="1692"/>
                  </a:cubicBezTo>
                  <a:cubicBezTo>
                    <a:pt x="39327" y="1727"/>
                    <a:pt x="39458" y="1751"/>
                    <a:pt x="39458" y="1787"/>
                  </a:cubicBezTo>
                  <a:cubicBezTo>
                    <a:pt x="39517" y="1775"/>
                    <a:pt x="39565" y="1704"/>
                    <a:pt x="39612" y="1704"/>
                  </a:cubicBezTo>
                  <a:close/>
                  <a:moveTo>
                    <a:pt x="8644" y="1370"/>
                  </a:moveTo>
                  <a:cubicBezTo>
                    <a:pt x="8632" y="1394"/>
                    <a:pt x="8775" y="1430"/>
                    <a:pt x="8775" y="1454"/>
                  </a:cubicBezTo>
                  <a:cubicBezTo>
                    <a:pt x="8775" y="1465"/>
                    <a:pt x="8632" y="1537"/>
                    <a:pt x="8620" y="1537"/>
                  </a:cubicBezTo>
                  <a:cubicBezTo>
                    <a:pt x="8573" y="1537"/>
                    <a:pt x="8537" y="1454"/>
                    <a:pt x="8489" y="1454"/>
                  </a:cubicBezTo>
                  <a:cubicBezTo>
                    <a:pt x="8478" y="1477"/>
                    <a:pt x="8335" y="1501"/>
                    <a:pt x="8335" y="1525"/>
                  </a:cubicBezTo>
                  <a:cubicBezTo>
                    <a:pt x="8335" y="1549"/>
                    <a:pt x="8466" y="1584"/>
                    <a:pt x="8478" y="1608"/>
                  </a:cubicBezTo>
                  <a:cubicBezTo>
                    <a:pt x="8525" y="1608"/>
                    <a:pt x="8573" y="1537"/>
                    <a:pt x="8620" y="1537"/>
                  </a:cubicBezTo>
                  <a:cubicBezTo>
                    <a:pt x="8680" y="1537"/>
                    <a:pt x="8716" y="1608"/>
                    <a:pt x="8763" y="1620"/>
                  </a:cubicBezTo>
                  <a:lnTo>
                    <a:pt x="8918" y="1537"/>
                  </a:lnTo>
                  <a:cubicBezTo>
                    <a:pt x="8906" y="1513"/>
                    <a:pt x="8787" y="1489"/>
                    <a:pt x="8775" y="1454"/>
                  </a:cubicBezTo>
                  <a:cubicBezTo>
                    <a:pt x="8775" y="1430"/>
                    <a:pt x="8930" y="1406"/>
                    <a:pt x="8930" y="1382"/>
                  </a:cubicBezTo>
                  <a:cubicBezTo>
                    <a:pt x="8930" y="1358"/>
                    <a:pt x="8799" y="1323"/>
                    <a:pt x="8787" y="1299"/>
                  </a:cubicBezTo>
                  <a:cubicBezTo>
                    <a:pt x="8775" y="1323"/>
                    <a:pt x="8656" y="1346"/>
                    <a:pt x="8644" y="1370"/>
                  </a:cubicBezTo>
                  <a:close/>
                  <a:moveTo>
                    <a:pt x="2036" y="1608"/>
                  </a:moveTo>
                  <a:cubicBezTo>
                    <a:pt x="2096" y="1596"/>
                    <a:pt x="2131" y="1537"/>
                    <a:pt x="2191" y="1525"/>
                  </a:cubicBezTo>
                  <a:cubicBezTo>
                    <a:pt x="2227" y="1525"/>
                    <a:pt x="2286" y="1608"/>
                    <a:pt x="2334" y="1608"/>
                  </a:cubicBezTo>
                  <a:cubicBezTo>
                    <a:pt x="2358" y="1608"/>
                    <a:pt x="2465" y="1549"/>
                    <a:pt x="2489" y="1537"/>
                  </a:cubicBezTo>
                  <a:cubicBezTo>
                    <a:pt x="2489" y="1537"/>
                    <a:pt x="2346" y="1454"/>
                    <a:pt x="2346" y="1454"/>
                  </a:cubicBezTo>
                  <a:cubicBezTo>
                    <a:pt x="2346" y="1430"/>
                    <a:pt x="2477" y="1394"/>
                    <a:pt x="2501" y="1370"/>
                  </a:cubicBezTo>
                  <a:cubicBezTo>
                    <a:pt x="2536" y="1346"/>
                    <a:pt x="2608" y="1323"/>
                    <a:pt x="2655" y="1299"/>
                  </a:cubicBezTo>
                  <a:cubicBezTo>
                    <a:pt x="2703" y="1275"/>
                    <a:pt x="2751" y="1239"/>
                    <a:pt x="2798" y="1215"/>
                  </a:cubicBezTo>
                  <a:cubicBezTo>
                    <a:pt x="2810" y="1215"/>
                    <a:pt x="2929" y="1299"/>
                    <a:pt x="2941" y="1299"/>
                  </a:cubicBezTo>
                  <a:cubicBezTo>
                    <a:pt x="2953" y="1299"/>
                    <a:pt x="3096" y="1227"/>
                    <a:pt x="3096" y="1227"/>
                  </a:cubicBezTo>
                  <a:cubicBezTo>
                    <a:pt x="3096" y="1215"/>
                    <a:pt x="2941" y="1144"/>
                    <a:pt x="2953" y="1144"/>
                  </a:cubicBezTo>
                  <a:cubicBezTo>
                    <a:pt x="2917" y="1168"/>
                    <a:pt x="2846" y="1192"/>
                    <a:pt x="2798" y="1215"/>
                  </a:cubicBezTo>
                  <a:cubicBezTo>
                    <a:pt x="2751" y="1192"/>
                    <a:pt x="2715" y="1156"/>
                    <a:pt x="2667" y="1132"/>
                  </a:cubicBezTo>
                  <a:cubicBezTo>
                    <a:pt x="2643" y="1120"/>
                    <a:pt x="2548" y="1049"/>
                    <a:pt x="2524" y="1049"/>
                  </a:cubicBezTo>
                  <a:cubicBezTo>
                    <a:pt x="2501" y="1049"/>
                    <a:pt x="2393" y="1120"/>
                    <a:pt x="2370" y="1120"/>
                  </a:cubicBezTo>
                  <a:cubicBezTo>
                    <a:pt x="2370" y="1132"/>
                    <a:pt x="2512" y="1203"/>
                    <a:pt x="2512" y="1215"/>
                  </a:cubicBezTo>
                  <a:cubicBezTo>
                    <a:pt x="2512" y="1239"/>
                    <a:pt x="2370" y="1263"/>
                    <a:pt x="2358" y="1287"/>
                  </a:cubicBezTo>
                  <a:cubicBezTo>
                    <a:pt x="2346" y="1323"/>
                    <a:pt x="2215" y="1334"/>
                    <a:pt x="2203" y="1370"/>
                  </a:cubicBezTo>
                  <a:cubicBezTo>
                    <a:pt x="2191" y="1382"/>
                    <a:pt x="2346" y="1430"/>
                    <a:pt x="2346" y="1454"/>
                  </a:cubicBezTo>
                  <a:cubicBezTo>
                    <a:pt x="2346" y="1465"/>
                    <a:pt x="2215" y="1513"/>
                    <a:pt x="2191" y="1525"/>
                  </a:cubicBezTo>
                  <a:cubicBezTo>
                    <a:pt x="2191" y="1525"/>
                    <a:pt x="2060" y="1442"/>
                    <a:pt x="2048" y="1442"/>
                  </a:cubicBezTo>
                  <a:cubicBezTo>
                    <a:pt x="2001" y="1442"/>
                    <a:pt x="1953" y="1513"/>
                    <a:pt x="1893" y="1513"/>
                  </a:cubicBezTo>
                  <a:cubicBezTo>
                    <a:pt x="1858" y="1513"/>
                    <a:pt x="1810" y="1430"/>
                    <a:pt x="1762" y="1430"/>
                  </a:cubicBezTo>
                  <a:cubicBezTo>
                    <a:pt x="1750" y="1430"/>
                    <a:pt x="1608" y="1501"/>
                    <a:pt x="1608" y="1513"/>
                  </a:cubicBezTo>
                  <a:cubicBezTo>
                    <a:pt x="1608" y="1513"/>
                    <a:pt x="1739" y="1596"/>
                    <a:pt x="1750" y="1596"/>
                  </a:cubicBezTo>
                  <a:cubicBezTo>
                    <a:pt x="1798" y="1596"/>
                    <a:pt x="1846" y="1525"/>
                    <a:pt x="1893" y="1513"/>
                  </a:cubicBezTo>
                  <a:close/>
                  <a:moveTo>
                    <a:pt x="3536" y="1156"/>
                  </a:moveTo>
                  <a:cubicBezTo>
                    <a:pt x="3560" y="1156"/>
                    <a:pt x="3679" y="1084"/>
                    <a:pt x="3691" y="1084"/>
                  </a:cubicBezTo>
                  <a:lnTo>
                    <a:pt x="3846" y="1001"/>
                  </a:lnTo>
                  <a:lnTo>
                    <a:pt x="3572" y="834"/>
                  </a:lnTo>
                  <a:cubicBezTo>
                    <a:pt x="3620" y="811"/>
                    <a:pt x="3667" y="787"/>
                    <a:pt x="3715" y="751"/>
                  </a:cubicBezTo>
                  <a:cubicBezTo>
                    <a:pt x="3739" y="739"/>
                    <a:pt x="3870" y="692"/>
                    <a:pt x="3870" y="680"/>
                  </a:cubicBezTo>
                  <a:cubicBezTo>
                    <a:pt x="3870" y="656"/>
                    <a:pt x="3739" y="620"/>
                    <a:pt x="3739" y="596"/>
                  </a:cubicBezTo>
                  <a:cubicBezTo>
                    <a:pt x="3679" y="620"/>
                    <a:pt x="3632" y="644"/>
                    <a:pt x="3584" y="668"/>
                  </a:cubicBezTo>
                  <a:cubicBezTo>
                    <a:pt x="3560" y="680"/>
                    <a:pt x="3429" y="739"/>
                    <a:pt x="3429" y="751"/>
                  </a:cubicBezTo>
                  <a:cubicBezTo>
                    <a:pt x="3429" y="775"/>
                    <a:pt x="3560" y="811"/>
                    <a:pt x="3572" y="834"/>
                  </a:cubicBezTo>
                  <a:cubicBezTo>
                    <a:pt x="3548" y="858"/>
                    <a:pt x="3429" y="882"/>
                    <a:pt x="3417" y="906"/>
                  </a:cubicBezTo>
                  <a:cubicBezTo>
                    <a:pt x="3405" y="930"/>
                    <a:pt x="3560" y="977"/>
                    <a:pt x="3548" y="989"/>
                  </a:cubicBezTo>
                  <a:cubicBezTo>
                    <a:pt x="3548" y="1025"/>
                    <a:pt x="3417" y="1049"/>
                    <a:pt x="3405" y="1073"/>
                  </a:cubicBezTo>
                  <a:cubicBezTo>
                    <a:pt x="3453" y="1084"/>
                    <a:pt x="3489" y="1156"/>
                    <a:pt x="3536" y="1156"/>
                  </a:cubicBezTo>
                  <a:close/>
                  <a:moveTo>
                    <a:pt x="9656" y="1477"/>
                  </a:moveTo>
                  <a:lnTo>
                    <a:pt x="9811" y="1406"/>
                  </a:lnTo>
                  <a:cubicBezTo>
                    <a:pt x="9835" y="1394"/>
                    <a:pt x="9954" y="1346"/>
                    <a:pt x="9954" y="1323"/>
                  </a:cubicBezTo>
                  <a:cubicBezTo>
                    <a:pt x="9966" y="1311"/>
                    <a:pt x="9835" y="1251"/>
                    <a:pt x="9823" y="1239"/>
                  </a:cubicBezTo>
                  <a:cubicBezTo>
                    <a:pt x="9799" y="1227"/>
                    <a:pt x="9704" y="1156"/>
                    <a:pt x="9680" y="1156"/>
                  </a:cubicBezTo>
                  <a:cubicBezTo>
                    <a:pt x="9656" y="1156"/>
                    <a:pt x="9549" y="1227"/>
                    <a:pt x="9525" y="1239"/>
                  </a:cubicBezTo>
                  <a:lnTo>
                    <a:pt x="9370" y="1311"/>
                  </a:lnTo>
                  <a:cubicBezTo>
                    <a:pt x="9359" y="1334"/>
                    <a:pt x="9228" y="1358"/>
                    <a:pt x="9228" y="1382"/>
                  </a:cubicBezTo>
                  <a:cubicBezTo>
                    <a:pt x="9216" y="1394"/>
                    <a:pt x="9347" y="1465"/>
                    <a:pt x="9359" y="1477"/>
                  </a:cubicBezTo>
                  <a:lnTo>
                    <a:pt x="9501" y="1561"/>
                  </a:lnTo>
                  <a:close/>
                  <a:moveTo>
                    <a:pt x="9859" y="751"/>
                  </a:moveTo>
                  <a:cubicBezTo>
                    <a:pt x="9871" y="775"/>
                    <a:pt x="9716" y="811"/>
                    <a:pt x="9704" y="834"/>
                  </a:cubicBezTo>
                  <a:cubicBezTo>
                    <a:pt x="9704" y="858"/>
                    <a:pt x="9847" y="894"/>
                    <a:pt x="9847" y="918"/>
                  </a:cubicBezTo>
                  <a:cubicBezTo>
                    <a:pt x="9859" y="894"/>
                    <a:pt x="10002" y="870"/>
                    <a:pt x="10002" y="846"/>
                  </a:cubicBezTo>
                  <a:cubicBezTo>
                    <a:pt x="10002" y="811"/>
                    <a:pt x="9859" y="787"/>
                    <a:pt x="9859" y="751"/>
                  </a:cubicBezTo>
                  <a:cubicBezTo>
                    <a:pt x="9859" y="727"/>
                    <a:pt x="10013" y="703"/>
                    <a:pt x="10013" y="680"/>
                  </a:cubicBezTo>
                  <a:cubicBezTo>
                    <a:pt x="10013" y="656"/>
                    <a:pt x="9882" y="620"/>
                    <a:pt x="9871" y="596"/>
                  </a:cubicBezTo>
                  <a:cubicBezTo>
                    <a:pt x="9823" y="608"/>
                    <a:pt x="9775" y="668"/>
                    <a:pt x="9728" y="668"/>
                  </a:cubicBezTo>
                  <a:cubicBezTo>
                    <a:pt x="9680" y="680"/>
                    <a:pt x="9621" y="584"/>
                    <a:pt x="9585" y="584"/>
                  </a:cubicBezTo>
                  <a:cubicBezTo>
                    <a:pt x="9537" y="584"/>
                    <a:pt x="9478" y="656"/>
                    <a:pt x="9430" y="668"/>
                  </a:cubicBezTo>
                  <a:cubicBezTo>
                    <a:pt x="9478" y="668"/>
                    <a:pt x="9525" y="751"/>
                    <a:pt x="9573" y="751"/>
                  </a:cubicBezTo>
                  <a:cubicBezTo>
                    <a:pt x="9621" y="751"/>
                    <a:pt x="9680" y="680"/>
                    <a:pt x="9728" y="668"/>
                  </a:cubicBezTo>
                  <a:cubicBezTo>
                    <a:pt x="9740" y="703"/>
                    <a:pt x="9859" y="727"/>
                    <a:pt x="9859" y="751"/>
                  </a:cubicBezTo>
                  <a:close/>
                  <a:moveTo>
                    <a:pt x="13645" y="1013"/>
                  </a:moveTo>
                  <a:cubicBezTo>
                    <a:pt x="13657" y="1013"/>
                    <a:pt x="13800" y="942"/>
                    <a:pt x="13800" y="942"/>
                  </a:cubicBezTo>
                  <a:cubicBezTo>
                    <a:pt x="13800" y="930"/>
                    <a:pt x="13681" y="870"/>
                    <a:pt x="13657" y="858"/>
                  </a:cubicBezTo>
                  <a:lnTo>
                    <a:pt x="13514" y="775"/>
                  </a:lnTo>
                  <a:lnTo>
                    <a:pt x="13669" y="692"/>
                  </a:lnTo>
                  <a:cubicBezTo>
                    <a:pt x="13716" y="703"/>
                    <a:pt x="13752" y="775"/>
                    <a:pt x="13812" y="775"/>
                  </a:cubicBezTo>
                  <a:cubicBezTo>
                    <a:pt x="13812" y="775"/>
                    <a:pt x="13966" y="703"/>
                    <a:pt x="13966" y="703"/>
                  </a:cubicBezTo>
                  <a:cubicBezTo>
                    <a:pt x="13966" y="680"/>
                    <a:pt x="13835" y="644"/>
                    <a:pt x="13823" y="620"/>
                  </a:cubicBezTo>
                  <a:cubicBezTo>
                    <a:pt x="13764" y="632"/>
                    <a:pt x="13728" y="692"/>
                    <a:pt x="13669" y="692"/>
                  </a:cubicBezTo>
                  <a:cubicBezTo>
                    <a:pt x="13633" y="703"/>
                    <a:pt x="13573" y="608"/>
                    <a:pt x="13526" y="608"/>
                  </a:cubicBezTo>
                  <a:cubicBezTo>
                    <a:pt x="13478" y="608"/>
                    <a:pt x="13431" y="680"/>
                    <a:pt x="13383" y="692"/>
                  </a:cubicBezTo>
                  <a:cubicBezTo>
                    <a:pt x="13383" y="715"/>
                    <a:pt x="13514" y="751"/>
                    <a:pt x="13514" y="775"/>
                  </a:cubicBezTo>
                  <a:cubicBezTo>
                    <a:pt x="13514" y="799"/>
                    <a:pt x="13371" y="822"/>
                    <a:pt x="13359" y="846"/>
                  </a:cubicBezTo>
                  <a:cubicBezTo>
                    <a:pt x="13359" y="882"/>
                    <a:pt x="13216" y="894"/>
                    <a:pt x="13216" y="930"/>
                  </a:cubicBezTo>
                  <a:cubicBezTo>
                    <a:pt x="13204" y="930"/>
                    <a:pt x="13347" y="1013"/>
                    <a:pt x="13347" y="1013"/>
                  </a:cubicBezTo>
                  <a:cubicBezTo>
                    <a:pt x="13395" y="1013"/>
                    <a:pt x="13454" y="942"/>
                    <a:pt x="13502" y="930"/>
                  </a:cubicBezTo>
                  <a:cubicBezTo>
                    <a:pt x="13550" y="942"/>
                    <a:pt x="13597" y="1013"/>
                    <a:pt x="13645" y="1013"/>
                  </a:cubicBezTo>
                  <a:close/>
                  <a:moveTo>
                    <a:pt x="15395" y="1061"/>
                  </a:moveTo>
                  <a:cubicBezTo>
                    <a:pt x="15407" y="1037"/>
                    <a:pt x="15538" y="1013"/>
                    <a:pt x="15550" y="989"/>
                  </a:cubicBezTo>
                  <a:cubicBezTo>
                    <a:pt x="15550" y="965"/>
                    <a:pt x="15395" y="930"/>
                    <a:pt x="15407" y="906"/>
                  </a:cubicBezTo>
                  <a:cubicBezTo>
                    <a:pt x="15419" y="870"/>
                    <a:pt x="15550" y="858"/>
                    <a:pt x="15562" y="822"/>
                  </a:cubicBezTo>
                  <a:cubicBezTo>
                    <a:pt x="15574" y="799"/>
                    <a:pt x="15419" y="763"/>
                    <a:pt x="15419" y="739"/>
                  </a:cubicBezTo>
                  <a:cubicBezTo>
                    <a:pt x="15419" y="727"/>
                    <a:pt x="15550" y="680"/>
                    <a:pt x="15574" y="668"/>
                  </a:cubicBezTo>
                  <a:cubicBezTo>
                    <a:pt x="15574" y="668"/>
                    <a:pt x="15705" y="751"/>
                    <a:pt x="15717" y="751"/>
                  </a:cubicBezTo>
                  <a:cubicBezTo>
                    <a:pt x="15717" y="751"/>
                    <a:pt x="15859" y="680"/>
                    <a:pt x="15871" y="668"/>
                  </a:cubicBezTo>
                  <a:cubicBezTo>
                    <a:pt x="15871" y="644"/>
                    <a:pt x="15728" y="620"/>
                    <a:pt x="15728" y="584"/>
                  </a:cubicBezTo>
                  <a:cubicBezTo>
                    <a:pt x="15669" y="596"/>
                    <a:pt x="15633" y="656"/>
                    <a:pt x="15574" y="668"/>
                  </a:cubicBezTo>
                  <a:cubicBezTo>
                    <a:pt x="15538" y="668"/>
                    <a:pt x="15478" y="584"/>
                    <a:pt x="15431" y="584"/>
                  </a:cubicBezTo>
                  <a:cubicBezTo>
                    <a:pt x="15407" y="584"/>
                    <a:pt x="15300" y="644"/>
                    <a:pt x="15276" y="656"/>
                  </a:cubicBezTo>
                  <a:cubicBezTo>
                    <a:pt x="15276" y="656"/>
                    <a:pt x="15419" y="727"/>
                    <a:pt x="15419" y="739"/>
                  </a:cubicBezTo>
                  <a:cubicBezTo>
                    <a:pt x="15419" y="751"/>
                    <a:pt x="15288" y="811"/>
                    <a:pt x="15264" y="822"/>
                  </a:cubicBezTo>
                  <a:cubicBezTo>
                    <a:pt x="15240" y="834"/>
                    <a:pt x="15121" y="882"/>
                    <a:pt x="15109" y="894"/>
                  </a:cubicBezTo>
                  <a:cubicBezTo>
                    <a:pt x="15109" y="918"/>
                    <a:pt x="15252" y="953"/>
                    <a:pt x="15252" y="977"/>
                  </a:cubicBezTo>
                  <a:cubicBezTo>
                    <a:pt x="15264" y="1001"/>
                    <a:pt x="15097" y="1037"/>
                    <a:pt x="15097" y="1061"/>
                  </a:cubicBezTo>
                  <a:cubicBezTo>
                    <a:pt x="15097" y="1084"/>
                    <a:pt x="15228" y="1120"/>
                    <a:pt x="15240" y="1144"/>
                  </a:cubicBezTo>
                  <a:close/>
                  <a:moveTo>
                    <a:pt x="25015" y="1477"/>
                  </a:moveTo>
                  <a:cubicBezTo>
                    <a:pt x="25039" y="1501"/>
                    <a:pt x="25099" y="1549"/>
                    <a:pt x="25146" y="1561"/>
                  </a:cubicBezTo>
                  <a:cubicBezTo>
                    <a:pt x="25170" y="1573"/>
                    <a:pt x="25265" y="1489"/>
                    <a:pt x="25301" y="1489"/>
                  </a:cubicBezTo>
                  <a:cubicBezTo>
                    <a:pt x="25349" y="1489"/>
                    <a:pt x="25396" y="1561"/>
                    <a:pt x="25444" y="1573"/>
                  </a:cubicBezTo>
                  <a:cubicBezTo>
                    <a:pt x="25456" y="1549"/>
                    <a:pt x="25587" y="1525"/>
                    <a:pt x="25599" y="1501"/>
                  </a:cubicBezTo>
                  <a:cubicBezTo>
                    <a:pt x="25599" y="1489"/>
                    <a:pt x="25468" y="1418"/>
                    <a:pt x="25456" y="1406"/>
                  </a:cubicBezTo>
                  <a:cubicBezTo>
                    <a:pt x="25444" y="1406"/>
                    <a:pt x="25325" y="1489"/>
                    <a:pt x="25301" y="1489"/>
                  </a:cubicBezTo>
                  <a:cubicBezTo>
                    <a:pt x="25253" y="1489"/>
                    <a:pt x="25206" y="1418"/>
                    <a:pt x="25158" y="1406"/>
                  </a:cubicBezTo>
                  <a:cubicBezTo>
                    <a:pt x="25111" y="1394"/>
                    <a:pt x="25075" y="1334"/>
                    <a:pt x="25027" y="1323"/>
                  </a:cubicBezTo>
                  <a:cubicBezTo>
                    <a:pt x="25075" y="1287"/>
                    <a:pt x="25134" y="1263"/>
                    <a:pt x="25182" y="1239"/>
                  </a:cubicBezTo>
                  <a:cubicBezTo>
                    <a:pt x="25194" y="1227"/>
                    <a:pt x="25325" y="1180"/>
                    <a:pt x="25325" y="1168"/>
                  </a:cubicBezTo>
                  <a:cubicBezTo>
                    <a:pt x="25325" y="1156"/>
                    <a:pt x="25206" y="1084"/>
                    <a:pt x="25194" y="1084"/>
                  </a:cubicBezTo>
                  <a:cubicBezTo>
                    <a:pt x="25182" y="1073"/>
                    <a:pt x="25051" y="1156"/>
                    <a:pt x="25039" y="1156"/>
                  </a:cubicBezTo>
                  <a:cubicBezTo>
                    <a:pt x="25003" y="1180"/>
                    <a:pt x="24908" y="1203"/>
                    <a:pt x="24884" y="1239"/>
                  </a:cubicBezTo>
                  <a:cubicBezTo>
                    <a:pt x="24872" y="1251"/>
                    <a:pt x="25027" y="1299"/>
                    <a:pt x="25027" y="1323"/>
                  </a:cubicBezTo>
                  <a:cubicBezTo>
                    <a:pt x="25027" y="1346"/>
                    <a:pt x="24884" y="1370"/>
                    <a:pt x="24872" y="1394"/>
                  </a:cubicBezTo>
                  <a:close/>
                  <a:moveTo>
                    <a:pt x="24075" y="406"/>
                  </a:moveTo>
                  <a:cubicBezTo>
                    <a:pt x="24110" y="418"/>
                    <a:pt x="24182" y="489"/>
                    <a:pt x="24218" y="489"/>
                  </a:cubicBezTo>
                  <a:cubicBezTo>
                    <a:pt x="24229" y="489"/>
                    <a:pt x="24372" y="418"/>
                    <a:pt x="24372" y="406"/>
                  </a:cubicBezTo>
                  <a:cubicBezTo>
                    <a:pt x="24372" y="394"/>
                    <a:pt x="24253" y="334"/>
                    <a:pt x="24229" y="322"/>
                  </a:cubicBezTo>
                  <a:cubicBezTo>
                    <a:pt x="24206" y="311"/>
                    <a:pt x="24134" y="251"/>
                    <a:pt x="24099" y="239"/>
                  </a:cubicBezTo>
                  <a:cubicBezTo>
                    <a:pt x="24063" y="239"/>
                    <a:pt x="23968" y="322"/>
                    <a:pt x="23944" y="322"/>
                  </a:cubicBezTo>
                  <a:cubicBezTo>
                    <a:pt x="23908" y="322"/>
                    <a:pt x="23825" y="227"/>
                    <a:pt x="23801" y="239"/>
                  </a:cubicBezTo>
                  <a:cubicBezTo>
                    <a:pt x="23777" y="239"/>
                    <a:pt x="23646" y="299"/>
                    <a:pt x="23646" y="311"/>
                  </a:cubicBezTo>
                  <a:cubicBezTo>
                    <a:pt x="23646" y="311"/>
                    <a:pt x="23777" y="394"/>
                    <a:pt x="23789" y="394"/>
                  </a:cubicBezTo>
                  <a:cubicBezTo>
                    <a:pt x="23825" y="394"/>
                    <a:pt x="23908" y="311"/>
                    <a:pt x="23944" y="322"/>
                  </a:cubicBezTo>
                  <a:cubicBezTo>
                    <a:pt x="23991" y="334"/>
                    <a:pt x="24027" y="382"/>
                    <a:pt x="24075" y="406"/>
                  </a:cubicBezTo>
                  <a:close/>
                  <a:moveTo>
                    <a:pt x="30480" y="739"/>
                  </a:moveTo>
                  <a:cubicBezTo>
                    <a:pt x="30492" y="727"/>
                    <a:pt x="30361" y="644"/>
                    <a:pt x="30349" y="644"/>
                  </a:cubicBezTo>
                  <a:cubicBezTo>
                    <a:pt x="30302" y="644"/>
                    <a:pt x="30242" y="727"/>
                    <a:pt x="30195" y="727"/>
                  </a:cubicBezTo>
                  <a:cubicBezTo>
                    <a:pt x="30206" y="751"/>
                    <a:pt x="30337" y="787"/>
                    <a:pt x="30337" y="811"/>
                  </a:cubicBezTo>
                  <a:cubicBezTo>
                    <a:pt x="30325" y="834"/>
                    <a:pt x="30195" y="858"/>
                    <a:pt x="30183" y="882"/>
                  </a:cubicBezTo>
                  <a:cubicBezTo>
                    <a:pt x="30171" y="918"/>
                    <a:pt x="30028" y="942"/>
                    <a:pt x="30028" y="965"/>
                  </a:cubicBezTo>
                  <a:cubicBezTo>
                    <a:pt x="30028" y="989"/>
                    <a:pt x="30159" y="1025"/>
                    <a:pt x="30171" y="1049"/>
                  </a:cubicBezTo>
                  <a:lnTo>
                    <a:pt x="30314" y="977"/>
                  </a:lnTo>
                  <a:cubicBezTo>
                    <a:pt x="30337" y="965"/>
                    <a:pt x="30456" y="894"/>
                    <a:pt x="30468" y="894"/>
                  </a:cubicBezTo>
                  <a:cubicBezTo>
                    <a:pt x="30528" y="894"/>
                    <a:pt x="30564" y="965"/>
                    <a:pt x="30611" y="977"/>
                  </a:cubicBezTo>
                  <a:cubicBezTo>
                    <a:pt x="30623" y="953"/>
                    <a:pt x="30766" y="930"/>
                    <a:pt x="30766" y="906"/>
                  </a:cubicBezTo>
                  <a:cubicBezTo>
                    <a:pt x="30766" y="894"/>
                    <a:pt x="30647" y="822"/>
                    <a:pt x="30623" y="822"/>
                  </a:cubicBezTo>
                  <a:cubicBezTo>
                    <a:pt x="30611" y="811"/>
                    <a:pt x="30492" y="894"/>
                    <a:pt x="30468" y="894"/>
                  </a:cubicBezTo>
                  <a:cubicBezTo>
                    <a:pt x="30421" y="894"/>
                    <a:pt x="30385" y="822"/>
                    <a:pt x="30337" y="811"/>
                  </a:cubicBezTo>
                  <a:cubicBezTo>
                    <a:pt x="30349" y="787"/>
                    <a:pt x="30480" y="763"/>
                    <a:pt x="30480" y="739"/>
                  </a:cubicBezTo>
                  <a:close/>
                  <a:moveTo>
                    <a:pt x="36017" y="1037"/>
                  </a:moveTo>
                  <a:cubicBezTo>
                    <a:pt x="36029" y="1025"/>
                    <a:pt x="35874" y="977"/>
                    <a:pt x="35874" y="953"/>
                  </a:cubicBezTo>
                  <a:cubicBezTo>
                    <a:pt x="35874" y="930"/>
                    <a:pt x="36029" y="906"/>
                    <a:pt x="36029" y="882"/>
                  </a:cubicBezTo>
                  <a:cubicBezTo>
                    <a:pt x="36029" y="858"/>
                    <a:pt x="35898" y="822"/>
                    <a:pt x="35886" y="799"/>
                  </a:cubicBezTo>
                  <a:cubicBezTo>
                    <a:pt x="35886" y="775"/>
                    <a:pt x="36040" y="739"/>
                    <a:pt x="36040" y="715"/>
                  </a:cubicBezTo>
                  <a:cubicBezTo>
                    <a:pt x="36040" y="692"/>
                    <a:pt x="35910" y="656"/>
                    <a:pt x="35910" y="632"/>
                  </a:cubicBezTo>
                  <a:cubicBezTo>
                    <a:pt x="35886" y="668"/>
                    <a:pt x="35767" y="680"/>
                    <a:pt x="35755" y="715"/>
                  </a:cubicBezTo>
                  <a:cubicBezTo>
                    <a:pt x="35743" y="727"/>
                    <a:pt x="35898" y="775"/>
                    <a:pt x="35886" y="799"/>
                  </a:cubicBezTo>
                  <a:cubicBezTo>
                    <a:pt x="35886" y="822"/>
                    <a:pt x="35743" y="846"/>
                    <a:pt x="35743" y="870"/>
                  </a:cubicBezTo>
                  <a:cubicBezTo>
                    <a:pt x="35731" y="894"/>
                    <a:pt x="35874" y="930"/>
                    <a:pt x="35874" y="953"/>
                  </a:cubicBezTo>
                  <a:cubicBezTo>
                    <a:pt x="35886" y="977"/>
                    <a:pt x="35731" y="1013"/>
                    <a:pt x="35719" y="1037"/>
                  </a:cubicBezTo>
                  <a:cubicBezTo>
                    <a:pt x="35719" y="1061"/>
                    <a:pt x="35850" y="1096"/>
                    <a:pt x="35862" y="1120"/>
                  </a:cubicBezTo>
                  <a:cubicBezTo>
                    <a:pt x="35886" y="1084"/>
                    <a:pt x="36005" y="1073"/>
                    <a:pt x="36017" y="1037"/>
                  </a:cubicBezTo>
                  <a:close/>
                  <a:moveTo>
                    <a:pt x="37660" y="680"/>
                  </a:moveTo>
                  <a:cubicBezTo>
                    <a:pt x="37660" y="668"/>
                    <a:pt x="37791" y="620"/>
                    <a:pt x="37815" y="608"/>
                  </a:cubicBezTo>
                  <a:cubicBezTo>
                    <a:pt x="37862" y="572"/>
                    <a:pt x="37910" y="549"/>
                    <a:pt x="37957" y="525"/>
                  </a:cubicBezTo>
                  <a:cubicBezTo>
                    <a:pt x="37922" y="525"/>
                    <a:pt x="37862" y="441"/>
                    <a:pt x="37826" y="441"/>
                  </a:cubicBezTo>
                  <a:cubicBezTo>
                    <a:pt x="37791" y="441"/>
                    <a:pt x="37695" y="501"/>
                    <a:pt x="37672" y="513"/>
                  </a:cubicBezTo>
                  <a:cubicBezTo>
                    <a:pt x="37648" y="525"/>
                    <a:pt x="37541" y="596"/>
                    <a:pt x="37517" y="596"/>
                  </a:cubicBezTo>
                  <a:cubicBezTo>
                    <a:pt x="37469" y="596"/>
                    <a:pt x="37434" y="525"/>
                    <a:pt x="37374" y="513"/>
                  </a:cubicBezTo>
                  <a:cubicBezTo>
                    <a:pt x="37362" y="537"/>
                    <a:pt x="37231" y="561"/>
                    <a:pt x="37231" y="584"/>
                  </a:cubicBezTo>
                  <a:cubicBezTo>
                    <a:pt x="37219" y="608"/>
                    <a:pt x="37350" y="656"/>
                    <a:pt x="37362" y="668"/>
                  </a:cubicBezTo>
                  <a:cubicBezTo>
                    <a:pt x="37362" y="668"/>
                    <a:pt x="37398" y="656"/>
                    <a:pt x="37434" y="632"/>
                  </a:cubicBezTo>
                  <a:cubicBezTo>
                    <a:pt x="37469" y="620"/>
                    <a:pt x="37517" y="596"/>
                    <a:pt x="37517" y="596"/>
                  </a:cubicBezTo>
                  <a:cubicBezTo>
                    <a:pt x="37541" y="596"/>
                    <a:pt x="37636" y="668"/>
                    <a:pt x="37660" y="680"/>
                  </a:cubicBezTo>
                  <a:cubicBezTo>
                    <a:pt x="37660" y="680"/>
                    <a:pt x="37505" y="751"/>
                    <a:pt x="37505" y="763"/>
                  </a:cubicBezTo>
                  <a:cubicBezTo>
                    <a:pt x="37505" y="763"/>
                    <a:pt x="37636" y="846"/>
                    <a:pt x="37648" y="846"/>
                  </a:cubicBezTo>
                  <a:cubicBezTo>
                    <a:pt x="37695" y="846"/>
                    <a:pt x="37743" y="775"/>
                    <a:pt x="37791" y="763"/>
                  </a:cubicBezTo>
                  <a:cubicBezTo>
                    <a:pt x="37791" y="739"/>
                    <a:pt x="37660" y="703"/>
                    <a:pt x="37660" y="680"/>
                  </a:cubicBezTo>
                  <a:close/>
                  <a:moveTo>
                    <a:pt x="40696" y="1001"/>
                  </a:moveTo>
                  <a:cubicBezTo>
                    <a:pt x="40672" y="1001"/>
                    <a:pt x="40577" y="1073"/>
                    <a:pt x="40541" y="1084"/>
                  </a:cubicBezTo>
                  <a:cubicBezTo>
                    <a:pt x="40529" y="1084"/>
                    <a:pt x="40398" y="1144"/>
                    <a:pt x="40398" y="1156"/>
                  </a:cubicBezTo>
                  <a:cubicBezTo>
                    <a:pt x="40398" y="1156"/>
                    <a:pt x="40529" y="1239"/>
                    <a:pt x="40529" y="1239"/>
                  </a:cubicBezTo>
                  <a:cubicBezTo>
                    <a:pt x="40577" y="1239"/>
                    <a:pt x="40636" y="1168"/>
                    <a:pt x="40684" y="1168"/>
                  </a:cubicBezTo>
                  <a:cubicBezTo>
                    <a:pt x="40743" y="1156"/>
                    <a:pt x="40779" y="1096"/>
                    <a:pt x="40839" y="1084"/>
                  </a:cubicBezTo>
                  <a:lnTo>
                    <a:pt x="40982" y="1168"/>
                  </a:lnTo>
                  <a:cubicBezTo>
                    <a:pt x="40993" y="1144"/>
                    <a:pt x="41124" y="1120"/>
                    <a:pt x="41136" y="1096"/>
                  </a:cubicBezTo>
                  <a:cubicBezTo>
                    <a:pt x="41136" y="1073"/>
                    <a:pt x="40993" y="1037"/>
                    <a:pt x="40993" y="1013"/>
                  </a:cubicBezTo>
                  <a:cubicBezTo>
                    <a:pt x="40993" y="1001"/>
                    <a:pt x="41124" y="942"/>
                    <a:pt x="41148" y="930"/>
                  </a:cubicBezTo>
                  <a:cubicBezTo>
                    <a:pt x="41184" y="918"/>
                    <a:pt x="41244" y="870"/>
                    <a:pt x="41291" y="858"/>
                  </a:cubicBezTo>
                  <a:cubicBezTo>
                    <a:pt x="41315" y="846"/>
                    <a:pt x="41410" y="942"/>
                    <a:pt x="41434" y="942"/>
                  </a:cubicBezTo>
                  <a:cubicBezTo>
                    <a:pt x="41482" y="942"/>
                    <a:pt x="41553" y="858"/>
                    <a:pt x="41589" y="870"/>
                  </a:cubicBezTo>
                  <a:cubicBezTo>
                    <a:pt x="41613" y="870"/>
                    <a:pt x="41720" y="942"/>
                    <a:pt x="41732" y="953"/>
                  </a:cubicBezTo>
                  <a:cubicBezTo>
                    <a:pt x="41732" y="953"/>
                    <a:pt x="41577" y="1013"/>
                    <a:pt x="41577" y="1025"/>
                  </a:cubicBezTo>
                  <a:cubicBezTo>
                    <a:pt x="41577" y="1049"/>
                    <a:pt x="41708" y="1084"/>
                    <a:pt x="41720" y="1108"/>
                  </a:cubicBezTo>
                  <a:lnTo>
                    <a:pt x="42017" y="953"/>
                  </a:lnTo>
                  <a:cubicBezTo>
                    <a:pt x="42029" y="930"/>
                    <a:pt x="42172" y="906"/>
                    <a:pt x="42172" y="882"/>
                  </a:cubicBezTo>
                  <a:cubicBezTo>
                    <a:pt x="42172" y="870"/>
                    <a:pt x="42053" y="799"/>
                    <a:pt x="42029" y="799"/>
                  </a:cubicBezTo>
                  <a:cubicBezTo>
                    <a:pt x="42006" y="787"/>
                    <a:pt x="41910" y="870"/>
                    <a:pt x="41886" y="870"/>
                  </a:cubicBezTo>
                  <a:cubicBezTo>
                    <a:pt x="41827" y="870"/>
                    <a:pt x="41791" y="787"/>
                    <a:pt x="41744" y="787"/>
                  </a:cubicBezTo>
                  <a:cubicBezTo>
                    <a:pt x="41696" y="787"/>
                    <a:pt x="41636" y="870"/>
                    <a:pt x="41589" y="870"/>
                  </a:cubicBezTo>
                  <a:cubicBezTo>
                    <a:pt x="41541" y="858"/>
                    <a:pt x="41494" y="787"/>
                    <a:pt x="41446" y="775"/>
                  </a:cubicBezTo>
                  <a:cubicBezTo>
                    <a:pt x="41398" y="775"/>
                    <a:pt x="41351" y="858"/>
                    <a:pt x="41303" y="858"/>
                  </a:cubicBezTo>
                  <a:cubicBezTo>
                    <a:pt x="41255" y="858"/>
                    <a:pt x="41208" y="775"/>
                    <a:pt x="41160" y="775"/>
                  </a:cubicBezTo>
                  <a:cubicBezTo>
                    <a:pt x="41101" y="775"/>
                    <a:pt x="41053" y="846"/>
                    <a:pt x="41005" y="846"/>
                  </a:cubicBezTo>
                  <a:cubicBezTo>
                    <a:pt x="40970" y="858"/>
                    <a:pt x="40910" y="763"/>
                    <a:pt x="40863" y="763"/>
                  </a:cubicBezTo>
                  <a:cubicBezTo>
                    <a:pt x="40851" y="763"/>
                    <a:pt x="40720" y="834"/>
                    <a:pt x="40708" y="846"/>
                  </a:cubicBezTo>
                  <a:cubicBezTo>
                    <a:pt x="40708" y="846"/>
                    <a:pt x="40839" y="918"/>
                    <a:pt x="40851" y="930"/>
                  </a:cubicBezTo>
                  <a:cubicBezTo>
                    <a:pt x="40874" y="942"/>
                    <a:pt x="40993" y="1001"/>
                    <a:pt x="40993" y="1013"/>
                  </a:cubicBezTo>
                  <a:cubicBezTo>
                    <a:pt x="40993" y="1037"/>
                    <a:pt x="40851" y="1061"/>
                    <a:pt x="40839" y="1084"/>
                  </a:cubicBezTo>
                  <a:cubicBezTo>
                    <a:pt x="40791" y="1084"/>
                    <a:pt x="40743" y="1001"/>
                    <a:pt x="40696" y="1001"/>
                  </a:cubicBezTo>
                  <a:close/>
                  <a:moveTo>
                    <a:pt x="42589" y="1132"/>
                  </a:moveTo>
                  <a:cubicBezTo>
                    <a:pt x="42589" y="1120"/>
                    <a:pt x="42470" y="1061"/>
                    <a:pt x="42446" y="1049"/>
                  </a:cubicBezTo>
                  <a:cubicBezTo>
                    <a:pt x="42434" y="1049"/>
                    <a:pt x="42315" y="1132"/>
                    <a:pt x="42303" y="1132"/>
                  </a:cubicBezTo>
                  <a:cubicBezTo>
                    <a:pt x="42244" y="1120"/>
                    <a:pt x="42208" y="1049"/>
                    <a:pt x="42160" y="1037"/>
                  </a:cubicBezTo>
                  <a:cubicBezTo>
                    <a:pt x="42148" y="1073"/>
                    <a:pt x="42006" y="1096"/>
                    <a:pt x="42006" y="1120"/>
                  </a:cubicBezTo>
                  <a:cubicBezTo>
                    <a:pt x="42006" y="1132"/>
                    <a:pt x="42125" y="1192"/>
                    <a:pt x="42148" y="1203"/>
                  </a:cubicBezTo>
                  <a:cubicBezTo>
                    <a:pt x="42160" y="1215"/>
                    <a:pt x="42256" y="1287"/>
                    <a:pt x="42279" y="1287"/>
                  </a:cubicBezTo>
                  <a:cubicBezTo>
                    <a:pt x="42327" y="1287"/>
                    <a:pt x="42387" y="1215"/>
                    <a:pt x="42434" y="1215"/>
                  </a:cubicBezTo>
                  <a:cubicBezTo>
                    <a:pt x="42446" y="1180"/>
                    <a:pt x="42589" y="1156"/>
                    <a:pt x="42589" y="1132"/>
                  </a:cubicBezTo>
                  <a:close/>
                  <a:moveTo>
                    <a:pt x="47673" y="1513"/>
                  </a:moveTo>
                  <a:cubicBezTo>
                    <a:pt x="47673" y="1501"/>
                    <a:pt x="47554" y="1442"/>
                    <a:pt x="47542" y="1430"/>
                  </a:cubicBezTo>
                  <a:cubicBezTo>
                    <a:pt x="47518" y="1418"/>
                    <a:pt x="47423" y="1346"/>
                    <a:pt x="47399" y="1346"/>
                  </a:cubicBezTo>
                  <a:cubicBezTo>
                    <a:pt x="47351" y="1346"/>
                    <a:pt x="47292" y="1418"/>
                    <a:pt x="47244" y="1418"/>
                  </a:cubicBezTo>
                  <a:cubicBezTo>
                    <a:pt x="47256" y="1442"/>
                    <a:pt x="47387" y="1477"/>
                    <a:pt x="47387" y="1501"/>
                  </a:cubicBezTo>
                  <a:cubicBezTo>
                    <a:pt x="47387" y="1513"/>
                    <a:pt x="47220" y="1573"/>
                    <a:pt x="47232" y="1584"/>
                  </a:cubicBezTo>
                  <a:cubicBezTo>
                    <a:pt x="47244" y="1596"/>
                    <a:pt x="47351" y="1668"/>
                    <a:pt x="47375" y="1668"/>
                  </a:cubicBezTo>
                  <a:cubicBezTo>
                    <a:pt x="47423" y="1668"/>
                    <a:pt x="47470" y="1596"/>
                    <a:pt x="47518" y="1584"/>
                  </a:cubicBezTo>
                  <a:cubicBezTo>
                    <a:pt x="47530" y="1561"/>
                    <a:pt x="47673" y="1537"/>
                    <a:pt x="47673" y="1513"/>
                  </a:cubicBezTo>
                  <a:close/>
                  <a:moveTo>
                    <a:pt x="52078" y="1299"/>
                  </a:moveTo>
                  <a:cubicBezTo>
                    <a:pt x="52102" y="1299"/>
                    <a:pt x="52233" y="1239"/>
                    <a:pt x="52233" y="1227"/>
                  </a:cubicBezTo>
                  <a:cubicBezTo>
                    <a:pt x="52233" y="1215"/>
                    <a:pt x="52114" y="1156"/>
                    <a:pt x="52090" y="1144"/>
                  </a:cubicBezTo>
                  <a:cubicBezTo>
                    <a:pt x="52066" y="1120"/>
                    <a:pt x="51971" y="1084"/>
                    <a:pt x="51959" y="1061"/>
                  </a:cubicBezTo>
                  <a:cubicBezTo>
                    <a:pt x="51947" y="1037"/>
                    <a:pt x="52102" y="1001"/>
                    <a:pt x="52114" y="977"/>
                  </a:cubicBezTo>
                  <a:cubicBezTo>
                    <a:pt x="52114" y="953"/>
                    <a:pt x="51983" y="918"/>
                    <a:pt x="51971" y="894"/>
                  </a:cubicBezTo>
                  <a:cubicBezTo>
                    <a:pt x="51935" y="930"/>
                    <a:pt x="51852" y="942"/>
                    <a:pt x="51816" y="977"/>
                  </a:cubicBezTo>
                  <a:cubicBezTo>
                    <a:pt x="51804" y="977"/>
                    <a:pt x="51959" y="1049"/>
                    <a:pt x="51959" y="1061"/>
                  </a:cubicBezTo>
                  <a:cubicBezTo>
                    <a:pt x="51959" y="1084"/>
                    <a:pt x="51816" y="1108"/>
                    <a:pt x="51804" y="1132"/>
                  </a:cubicBezTo>
                  <a:cubicBezTo>
                    <a:pt x="51792" y="1168"/>
                    <a:pt x="51661" y="1180"/>
                    <a:pt x="51650" y="1215"/>
                  </a:cubicBezTo>
                  <a:cubicBezTo>
                    <a:pt x="51650" y="1227"/>
                    <a:pt x="51769" y="1287"/>
                    <a:pt x="51792" y="1299"/>
                  </a:cubicBezTo>
                  <a:lnTo>
                    <a:pt x="51923" y="1382"/>
                  </a:lnTo>
                  <a:close/>
                  <a:moveTo>
                    <a:pt x="54019" y="953"/>
                  </a:moveTo>
                  <a:cubicBezTo>
                    <a:pt x="54007" y="953"/>
                    <a:pt x="54138" y="1025"/>
                    <a:pt x="54150" y="1037"/>
                  </a:cubicBezTo>
                  <a:cubicBezTo>
                    <a:pt x="54174" y="1037"/>
                    <a:pt x="54281" y="965"/>
                    <a:pt x="54305" y="953"/>
                  </a:cubicBezTo>
                  <a:cubicBezTo>
                    <a:pt x="54340" y="953"/>
                    <a:pt x="54400" y="1037"/>
                    <a:pt x="54448" y="1037"/>
                  </a:cubicBezTo>
                  <a:cubicBezTo>
                    <a:pt x="54495" y="1049"/>
                    <a:pt x="54543" y="965"/>
                    <a:pt x="54602" y="965"/>
                  </a:cubicBezTo>
                  <a:cubicBezTo>
                    <a:pt x="54638" y="965"/>
                    <a:pt x="54686" y="1049"/>
                    <a:pt x="54733" y="1049"/>
                  </a:cubicBezTo>
                  <a:cubicBezTo>
                    <a:pt x="54781" y="1049"/>
                    <a:pt x="54840" y="977"/>
                    <a:pt x="54888" y="977"/>
                  </a:cubicBezTo>
                  <a:cubicBezTo>
                    <a:pt x="54936" y="977"/>
                    <a:pt x="54983" y="1061"/>
                    <a:pt x="55031" y="1061"/>
                  </a:cubicBezTo>
                  <a:cubicBezTo>
                    <a:pt x="55079" y="1061"/>
                    <a:pt x="55126" y="989"/>
                    <a:pt x="55186" y="977"/>
                  </a:cubicBezTo>
                  <a:cubicBezTo>
                    <a:pt x="55126" y="965"/>
                    <a:pt x="55090" y="906"/>
                    <a:pt x="55043" y="894"/>
                  </a:cubicBezTo>
                  <a:cubicBezTo>
                    <a:pt x="54995" y="894"/>
                    <a:pt x="54936" y="977"/>
                    <a:pt x="54888" y="977"/>
                  </a:cubicBezTo>
                  <a:cubicBezTo>
                    <a:pt x="54840" y="965"/>
                    <a:pt x="54793" y="894"/>
                    <a:pt x="54745" y="894"/>
                  </a:cubicBezTo>
                  <a:cubicBezTo>
                    <a:pt x="54698" y="882"/>
                    <a:pt x="54650" y="965"/>
                    <a:pt x="54602" y="965"/>
                  </a:cubicBezTo>
                  <a:cubicBezTo>
                    <a:pt x="54543" y="965"/>
                    <a:pt x="54507" y="882"/>
                    <a:pt x="54459" y="882"/>
                  </a:cubicBezTo>
                  <a:cubicBezTo>
                    <a:pt x="54412" y="870"/>
                    <a:pt x="54364" y="799"/>
                    <a:pt x="54317" y="799"/>
                  </a:cubicBezTo>
                  <a:cubicBezTo>
                    <a:pt x="54269" y="799"/>
                    <a:pt x="54209" y="870"/>
                    <a:pt x="54162" y="870"/>
                  </a:cubicBezTo>
                  <a:cubicBezTo>
                    <a:pt x="54150" y="894"/>
                    <a:pt x="54019" y="918"/>
                    <a:pt x="54019" y="953"/>
                  </a:cubicBezTo>
                  <a:close/>
                  <a:moveTo>
                    <a:pt x="55150" y="1299"/>
                  </a:moveTo>
                  <a:cubicBezTo>
                    <a:pt x="55186" y="1299"/>
                    <a:pt x="55281" y="1239"/>
                    <a:pt x="55305" y="1227"/>
                  </a:cubicBezTo>
                  <a:cubicBezTo>
                    <a:pt x="55352" y="1203"/>
                    <a:pt x="55412" y="1180"/>
                    <a:pt x="55460" y="1144"/>
                  </a:cubicBezTo>
                  <a:lnTo>
                    <a:pt x="55769" y="1001"/>
                  </a:lnTo>
                  <a:cubicBezTo>
                    <a:pt x="55769" y="1013"/>
                    <a:pt x="55912" y="1061"/>
                    <a:pt x="55900" y="1084"/>
                  </a:cubicBezTo>
                  <a:cubicBezTo>
                    <a:pt x="55888" y="1096"/>
                    <a:pt x="55781" y="1144"/>
                    <a:pt x="55745" y="1156"/>
                  </a:cubicBezTo>
                  <a:cubicBezTo>
                    <a:pt x="55733" y="1168"/>
                    <a:pt x="55602" y="1215"/>
                    <a:pt x="55602" y="1239"/>
                  </a:cubicBezTo>
                  <a:cubicBezTo>
                    <a:pt x="55591" y="1263"/>
                    <a:pt x="55733" y="1287"/>
                    <a:pt x="55733" y="1323"/>
                  </a:cubicBezTo>
                  <a:lnTo>
                    <a:pt x="55888" y="1239"/>
                  </a:lnTo>
                  <a:cubicBezTo>
                    <a:pt x="55924" y="1227"/>
                    <a:pt x="56019" y="1192"/>
                    <a:pt x="56043" y="1168"/>
                  </a:cubicBezTo>
                  <a:cubicBezTo>
                    <a:pt x="56055" y="1156"/>
                    <a:pt x="55912" y="1096"/>
                    <a:pt x="55900" y="1084"/>
                  </a:cubicBezTo>
                  <a:cubicBezTo>
                    <a:pt x="55900" y="1061"/>
                    <a:pt x="56055" y="1025"/>
                    <a:pt x="56055" y="1001"/>
                  </a:cubicBezTo>
                  <a:cubicBezTo>
                    <a:pt x="56055" y="989"/>
                    <a:pt x="55936" y="930"/>
                    <a:pt x="55912" y="918"/>
                  </a:cubicBezTo>
                  <a:cubicBezTo>
                    <a:pt x="55900" y="918"/>
                    <a:pt x="55793" y="1001"/>
                    <a:pt x="55769" y="1001"/>
                  </a:cubicBezTo>
                  <a:cubicBezTo>
                    <a:pt x="55733" y="1001"/>
                    <a:pt x="55650" y="906"/>
                    <a:pt x="55626" y="906"/>
                  </a:cubicBezTo>
                  <a:cubicBezTo>
                    <a:pt x="55579" y="918"/>
                    <a:pt x="55507" y="965"/>
                    <a:pt x="55471" y="989"/>
                  </a:cubicBezTo>
                  <a:lnTo>
                    <a:pt x="55317" y="1061"/>
                  </a:lnTo>
                  <a:cubicBezTo>
                    <a:pt x="55269" y="1096"/>
                    <a:pt x="55210" y="1120"/>
                    <a:pt x="55162" y="1144"/>
                  </a:cubicBezTo>
                  <a:cubicBezTo>
                    <a:pt x="55114" y="1168"/>
                    <a:pt x="55067" y="1192"/>
                    <a:pt x="55019" y="1215"/>
                  </a:cubicBezTo>
                  <a:cubicBezTo>
                    <a:pt x="55055" y="1227"/>
                    <a:pt x="55114" y="1311"/>
                    <a:pt x="55150" y="1299"/>
                  </a:cubicBezTo>
                  <a:close/>
                  <a:moveTo>
                    <a:pt x="57055" y="1275"/>
                  </a:moveTo>
                  <a:cubicBezTo>
                    <a:pt x="57067" y="1275"/>
                    <a:pt x="57210" y="1203"/>
                    <a:pt x="57210" y="1192"/>
                  </a:cubicBezTo>
                  <a:cubicBezTo>
                    <a:pt x="57210" y="1192"/>
                    <a:pt x="57079" y="1108"/>
                    <a:pt x="57067" y="1108"/>
                  </a:cubicBezTo>
                  <a:cubicBezTo>
                    <a:pt x="57031" y="1108"/>
                    <a:pt x="56960" y="1192"/>
                    <a:pt x="56912" y="1192"/>
                  </a:cubicBezTo>
                  <a:cubicBezTo>
                    <a:pt x="56865" y="1192"/>
                    <a:pt x="56829" y="1108"/>
                    <a:pt x="56781" y="1108"/>
                  </a:cubicBezTo>
                  <a:cubicBezTo>
                    <a:pt x="56734" y="1096"/>
                    <a:pt x="56686" y="1025"/>
                    <a:pt x="56638" y="1025"/>
                  </a:cubicBezTo>
                  <a:cubicBezTo>
                    <a:pt x="56626" y="1025"/>
                    <a:pt x="56484" y="1096"/>
                    <a:pt x="56484" y="1096"/>
                  </a:cubicBezTo>
                  <a:cubicBezTo>
                    <a:pt x="56484" y="1108"/>
                    <a:pt x="56603" y="1168"/>
                    <a:pt x="56626" y="1180"/>
                  </a:cubicBezTo>
                  <a:cubicBezTo>
                    <a:pt x="56662" y="1203"/>
                    <a:pt x="56722" y="1251"/>
                    <a:pt x="56769" y="1263"/>
                  </a:cubicBezTo>
                  <a:cubicBezTo>
                    <a:pt x="56793" y="1275"/>
                    <a:pt x="56888" y="1180"/>
                    <a:pt x="56912" y="1192"/>
                  </a:cubicBezTo>
                  <a:cubicBezTo>
                    <a:pt x="56960" y="1192"/>
                    <a:pt x="57007" y="1275"/>
                    <a:pt x="57055" y="1275"/>
                  </a:cubicBezTo>
                  <a:close/>
                  <a:moveTo>
                    <a:pt x="58246" y="977"/>
                  </a:moveTo>
                  <a:cubicBezTo>
                    <a:pt x="58269" y="977"/>
                    <a:pt x="58377" y="1049"/>
                    <a:pt x="58389" y="1061"/>
                  </a:cubicBezTo>
                  <a:cubicBezTo>
                    <a:pt x="58400" y="1073"/>
                    <a:pt x="58246" y="1132"/>
                    <a:pt x="58234" y="1144"/>
                  </a:cubicBezTo>
                  <a:cubicBezTo>
                    <a:pt x="58234" y="1168"/>
                    <a:pt x="58377" y="1203"/>
                    <a:pt x="58377" y="1227"/>
                  </a:cubicBezTo>
                  <a:cubicBezTo>
                    <a:pt x="58377" y="1251"/>
                    <a:pt x="58234" y="1275"/>
                    <a:pt x="58222" y="1299"/>
                  </a:cubicBezTo>
                  <a:cubicBezTo>
                    <a:pt x="58281" y="1311"/>
                    <a:pt x="58305" y="1382"/>
                    <a:pt x="58365" y="1394"/>
                  </a:cubicBezTo>
                  <a:cubicBezTo>
                    <a:pt x="58377" y="1394"/>
                    <a:pt x="58519" y="1323"/>
                    <a:pt x="58519" y="1311"/>
                  </a:cubicBezTo>
                  <a:cubicBezTo>
                    <a:pt x="58519" y="1287"/>
                    <a:pt x="58365" y="1251"/>
                    <a:pt x="58377" y="1227"/>
                  </a:cubicBezTo>
                  <a:cubicBezTo>
                    <a:pt x="58400" y="1192"/>
                    <a:pt x="58519" y="1180"/>
                    <a:pt x="58531" y="1156"/>
                  </a:cubicBezTo>
                  <a:cubicBezTo>
                    <a:pt x="58543" y="1132"/>
                    <a:pt x="58389" y="1084"/>
                    <a:pt x="58389" y="1061"/>
                  </a:cubicBezTo>
                  <a:cubicBezTo>
                    <a:pt x="58389" y="1037"/>
                    <a:pt x="58531" y="1013"/>
                    <a:pt x="58543" y="989"/>
                  </a:cubicBezTo>
                  <a:cubicBezTo>
                    <a:pt x="58555" y="965"/>
                    <a:pt x="58698" y="942"/>
                    <a:pt x="58698" y="906"/>
                  </a:cubicBezTo>
                  <a:cubicBezTo>
                    <a:pt x="58698" y="882"/>
                    <a:pt x="58567" y="858"/>
                    <a:pt x="58555" y="822"/>
                  </a:cubicBezTo>
                  <a:lnTo>
                    <a:pt x="58400" y="906"/>
                  </a:lnTo>
                  <a:cubicBezTo>
                    <a:pt x="58365" y="930"/>
                    <a:pt x="58305" y="965"/>
                    <a:pt x="58246" y="977"/>
                  </a:cubicBezTo>
                  <a:cubicBezTo>
                    <a:pt x="58234" y="989"/>
                    <a:pt x="58138" y="894"/>
                    <a:pt x="58115" y="894"/>
                  </a:cubicBezTo>
                  <a:cubicBezTo>
                    <a:pt x="58103" y="894"/>
                    <a:pt x="57960" y="965"/>
                    <a:pt x="57960" y="977"/>
                  </a:cubicBezTo>
                  <a:cubicBezTo>
                    <a:pt x="57960" y="1001"/>
                    <a:pt x="58091" y="1025"/>
                    <a:pt x="58103" y="1061"/>
                  </a:cubicBezTo>
                  <a:cubicBezTo>
                    <a:pt x="58150" y="1049"/>
                    <a:pt x="58198" y="977"/>
                    <a:pt x="58246" y="977"/>
                  </a:cubicBezTo>
                  <a:close/>
                  <a:moveTo>
                    <a:pt x="60532" y="1692"/>
                  </a:moveTo>
                  <a:cubicBezTo>
                    <a:pt x="60579" y="1692"/>
                    <a:pt x="60627" y="1775"/>
                    <a:pt x="60675" y="1775"/>
                  </a:cubicBezTo>
                  <a:cubicBezTo>
                    <a:pt x="60722" y="1775"/>
                    <a:pt x="60770" y="1692"/>
                    <a:pt x="60817" y="1692"/>
                  </a:cubicBezTo>
                  <a:cubicBezTo>
                    <a:pt x="60853" y="1692"/>
                    <a:pt x="60936" y="1787"/>
                    <a:pt x="60960" y="1787"/>
                  </a:cubicBezTo>
                  <a:cubicBezTo>
                    <a:pt x="61008" y="1775"/>
                    <a:pt x="61079" y="1727"/>
                    <a:pt x="61115" y="1704"/>
                  </a:cubicBezTo>
                  <a:lnTo>
                    <a:pt x="61270" y="1632"/>
                  </a:lnTo>
                  <a:lnTo>
                    <a:pt x="60984" y="1454"/>
                  </a:lnTo>
                  <a:lnTo>
                    <a:pt x="60841" y="1537"/>
                  </a:lnTo>
                  <a:lnTo>
                    <a:pt x="60686" y="1608"/>
                  </a:lnTo>
                  <a:cubicBezTo>
                    <a:pt x="60639" y="1632"/>
                    <a:pt x="60579" y="1668"/>
                    <a:pt x="60532" y="1692"/>
                  </a:cubicBezTo>
                  <a:cubicBezTo>
                    <a:pt x="60520" y="1692"/>
                    <a:pt x="60413" y="1608"/>
                    <a:pt x="60389" y="1608"/>
                  </a:cubicBezTo>
                  <a:cubicBezTo>
                    <a:pt x="60389" y="1608"/>
                    <a:pt x="60234" y="1680"/>
                    <a:pt x="60234" y="1680"/>
                  </a:cubicBezTo>
                  <a:cubicBezTo>
                    <a:pt x="60234" y="1704"/>
                    <a:pt x="60365" y="1739"/>
                    <a:pt x="60377" y="1763"/>
                  </a:cubicBezTo>
                  <a:cubicBezTo>
                    <a:pt x="60424" y="1763"/>
                    <a:pt x="60484" y="1692"/>
                    <a:pt x="60532" y="1692"/>
                  </a:cubicBezTo>
                  <a:close/>
                  <a:moveTo>
                    <a:pt x="60722" y="1132"/>
                  </a:moveTo>
                  <a:cubicBezTo>
                    <a:pt x="60734" y="1132"/>
                    <a:pt x="60877" y="1061"/>
                    <a:pt x="60877" y="1049"/>
                  </a:cubicBezTo>
                  <a:cubicBezTo>
                    <a:pt x="60877" y="1049"/>
                    <a:pt x="60746" y="965"/>
                    <a:pt x="60734" y="965"/>
                  </a:cubicBezTo>
                  <a:cubicBezTo>
                    <a:pt x="60686" y="965"/>
                    <a:pt x="60639" y="1037"/>
                    <a:pt x="60591" y="1037"/>
                  </a:cubicBezTo>
                  <a:cubicBezTo>
                    <a:pt x="60555" y="1049"/>
                    <a:pt x="60472" y="953"/>
                    <a:pt x="60448" y="953"/>
                  </a:cubicBezTo>
                  <a:cubicBezTo>
                    <a:pt x="60401" y="965"/>
                    <a:pt x="60329" y="1013"/>
                    <a:pt x="60294" y="1037"/>
                  </a:cubicBezTo>
                  <a:cubicBezTo>
                    <a:pt x="60246" y="1061"/>
                    <a:pt x="60174" y="1084"/>
                    <a:pt x="60139" y="1108"/>
                  </a:cubicBezTo>
                  <a:cubicBezTo>
                    <a:pt x="60115" y="1132"/>
                    <a:pt x="59996" y="1168"/>
                    <a:pt x="59984" y="1192"/>
                  </a:cubicBezTo>
                  <a:cubicBezTo>
                    <a:pt x="59984" y="1192"/>
                    <a:pt x="60115" y="1275"/>
                    <a:pt x="60127" y="1275"/>
                  </a:cubicBezTo>
                  <a:cubicBezTo>
                    <a:pt x="60174" y="1275"/>
                    <a:pt x="60234" y="1203"/>
                    <a:pt x="60282" y="1192"/>
                  </a:cubicBezTo>
                  <a:cubicBezTo>
                    <a:pt x="60317" y="1192"/>
                    <a:pt x="60413" y="1132"/>
                    <a:pt x="60436" y="1120"/>
                  </a:cubicBezTo>
                  <a:cubicBezTo>
                    <a:pt x="60484" y="1096"/>
                    <a:pt x="60532" y="1061"/>
                    <a:pt x="60591" y="1037"/>
                  </a:cubicBezTo>
                  <a:cubicBezTo>
                    <a:pt x="60603" y="1037"/>
                    <a:pt x="60710" y="1132"/>
                    <a:pt x="60722" y="1132"/>
                  </a:cubicBezTo>
                  <a:close/>
                  <a:moveTo>
                    <a:pt x="66116" y="1346"/>
                  </a:moveTo>
                  <a:cubicBezTo>
                    <a:pt x="66128" y="1334"/>
                    <a:pt x="65973" y="1287"/>
                    <a:pt x="65973" y="1263"/>
                  </a:cubicBezTo>
                  <a:cubicBezTo>
                    <a:pt x="65985" y="1239"/>
                    <a:pt x="66128" y="1215"/>
                    <a:pt x="66128" y="1192"/>
                  </a:cubicBezTo>
                  <a:cubicBezTo>
                    <a:pt x="66139" y="1156"/>
                    <a:pt x="65997" y="1132"/>
                    <a:pt x="65997" y="1108"/>
                  </a:cubicBezTo>
                  <a:cubicBezTo>
                    <a:pt x="65985" y="1084"/>
                    <a:pt x="66139" y="1049"/>
                    <a:pt x="66139" y="1025"/>
                  </a:cubicBezTo>
                  <a:cubicBezTo>
                    <a:pt x="66151" y="1001"/>
                    <a:pt x="66009" y="965"/>
                    <a:pt x="66009" y="942"/>
                  </a:cubicBezTo>
                  <a:cubicBezTo>
                    <a:pt x="65985" y="977"/>
                    <a:pt x="65866" y="989"/>
                    <a:pt x="65854" y="1025"/>
                  </a:cubicBezTo>
                  <a:cubicBezTo>
                    <a:pt x="65842" y="1037"/>
                    <a:pt x="65997" y="1084"/>
                    <a:pt x="65997" y="1108"/>
                  </a:cubicBezTo>
                  <a:cubicBezTo>
                    <a:pt x="65985" y="1132"/>
                    <a:pt x="65842" y="1156"/>
                    <a:pt x="65842" y="1180"/>
                  </a:cubicBezTo>
                  <a:cubicBezTo>
                    <a:pt x="65842" y="1203"/>
                    <a:pt x="65973" y="1239"/>
                    <a:pt x="65973" y="1263"/>
                  </a:cubicBezTo>
                  <a:cubicBezTo>
                    <a:pt x="65985" y="1287"/>
                    <a:pt x="65830" y="1323"/>
                    <a:pt x="65830" y="1346"/>
                  </a:cubicBezTo>
                  <a:cubicBezTo>
                    <a:pt x="65818" y="1370"/>
                    <a:pt x="65961" y="1406"/>
                    <a:pt x="65961" y="1430"/>
                  </a:cubicBezTo>
                  <a:cubicBezTo>
                    <a:pt x="65985" y="1394"/>
                    <a:pt x="66104" y="1382"/>
                    <a:pt x="66116" y="1346"/>
                  </a:cubicBezTo>
                  <a:close/>
                  <a:moveTo>
                    <a:pt x="69045" y="1263"/>
                  </a:moveTo>
                  <a:cubicBezTo>
                    <a:pt x="69057" y="1239"/>
                    <a:pt x="68914" y="1203"/>
                    <a:pt x="68914" y="1180"/>
                  </a:cubicBezTo>
                  <a:cubicBezTo>
                    <a:pt x="68961" y="1156"/>
                    <a:pt x="69009" y="1132"/>
                    <a:pt x="69068" y="1108"/>
                  </a:cubicBezTo>
                  <a:cubicBezTo>
                    <a:pt x="69116" y="1108"/>
                    <a:pt x="69152" y="1192"/>
                    <a:pt x="69199" y="1192"/>
                  </a:cubicBezTo>
                  <a:cubicBezTo>
                    <a:pt x="69247" y="1192"/>
                    <a:pt x="69307" y="1120"/>
                    <a:pt x="69354" y="1108"/>
                  </a:cubicBezTo>
                  <a:cubicBezTo>
                    <a:pt x="69307" y="1096"/>
                    <a:pt x="69271" y="1037"/>
                    <a:pt x="69211" y="1025"/>
                  </a:cubicBezTo>
                  <a:cubicBezTo>
                    <a:pt x="69176" y="1025"/>
                    <a:pt x="69104" y="1108"/>
                    <a:pt x="69068" y="1108"/>
                  </a:cubicBezTo>
                  <a:cubicBezTo>
                    <a:pt x="69021" y="1108"/>
                    <a:pt x="68973" y="1013"/>
                    <a:pt x="68926" y="1025"/>
                  </a:cubicBezTo>
                  <a:cubicBezTo>
                    <a:pt x="68866" y="1025"/>
                    <a:pt x="68830" y="1096"/>
                    <a:pt x="68771" y="1096"/>
                  </a:cubicBezTo>
                  <a:cubicBezTo>
                    <a:pt x="68735" y="1096"/>
                    <a:pt x="68676" y="1013"/>
                    <a:pt x="68628" y="1013"/>
                  </a:cubicBezTo>
                  <a:cubicBezTo>
                    <a:pt x="68580" y="1013"/>
                    <a:pt x="68533" y="1084"/>
                    <a:pt x="68485" y="1084"/>
                  </a:cubicBezTo>
                  <a:cubicBezTo>
                    <a:pt x="68533" y="1096"/>
                    <a:pt x="68568" y="1168"/>
                    <a:pt x="68616" y="1168"/>
                  </a:cubicBezTo>
                  <a:cubicBezTo>
                    <a:pt x="68652" y="1180"/>
                    <a:pt x="68735" y="1096"/>
                    <a:pt x="68771" y="1096"/>
                  </a:cubicBezTo>
                  <a:cubicBezTo>
                    <a:pt x="68818" y="1096"/>
                    <a:pt x="68866" y="1180"/>
                    <a:pt x="68914" y="1180"/>
                  </a:cubicBezTo>
                  <a:cubicBezTo>
                    <a:pt x="68902" y="1203"/>
                    <a:pt x="68759" y="1227"/>
                    <a:pt x="68759" y="1263"/>
                  </a:cubicBezTo>
                  <a:cubicBezTo>
                    <a:pt x="68759" y="1287"/>
                    <a:pt x="68890" y="1311"/>
                    <a:pt x="68902" y="1346"/>
                  </a:cubicBezTo>
                  <a:cubicBezTo>
                    <a:pt x="68914" y="1311"/>
                    <a:pt x="69045" y="1287"/>
                    <a:pt x="69045" y="1263"/>
                  </a:cubicBezTo>
                  <a:close/>
                  <a:moveTo>
                    <a:pt x="71331" y="1977"/>
                  </a:moveTo>
                  <a:cubicBezTo>
                    <a:pt x="71378" y="1954"/>
                    <a:pt x="71426" y="1918"/>
                    <a:pt x="71485" y="1894"/>
                  </a:cubicBezTo>
                  <a:cubicBezTo>
                    <a:pt x="71581" y="1846"/>
                    <a:pt x="71688" y="1799"/>
                    <a:pt x="71783" y="1739"/>
                  </a:cubicBezTo>
                  <a:cubicBezTo>
                    <a:pt x="71831" y="1715"/>
                    <a:pt x="71914" y="1692"/>
                    <a:pt x="71938" y="1668"/>
                  </a:cubicBezTo>
                  <a:cubicBezTo>
                    <a:pt x="71950" y="1656"/>
                    <a:pt x="71795" y="1596"/>
                    <a:pt x="71807" y="1584"/>
                  </a:cubicBezTo>
                  <a:cubicBezTo>
                    <a:pt x="71807" y="1561"/>
                    <a:pt x="71938" y="1513"/>
                    <a:pt x="71950" y="1501"/>
                  </a:cubicBezTo>
                  <a:cubicBezTo>
                    <a:pt x="71985" y="1489"/>
                    <a:pt x="72093" y="1454"/>
                    <a:pt x="72105" y="1430"/>
                  </a:cubicBezTo>
                  <a:cubicBezTo>
                    <a:pt x="72116" y="1406"/>
                    <a:pt x="71962" y="1358"/>
                    <a:pt x="71962" y="1346"/>
                  </a:cubicBezTo>
                  <a:cubicBezTo>
                    <a:pt x="71974" y="1311"/>
                    <a:pt x="72105" y="1287"/>
                    <a:pt x="72116" y="1263"/>
                  </a:cubicBezTo>
                  <a:cubicBezTo>
                    <a:pt x="72069" y="1251"/>
                    <a:pt x="72033" y="1180"/>
                    <a:pt x="71985" y="1180"/>
                  </a:cubicBezTo>
                  <a:cubicBezTo>
                    <a:pt x="71974" y="1180"/>
                    <a:pt x="71831" y="1251"/>
                    <a:pt x="71831" y="1263"/>
                  </a:cubicBezTo>
                  <a:cubicBezTo>
                    <a:pt x="71831" y="1275"/>
                    <a:pt x="71974" y="1334"/>
                    <a:pt x="71962" y="1346"/>
                  </a:cubicBezTo>
                  <a:cubicBezTo>
                    <a:pt x="71950" y="1370"/>
                    <a:pt x="71854" y="1394"/>
                    <a:pt x="71819" y="1418"/>
                  </a:cubicBezTo>
                  <a:cubicBezTo>
                    <a:pt x="71783" y="1442"/>
                    <a:pt x="71688" y="1477"/>
                    <a:pt x="71664" y="1501"/>
                  </a:cubicBezTo>
                  <a:cubicBezTo>
                    <a:pt x="71652" y="1513"/>
                    <a:pt x="71807" y="1561"/>
                    <a:pt x="71807" y="1584"/>
                  </a:cubicBezTo>
                  <a:cubicBezTo>
                    <a:pt x="71795" y="1596"/>
                    <a:pt x="71664" y="1644"/>
                    <a:pt x="71652" y="1656"/>
                  </a:cubicBezTo>
                  <a:cubicBezTo>
                    <a:pt x="71628" y="1668"/>
                    <a:pt x="71521" y="1739"/>
                    <a:pt x="71497" y="1739"/>
                  </a:cubicBezTo>
                  <a:cubicBezTo>
                    <a:pt x="71462" y="1739"/>
                    <a:pt x="71378" y="1644"/>
                    <a:pt x="71354" y="1656"/>
                  </a:cubicBezTo>
                  <a:cubicBezTo>
                    <a:pt x="71307" y="1656"/>
                    <a:pt x="71235" y="1704"/>
                    <a:pt x="71200" y="1727"/>
                  </a:cubicBezTo>
                  <a:lnTo>
                    <a:pt x="71045" y="1811"/>
                  </a:lnTo>
                  <a:close/>
                  <a:moveTo>
                    <a:pt x="70938" y="1394"/>
                  </a:moveTo>
                  <a:cubicBezTo>
                    <a:pt x="70973" y="1406"/>
                    <a:pt x="71045" y="1477"/>
                    <a:pt x="71081" y="1477"/>
                  </a:cubicBezTo>
                  <a:cubicBezTo>
                    <a:pt x="71092" y="1477"/>
                    <a:pt x="71235" y="1406"/>
                    <a:pt x="71235" y="1406"/>
                  </a:cubicBezTo>
                  <a:cubicBezTo>
                    <a:pt x="71235" y="1394"/>
                    <a:pt x="71116" y="1334"/>
                    <a:pt x="71092" y="1323"/>
                  </a:cubicBezTo>
                  <a:cubicBezTo>
                    <a:pt x="71057" y="1299"/>
                    <a:pt x="70997" y="1239"/>
                    <a:pt x="70950" y="1239"/>
                  </a:cubicBezTo>
                  <a:cubicBezTo>
                    <a:pt x="70926" y="1227"/>
                    <a:pt x="70831" y="1311"/>
                    <a:pt x="70795" y="1311"/>
                  </a:cubicBezTo>
                  <a:cubicBezTo>
                    <a:pt x="70771" y="1311"/>
                    <a:pt x="70688" y="1227"/>
                    <a:pt x="70664" y="1227"/>
                  </a:cubicBezTo>
                  <a:cubicBezTo>
                    <a:pt x="70640" y="1227"/>
                    <a:pt x="70509" y="1299"/>
                    <a:pt x="70509" y="1299"/>
                  </a:cubicBezTo>
                  <a:cubicBezTo>
                    <a:pt x="70509" y="1311"/>
                    <a:pt x="70640" y="1394"/>
                    <a:pt x="70652" y="1394"/>
                  </a:cubicBezTo>
                  <a:cubicBezTo>
                    <a:pt x="70676" y="1394"/>
                    <a:pt x="70771" y="1311"/>
                    <a:pt x="70795" y="1311"/>
                  </a:cubicBezTo>
                  <a:cubicBezTo>
                    <a:pt x="70854" y="1323"/>
                    <a:pt x="70890" y="1382"/>
                    <a:pt x="70938" y="1394"/>
                  </a:cubicBezTo>
                  <a:close/>
                  <a:moveTo>
                    <a:pt x="77331" y="1894"/>
                  </a:moveTo>
                  <a:cubicBezTo>
                    <a:pt x="77284" y="1894"/>
                    <a:pt x="77236" y="1811"/>
                    <a:pt x="77188" y="1799"/>
                  </a:cubicBezTo>
                  <a:cubicBezTo>
                    <a:pt x="77188" y="1799"/>
                    <a:pt x="77046" y="1882"/>
                    <a:pt x="77046" y="1882"/>
                  </a:cubicBezTo>
                  <a:cubicBezTo>
                    <a:pt x="77034" y="1894"/>
                    <a:pt x="77165" y="1965"/>
                    <a:pt x="77177" y="1965"/>
                  </a:cubicBezTo>
                  <a:cubicBezTo>
                    <a:pt x="77212" y="1977"/>
                    <a:pt x="77296" y="1894"/>
                    <a:pt x="77331" y="1894"/>
                  </a:cubicBezTo>
                  <a:cubicBezTo>
                    <a:pt x="77355" y="1894"/>
                    <a:pt x="77450" y="1977"/>
                    <a:pt x="77474" y="1977"/>
                  </a:cubicBezTo>
                  <a:cubicBezTo>
                    <a:pt x="77522" y="1965"/>
                    <a:pt x="77593" y="1918"/>
                    <a:pt x="77629" y="1894"/>
                  </a:cubicBezTo>
                  <a:cubicBezTo>
                    <a:pt x="77641" y="1882"/>
                    <a:pt x="77772" y="1835"/>
                    <a:pt x="77772" y="1823"/>
                  </a:cubicBezTo>
                  <a:cubicBezTo>
                    <a:pt x="77784" y="1799"/>
                    <a:pt x="77641" y="1763"/>
                    <a:pt x="77641" y="1739"/>
                  </a:cubicBezTo>
                  <a:cubicBezTo>
                    <a:pt x="77593" y="1727"/>
                    <a:pt x="77546" y="1656"/>
                    <a:pt x="77498" y="1656"/>
                  </a:cubicBezTo>
                  <a:cubicBezTo>
                    <a:pt x="77486" y="1656"/>
                    <a:pt x="77343" y="1727"/>
                    <a:pt x="77343" y="1727"/>
                  </a:cubicBezTo>
                  <a:cubicBezTo>
                    <a:pt x="77355" y="1763"/>
                    <a:pt x="77474" y="1787"/>
                    <a:pt x="77486" y="1811"/>
                  </a:cubicBezTo>
                  <a:cubicBezTo>
                    <a:pt x="77427" y="1823"/>
                    <a:pt x="77391" y="1882"/>
                    <a:pt x="77331" y="1894"/>
                  </a:cubicBezTo>
                  <a:close/>
                  <a:moveTo>
                    <a:pt x="76653" y="1299"/>
                  </a:moveTo>
                  <a:cubicBezTo>
                    <a:pt x="76653" y="1334"/>
                    <a:pt x="76510" y="1358"/>
                    <a:pt x="76498" y="1382"/>
                  </a:cubicBezTo>
                  <a:cubicBezTo>
                    <a:pt x="76498" y="1382"/>
                    <a:pt x="76629" y="1465"/>
                    <a:pt x="76641" y="1465"/>
                  </a:cubicBezTo>
                  <a:cubicBezTo>
                    <a:pt x="76688" y="1465"/>
                    <a:pt x="76736" y="1394"/>
                    <a:pt x="76796" y="1394"/>
                  </a:cubicBezTo>
                  <a:cubicBezTo>
                    <a:pt x="76784" y="1394"/>
                    <a:pt x="76653" y="1311"/>
                    <a:pt x="76653" y="1299"/>
                  </a:cubicBezTo>
                  <a:cubicBezTo>
                    <a:pt x="76653" y="1299"/>
                    <a:pt x="76784" y="1227"/>
                    <a:pt x="76807" y="1227"/>
                  </a:cubicBezTo>
                  <a:cubicBezTo>
                    <a:pt x="76831" y="1227"/>
                    <a:pt x="76915" y="1311"/>
                    <a:pt x="76938" y="1311"/>
                  </a:cubicBezTo>
                  <a:cubicBezTo>
                    <a:pt x="76986" y="1311"/>
                    <a:pt x="77046" y="1239"/>
                    <a:pt x="77093" y="1239"/>
                  </a:cubicBezTo>
                  <a:cubicBezTo>
                    <a:pt x="77141" y="1239"/>
                    <a:pt x="77188" y="1311"/>
                    <a:pt x="77236" y="1323"/>
                  </a:cubicBezTo>
                  <a:cubicBezTo>
                    <a:pt x="77248" y="1323"/>
                    <a:pt x="77391" y="1251"/>
                    <a:pt x="77391" y="1239"/>
                  </a:cubicBezTo>
                  <a:cubicBezTo>
                    <a:pt x="77391" y="1239"/>
                    <a:pt x="77248" y="1156"/>
                    <a:pt x="77248" y="1156"/>
                  </a:cubicBezTo>
                  <a:cubicBezTo>
                    <a:pt x="77188" y="1168"/>
                    <a:pt x="77153" y="1215"/>
                    <a:pt x="77093" y="1239"/>
                  </a:cubicBezTo>
                  <a:cubicBezTo>
                    <a:pt x="77046" y="1215"/>
                    <a:pt x="77010" y="1168"/>
                    <a:pt x="76962" y="1156"/>
                  </a:cubicBezTo>
                  <a:cubicBezTo>
                    <a:pt x="76915" y="1132"/>
                    <a:pt x="76867" y="1073"/>
                    <a:pt x="76819" y="1061"/>
                  </a:cubicBezTo>
                  <a:cubicBezTo>
                    <a:pt x="76784" y="1061"/>
                    <a:pt x="76700" y="1144"/>
                    <a:pt x="76665" y="1144"/>
                  </a:cubicBezTo>
                  <a:cubicBezTo>
                    <a:pt x="76641" y="1144"/>
                    <a:pt x="76546" y="1049"/>
                    <a:pt x="76522" y="1061"/>
                  </a:cubicBezTo>
                  <a:cubicBezTo>
                    <a:pt x="76474" y="1073"/>
                    <a:pt x="76403" y="1120"/>
                    <a:pt x="76379" y="1132"/>
                  </a:cubicBezTo>
                  <a:cubicBezTo>
                    <a:pt x="76355" y="1144"/>
                    <a:pt x="76224" y="1192"/>
                    <a:pt x="76224" y="1215"/>
                  </a:cubicBezTo>
                  <a:cubicBezTo>
                    <a:pt x="76212" y="1239"/>
                    <a:pt x="76355" y="1275"/>
                    <a:pt x="76355" y="1299"/>
                  </a:cubicBezTo>
                  <a:cubicBezTo>
                    <a:pt x="76355" y="1275"/>
                    <a:pt x="76510" y="1239"/>
                    <a:pt x="76510" y="1215"/>
                  </a:cubicBezTo>
                  <a:cubicBezTo>
                    <a:pt x="76522" y="1251"/>
                    <a:pt x="76653" y="1275"/>
                    <a:pt x="76653" y="1299"/>
                  </a:cubicBezTo>
                  <a:close/>
                  <a:moveTo>
                    <a:pt x="78927" y="2013"/>
                  </a:moveTo>
                  <a:cubicBezTo>
                    <a:pt x="78974" y="2001"/>
                    <a:pt x="79046" y="1954"/>
                    <a:pt x="79082" y="1930"/>
                  </a:cubicBezTo>
                  <a:cubicBezTo>
                    <a:pt x="79105" y="1918"/>
                    <a:pt x="79236" y="1870"/>
                    <a:pt x="79236" y="1858"/>
                  </a:cubicBezTo>
                  <a:cubicBezTo>
                    <a:pt x="79236" y="1858"/>
                    <a:pt x="79105" y="1775"/>
                    <a:pt x="79093" y="1775"/>
                  </a:cubicBezTo>
                  <a:cubicBezTo>
                    <a:pt x="79082" y="1775"/>
                    <a:pt x="78963" y="1846"/>
                    <a:pt x="78939" y="1846"/>
                  </a:cubicBezTo>
                  <a:cubicBezTo>
                    <a:pt x="78915" y="1870"/>
                    <a:pt x="78832" y="1918"/>
                    <a:pt x="78796" y="1930"/>
                  </a:cubicBezTo>
                  <a:cubicBezTo>
                    <a:pt x="78760" y="1930"/>
                    <a:pt x="78689" y="1846"/>
                    <a:pt x="78653" y="1846"/>
                  </a:cubicBezTo>
                  <a:cubicBezTo>
                    <a:pt x="78641" y="1846"/>
                    <a:pt x="78498" y="1918"/>
                    <a:pt x="78498" y="1918"/>
                  </a:cubicBezTo>
                  <a:cubicBezTo>
                    <a:pt x="78498" y="1930"/>
                    <a:pt x="78629" y="2001"/>
                    <a:pt x="78641" y="2001"/>
                  </a:cubicBezTo>
                  <a:cubicBezTo>
                    <a:pt x="78689" y="2001"/>
                    <a:pt x="78748" y="1930"/>
                    <a:pt x="78796" y="1930"/>
                  </a:cubicBezTo>
                  <a:cubicBezTo>
                    <a:pt x="78820" y="1930"/>
                    <a:pt x="78903" y="2013"/>
                    <a:pt x="78927" y="2013"/>
                  </a:cubicBezTo>
                  <a:close/>
                  <a:moveTo>
                    <a:pt x="78391" y="1513"/>
                  </a:moveTo>
                  <a:cubicBezTo>
                    <a:pt x="78403" y="1513"/>
                    <a:pt x="78534" y="1442"/>
                    <a:pt x="78546" y="1430"/>
                  </a:cubicBezTo>
                  <a:cubicBezTo>
                    <a:pt x="78546" y="1430"/>
                    <a:pt x="78415" y="1346"/>
                    <a:pt x="78403" y="1346"/>
                  </a:cubicBezTo>
                  <a:cubicBezTo>
                    <a:pt x="78367" y="1346"/>
                    <a:pt x="78296" y="1430"/>
                    <a:pt x="78248" y="1430"/>
                  </a:cubicBezTo>
                  <a:cubicBezTo>
                    <a:pt x="78201" y="1430"/>
                    <a:pt x="78165" y="1346"/>
                    <a:pt x="78105" y="1346"/>
                  </a:cubicBezTo>
                  <a:cubicBezTo>
                    <a:pt x="78058" y="1334"/>
                    <a:pt x="78022" y="1263"/>
                    <a:pt x="77974" y="1263"/>
                  </a:cubicBezTo>
                  <a:cubicBezTo>
                    <a:pt x="77962" y="1263"/>
                    <a:pt x="77820" y="1334"/>
                    <a:pt x="77820" y="1334"/>
                  </a:cubicBezTo>
                  <a:cubicBezTo>
                    <a:pt x="77820" y="1346"/>
                    <a:pt x="77939" y="1406"/>
                    <a:pt x="77962" y="1418"/>
                  </a:cubicBezTo>
                  <a:cubicBezTo>
                    <a:pt x="77986" y="1442"/>
                    <a:pt x="78058" y="1501"/>
                    <a:pt x="78093" y="1501"/>
                  </a:cubicBezTo>
                  <a:cubicBezTo>
                    <a:pt x="78129" y="1513"/>
                    <a:pt x="78212" y="1418"/>
                    <a:pt x="78248" y="1430"/>
                  </a:cubicBezTo>
                  <a:cubicBezTo>
                    <a:pt x="78296" y="1442"/>
                    <a:pt x="78343" y="1513"/>
                    <a:pt x="78391" y="1513"/>
                  </a:cubicBezTo>
                  <a:close/>
                  <a:moveTo>
                    <a:pt x="80415" y="1727"/>
                  </a:moveTo>
                  <a:lnTo>
                    <a:pt x="80141" y="1561"/>
                  </a:lnTo>
                  <a:cubicBezTo>
                    <a:pt x="80129" y="1584"/>
                    <a:pt x="79986" y="1608"/>
                    <a:pt x="79986" y="1632"/>
                  </a:cubicBezTo>
                  <a:cubicBezTo>
                    <a:pt x="79986" y="1656"/>
                    <a:pt x="80106" y="1704"/>
                    <a:pt x="80129" y="1715"/>
                  </a:cubicBezTo>
                  <a:cubicBezTo>
                    <a:pt x="80153" y="1751"/>
                    <a:pt x="80225" y="1787"/>
                    <a:pt x="80260" y="1811"/>
                  </a:cubicBezTo>
                  <a:cubicBezTo>
                    <a:pt x="80284" y="1811"/>
                    <a:pt x="80379" y="1894"/>
                    <a:pt x="80403" y="1894"/>
                  </a:cubicBezTo>
                  <a:cubicBezTo>
                    <a:pt x="80451" y="1894"/>
                    <a:pt x="80510" y="1823"/>
                    <a:pt x="80558" y="1811"/>
                  </a:cubicBezTo>
                  <a:close/>
                  <a:moveTo>
                    <a:pt x="79725" y="1299"/>
                  </a:moveTo>
                  <a:cubicBezTo>
                    <a:pt x="79748" y="1311"/>
                    <a:pt x="79844" y="1394"/>
                    <a:pt x="79855" y="1394"/>
                  </a:cubicBezTo>
                  <a:cubicBezTo>
                    <a:pt x="79879" y="1382"/>
                    <a:pt x="80010" y="1323"/>
                    <a:pt x="80010" y="1311"/>
                  </a:cubicBezTo>
                  <a:cubicBezTo>
                    <a:pt x="80010" y="1299"/>
                    <a:pt x="79891" y="1227"/>
                    <a:pt x="79879" y="1227"/>
                  </a:cubicBezTo>
                  <a:cubicBezTo>
                    <a:pt x="79844" y="1215"/>
                    <a:pt x="79772" y="1144"/>
                    <a:pt x="79736" y="1144"/>
                  </a:cubicBezTo>
                  <a:cubicBezTo>
                    <a:pt x="79713" y="1144"/>
                    <a:pt x="79605" y="1203"/>
                    <a:pt x="79582" y="1215"/>
                  </a:cubicBezTo>
                  <a:cubicBezTo>
                    <a:pt x="79558" y="1227"/>
                    <a:pt x="79427" y="1287"/>
                    <a:pt x="79427" y="1299"/>
                  </a:cubicBezTo>
                  <a:cubicBezTo>
                    <a:pt x="79427" y="1323"/>
                    <a:pt x="79558" y="1358"/>
                    <a:pt x="79570" y="1382"/>
                  </a:cubicBezTo>
                  <a:cubicBezTo>
                    <a:pt x="79617" y="1382"/>
                    <a:pt x="79677" y="1299"/>
                    <a:pt x="79725" y="1299"/>
                  </a:cubicBezTo>
                  <a:close/>
                  <a:moveTo>
                    <a:pt x="81118" y="2156"/>
                  </a:moveTo>
                  <a:cubicBezTo>
                    <a:pt x="81129" y="2156"/>
                    <a:pt x="81249" y="2085"/>
                    <a:pt x="81260" y="2073"/>
                  </a:cubicBezTo>
                  <a:lnTo>
                    <a:pt x="81415" y="2001"/>
                  </a:lnTo>
                  <a:cubicBezTo>
                    <a:pt x="81463" y="1977"/>
                    <a:pt x="81522" y="1942"/>
                    <a:pt x="81570" y="1918"/>
                  </a:cubicBezTo>
                  <a:cubicBezTo>
                    <a:pt x="81594" y="1906"/>
                    <a:pt x="81725" y="1858"/>
                    <a:pt x="81725" y="1846"/>
                  </a:cubicBezTo>
                  <a:cubicBezTo>
                    <a:pt x="81725" y="1811"/>
                    <a:pt x="81594" y="1787"/>
                    <a:pt x="81582" y="1763"/>
                  </a:cubicBezTo>
                  <a:cubicBezTo>
                    <a:pt x="81487" y="1811"/>
                    <a:pt x="81379" y="1858"/>
                    <a:pt x="81272" y="1918"/>
                  </a:cubicBezTo>
                  <a:cubicBezTo>
                    <a:pt x="81177" y="1965"/>
                    <a:pt x="81070" y="2013"/>
                    <a:pt x="80975" y="2061"/>
                  </a:cubicBezTo>
                  <a:cubicBezTo>
                    <a:pt x="81022" y="2073"/>
                    <a:pt x="81058" y="2144"/>
                    <a:pt x="81118" y="2156"/>
                  </a:cubicBezTo>
                  <a:close/>
                  <a:moveTo>
                    <a:pt x="81618" y="1430"/>
                  </a:moveTo>
                  <a:cubicBezTo>
                    <a:pt x="81606" y="1430"/>
                    <a:pt x="81463" y="1501"/>
                    <a:pt x="81463" y="1513"/>
                  </a:cubicBezTo>
                  <a:cubicBezTo>
                    <a:pt x="81451" y="1525"/>
                    <a:pt x="81582" y="1584"/>
                    <a:pt x="81594" y="1596"/>
                  </a:cubicBezTo>
                  <a:cubicBezTo>
                    <a:pt x="81618" y="1608"/>
                    <a:pt x="81713" y="1680"/>
                    <a:pt x="81737" y="1680"/>
                  </a:cubicBezTo>
                  <a:cubicBezTo>
                    <a:pt x="81760" y="1680"/>
                    <a:pt x="81868" y="1620"/>
                    <a:pt x="81891" y="1608"/>
                  </a:cubicBezTo>
                  <a:cubicBezTo>
                    <a:pt x="81939" y="1584"/>
                    <a:pt x="82011" y="1561"/>
                    <a:pt x="82046" y="1525"/>
                  </a:cubicBezTo>
                  <a:cubicBezTo>
                    <a:pt x="82070" y="1513"/>
                    <a:pt x="82189" y="1465"/>
                    <a:pt x="82201" y="1454"/>
                  </a:cubicBezTo>
                  <a:cubicBezTo>
                    <a:pt x="82201" y="1442"/>
                    <a:pt x="82070" y="1370"/>
                    <a:pt x="82058" y="1370"/>
                  </a:cubicBezTo>
                  <a:cubicBezTo>
                    <a:pt x="82058" y="1358"/>
                    <a:pt x="81915" y="1442"/>
                    <a:pt x="81903" y="1442"/>
                  </a:cubicBezTo>
                  <a:lnTo>
                    <a:pt x="81749" y="1525"/>
                  </a:lnTo>
                  <a:cubicBezTo>
                    <a:pt x="81701" y="1513"/>
                    <a:pt x="81665" y="1442"/>
                    <a:pt x="81618" y="1430"/>
                  </a:cubicBezTo>
                  <a:close/>
                  <a:moveTo>
                    <a:pt x="82213" y="1287"/>
                  </a:moveTo>
                  <a:cubicBezTo>
                    <a:pt x="82213" y="1299"/>
                    <a:pt x="82344" y="1370"/>
                    <a:pt x="82344" y="1370"/>
                  </a:cubicBezTo>
                  <a:cubicBezTo>
                    <a:pt x="82403" y="1370"/>
                    <a:pt x="82451" y="1299"/>
                    <a:pt x="82499" y="1299"/>
                  </a:cubicBezTo>
                  <a:lnTo>
                    <a:pt x="82642" y="1382"/>
                  </a:lnTo>
                  <a:lnTo>
                    <a:pt x="82796" y="1299"/>
                  </a:lnTo>
                  <a:cubicBezTo>
                    <a:pt x="82820" y="1287"/>
                    <a:pt x="82915" y="1227"/>
                    <a:pt x="82951" y="1227"/>
                  </a:cubicBezTo>
                  <a:cubicBezTo>
                    <a:pt x="82975" y="1227"/>
                    <a:pt x="83070" y="1299"/>
                    <a:pt x="83082" y="1311"/>
                  </a:cubicBezTo>
                  <a:cubicBezTo>
                    <a:pt x="83130" y="1334"/>
                    <a:pt x="83177" y="1370"/>
                    <a:pt x="83225" y="1394"/>
                  </a:cubicBezTo>
                  <a:cubicBezTo>
                    <a:pt x="83249" y="1406"/>
                    <a:pt x="83332" y="1477"/>
                    <a:pt x="83368" y="1477"/>
                  </a:cubicBezTo>
                  <a:cubicBezTo>
                    <a:pt x="83380" y="1477"/>
                    <a:pt x="83499" y="1418"/>
                    <a:pt x="83511" y="1406"/>
                  </a:cubicBezTo>
                  <a:cubicBezTo>
                    <a:pt x="83570" y="1382"/>
                    <a:pt x="83618" y="1358"/>
                    <a:pt x="83665" y="1323"/>
                  </a:cubicBezTo>
                  <a:lnTo>
                    <a:pt x="83975" y="1168"/>
                  </a:lnTo>
                  <a:cubicBezTo>
                    <a:pt x="83987" y="1144"/>
                    <a:pt x="84130" y="1120"/>
                    <a:pt x="84130" y="1096"/>
                  </a:cubicBezTo>
                  <a:cubicBezTo>
                    <a:pt x="84130" y="1084"/>
                    <a:pt x="83999" y="1013"/>
                    <a:pt x="83987" y="1013"/>
                  </a:cubicBezTo>
                  <a:cubicBezTo>
                    <a:pt x="83963" y="1013"/>
                    <a:pt x="83856" y="1084"/>
                    <a:pt x="83832" y="1084"/>
                  </a:cubicBezTo>
                  <a:lnTo>
                    <a:pt x="83535" y="1239"/>
                  </a:lnTo>
                  <a:cubicBezTo>
                    <a:pt x="83487" y="1239"/>
                    <a:pt x="83439" y="1156"/>
                    <a:pt x="83392" y="1156"/>
                  </a:cubicBezTo>
                  <a:cubicBezTo>
                    <a:pt x="83356" y="1156"/>
                    <a:pt x="83273" y="1239"/>
                    <a:pt x="83237" y="1239"/>
                  </a:cubicBezTo>
                  <a:cubicBezTo>
                    <a:pt x="83189" y="1227"/>
                    <a:pt x="83142" y="1168"/>
                    <a:pt x="83094" y="1156"/>
                  </a:cubicBezTo>
                  <a:cubicBezTo>
                    <a:pt x="83046" y="1132"/>
                    <a:pt x="82999" y="1096"/>
                    <a:pt x="82963" y="1061"/>
                  </a:cubicBezTo>
                  <a:lnTo>
                    <a:pt x="82820" y="977"/>
                  </a:lnTo>
                  <a:lnTo>
                    <a:pt x="82665" y="1061"/>
                  </a:lnTo>
                  <a:lnTo>
                    <a:pt x="82368" y="1215"/>
                  </a:lnTo>
                  <a:cubicBezTo>
                    <a:pt x="82356" y="1239"/>
                    <a:pt x="82213" y="1263"/>
                    <a:pt x="82213" y="12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2893800" y="2934425"/>
              <a:ext cx="41100" cy="17875"/>
            </a:xfrm>
            <a:custGeom>
              <a:rect b="b" l="l" r="r" t="t"/>
              <a:pathLst>
                <a:path extrusionOk="0" h="715" w="1644">
                  <a:moveTo>
                    <a:pt x="155" y="369"/>
                  </a:moveTo>
                  <a:lnTo>
                    <a:pt x="310" y="298"/>
                  </a:lnTo>
                  <a:cubicBezTo>
                    <a:pt x="322" y="286"/>
                    <a:pt x="441" y="215"/>
                    <a:pt x="465" y="215"/>
                  </a:cubicBezTo>
                  <a:cubicBezTo>
                    <a:pt x="513" y="226"/>
                    <a:pt x="548" y="298"/>
                    <a:pt x="596" y="298"/>
                  </a:cubicBezTo>
                  <a:cubicBezTo>
                    <a:pt x="655" y="298"/>
                    <a:pt x="703" y="226"/>
                    <a:pt x="751" y="226"/>
                  </a:cubicBezTo>
                  <a:cubicBezTo>
                    <a:pt x="786" y="226"/>
                    <a:pt x="870" y="310"/>
                    <a:pt x="894" y="310"/>
                  </a:cubicBezTo>
                  <a:cubicBezTo>
                    <a:pt x="905" y="310"/>
                    <a:pt x="1048" y="238"/>
                    <a:pt x="1048" y="238"/>
                  </a:cubicBezTo>
                  <a:cubicBezTo>
                    <a:pt x="1048" y="226"/>
                    <a:pt x="894" y="155"/>
                    <a:pt x="905" y="143"/>
                  </a:cubicBezTo>
                  <a:cubicBezTo>
                    <a:pt x="917" y="143"/>
                    <a:pt x="1036" y="72"/>
                    <a:pt x="1060" y="72"/>
                  </a:cubicBezTo>
                  <a:cubicBezTo>
                    <a:pt x="1096" y="72"/>
                    <a:pt x="1167" y="167"/>
                    <a:pt x="1203" y="155"/>
                  </a:cubicBezTo>
                  <a:cubicBezTo>
                    <a:pt x="1251" y="143"/>
                    <a:pt x="1310" y="96"/>
                    <a:pt x="1346" y="84"/>
                  </a:cubicBezTo>
                  <a:cubicBezTo>
                    <a:pt x="1370" y="72"/>
                    <a:pt x="1477" y="0"/>
                    <a:pt x="1501" y="0"/>
                  </a:cubicBezTo>
                  <a:cubicBezTo>
                    <a:pt x="1513" y="0"/>
                    <a:pt x="1644" y="84"/>
                    <a:pt x="1644" y="84"/>
                  </a:cubicBezTo>
                  <a:cubicBezTo>
                    <a:pt x="1644" y="107"/>
                    <a:pt x="1489" y="143"/>
                    <a:pt x="1489" y="167"/>
                  </a:cubicBezTo>
                  <a:cubicBezTo>
                    <a:pt x="1501" y="191"/>
                    <a:pt x="1608" y="215"/>
                    <a:pt x="1632" y="250"/>
                  </a:cubicBezTo>
                  <a:lnTo>
                    <a:pt x="1477" y="322"/>
                  </a:lnTo>
                  <a:lnTo>
                    <a:pt x="1167" y="477"/>
                  </a:lnTo>
                  <a:cubicBezTo>
                    <a:pt x="1144" y="500"/>
                    <a:pt x="1060" y="548"/>
                    <a:pt x="1013" y="560"/>
                  </a:cubicBezTo>
                  <a:cubicBezTo>
                    <a:pt x="1013" y="560"/>
                    <a:pt x="882" y="477"/>
                    <a:pt x="882" y="477"/>
                  </a:cubicBezTo>
                  <a:cubicBezTo>
                    <a:pt x="882" y="465"/>
                    <a:pt x="1036" y="405"/>
                    <a:pt x="1036" y="393"/>
                  </a:cubicBezTo>
                  <a:cubicBezTo>
                    <a:pt x="1025" y="381"/>
                    <a:pt x="917" y="310"/>
                    <a:pt x="894" y="310"/>
                  </a:cubicBezTo>
                  <a:cubicBezTo>
                    <a:pt x="858" y="310"/>
                    <a:pt x="786" y="393"/>
                    <a:pt x="739" y="393"/>
                  </a:cubicBezTo>
                  <a:cubicBezTo>
                    <a:pt x="703" y="381"/>
                    <a:pt x="632" y="298"/>
                    <a:pt x="596" y="298"/>
                  </a:cubicBezTo>
                  <a:cubicBezTo>
                    <a:pt x="548" y="310"/>
                    <a:pt x="501" y="369"/>
                    <a:pt x="453" y="381"/>
                  </a:cubicBezTo>
                  <a:lnTo>
                    <a:pt x="727" y="548"/>
                  </a:lnTo>
                  <a:cubicBezTo>
                    <a:pt x="739" y="560"/>
                    <a:pt x="870" y="619"/>
                    <a:pt x="870" y="631"/>
                  </a:cubicBezTo>
                  <a:cubicBezTo>
                    <a:pt x="858" y="643"/>
                    <a:pt x="727" y="715"/>
                    <a:pt x="715" y="715"/>
                  </a:cubicBezTo>
                  <a:cubicBezTo>
                    <a:pt x="667" y="715"/>
                    <a:pt x="620" y="631"/>
                    <a:pt x="572" y="631"/>
                  </a:cubicBezTo>
                  <a:lnTo>
                    <a:pt x="417" y="703"/>
                  </a:lnTo>
                  <a:cubicBezTo>
                    <a:pt x="417" y="679"/>
                    <a:pt x="274" y="643"/>
                    <a:pt x="286" y="619"/>
                  </a:cubicBezTo>
                  <a:cubicBezTo>
                    <a:pt x="286" y="607"/>
                    <a:pt x="441" y="548"/>
                    <a:pt x="429" y="536"/>
                  </a:cubicBezTo>
                  <a:cubicBezTo>
                    <a:pt x="429" y="536"/>
                    <a:pt x="310" y="453"/>
                    <a:pt x="298" y="453"/>
                  </a:cubicBezTo>
                  <a:cubicBezTo>
                    <a:pt x="286" y="453"/>
                    <a:pt x="143" y="536"/>
                    <a:pt x="143" y="536"/>
                  </a:cubicBezTo>
                  <a:cubicBezTo>
                    <a:pt x="120" y="524"/>
                    <a:pt x="1" y="465"/>
                    <a:pt x="1" y="453"/>
                  </a:cubicBezTo>
                  <a:cubicBezTo>
                    <a:pt x="1" y="417"/>
                    <a:pt x="143" y="393"/>
                    <a:pt x="155" y="36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3871600" y="2961500"/>
              <a:ext cx="18475" cy="12525"/>
            </a:xfrm>
            <a:custGeom>
              <a:rect b="b" l="l" r="r" t="t"/>
              <a:pathLst>
                <a:path extrusionOk="0" h="501" w="739">
                  <a:moveTo>
                    <a:pt x="132" y="489"/>
                  </a:moveTo>
                  <a:cubicBezTo>
                    <a:pt x="132" y="453"/>
                    <a:pt x="1" y="429"/>
                    <a:pt x="1" y="394"/>
                  </a:cubicBezTo>
                  <a:cubicBezTo>
                    <a:pt x="1" y="382"/>
                    <a:pt x="132" y="334"/>
                    <a:pt x="155" y="322"/>
                  </a:cubicBezTo>
                  <a:cubicBezTo>
                    <a:pt x="191" y="298"/>
                    <a:pt x="274" y="275"/>
                    <a:pt x="298" y="239"/>
                  </a:cubicBezTo>
                  <a:cubicBezTo>
                    <a:pt x="322" y="227"/>
                    <a:pt x="453" y="191"/>
                    <a:pt x="453" y="167"/>
                  </a:cubicBezTo>
                  <a:cubicBezTo>
                    <a:pt x="453" y="144"/>
                    <a:pt x="322" y="108"/>
                    <a:pt x="322" y="84"/>
                  </a:cubicBezTo>
                  <a:cubicBezTo>
                    <a:pt x="370" y="84"/>
                    <a:pt x="417" y="1"/>
                    <a:pt x="465" y="1"/>
                  </a:cubicBezTo>
                  <a:cubicBezTo>
                    <a:pt x="477" y="1"/>
                    <a:pt x="608" y="84"/>
                    <a:pt x="608" y="84"/>
                  </a:cubicBezTo>
                  <a:cubicBezTo>
                    <a:pt x="608" y="108"/>
                    <a:pt x="453" y="156"/>
                    <a:pt x="453" y="167"/>
                  </a:cubicBezTo>
                  <a:cubicBezTo>
                    <a:pt x="477" y="191"/>
                    <a:pt x="560" y="227"/>
                    <a:pt x="596" y="251"/>
                  </a:cubicBezTo>
                  <a:cubicBezTo>
                    <a:pt x="608" y="263"/>
                    <a:pt x="739" y="334"/>
                    <a:pt x="739" y="334"/>
                  </a:cubicBezTo>
                  <a:cubicBezTo>
                    <a:pt x="715" y="358"/>
                    <a:pt x="620" y="394"/>
                    <a:pt x="584" y="417"/>
                  </a:cubicBezTo>
                  <a:cubicBezTo>
                    <a:pt x="548" y="429"/>
                    <a:pt x="477" y="477"/>
                    <a:pt x="429" y="489"/>
                  </a:cubicBezTo>
                  <a:cubicBezTo>
                    <a:pt x="405" y="501"/>
                    <a:pt x="322" y="406"/>
                    <a:pt x="286" y="406"/>
                  </a:cubicBezTo>
                  <a:cubicBezTo>
                    <a:pt x="239" y="406"/>
                    <a:pt x="191" y="477"/>
                    <a:pt x="132" y="4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3265875" y="2943650"/>
              <a:ext cx="19375" cy="14000"/>
            </a:xfrm>
            <a:custGeom>
              <a:rect b="b" l="l" r="r" t="t"/>
              <a:pathLst>
                <a:path extrusionOk="0" h="560" w="775">
                  <a:moveTo>
                    <a:pt x="143" y="560"/>
                  </a:moveTo>
                  <a:cubicBezTo>
                    <a:pt x="131" y="536"/>
                    <a:pt x="0" y="500"/>
                    <a:pt x="0" y="477"/>
                  </a:cubicBezTo>
                  <a:cubicBezTo>
                    <a:pt x="0" y="453"/>
                    <a:pt x="167" y="417"/>
                    <a:pt x="155" y="393"/>
                  </a:cubicBezTo>
                  <a:cubicBezTo>
                    <a:pt x="155" y="369"/>
                    <a:pt x="12" y="334"/>
                    <a:pt x="12" y="310"/>
                  </a:cubicBezTo>
                  <a:cubicBezTo>
                    <a:pt x="24" y="298"/>
                    <a:pt x="143" y="250"/>
                    <a:pt x="167" y="238"/>
                  </a:cubicBezTo>
                  <a:cubicBezTo>
                    <a:pt x="191" y="227"/>
                    <a:pt x="322" y="167"/>
                    <a:pt x="322" y="155"/>
                  </a:cubicBezTo>
                  <a:cubicBezTo>
                    <a:pt x="322" y="143"/>
                    <a:pt x="179" y="72"/>
                    <a:pt x="191" y="72"/>
                  </a:cubicBezTo>
                  <a:cubicBezTo>
                    <a:pt x="203" y="60"/>
                    <a:pt x="310" y="0"/>
                    <a:pt x="334" y="0"/>
                  </a:cubicBezTo>
                  <a:cubicBezTo>
                    <a:pt x="381" y="0"/>
                    <a:pt x="441" y="84"/>
                    <a:pt x="477" y="84"/>
                  </a:cubicBezTo>
                  <a:cubicBezTo>
                    <a:pt x="536" y="72"/>
                    <a:pt x="572" y="12"/>
                    <a:pt x="631" y="0"/>
                  </a:cubicBezTo>
                  <a:cubicBezTo>
                    <a:pt x="643" y="36"/>
                    <a:pt x="774" y="60"/>
                    <a:pt x="774" y="84"/>
                  </a:cubicBezTo>
                  <a:cubicBezTo>
                    <a:pt x="774" y="96"/>
                    <a:pt x="620" y="167"/>
                    <a:pt x="620" y="167"/>
                  </a:cubicBezTo>
                  <a:cubicBezTo>
                    <a:pt x="608" y="167"/>
                    <a:pt x="477" y="84"/>
                    <a:pt x="477" y="84"/>
                  </a:cubicBezTo>
                  <a:cubicBezTo>
                    <a:pt x="453" y="96"/>
                    <a:pt x="322" y="143"/>
                    <a:pt x="322" y="155"/>
                  </a:cubicBezTo>
                  <a:cubicBezTo>
                    <a:pt x="322" y="179"/>
                    <a:pt x="477" y="215"/>
                    <a:pt x="465" y="238"/>
                  </a:cubicBezTo>
                  <a:cubicBezTo>
                    <a:pt x="453" y="274"/>
                    <a:pt x="322" y="286"/>
                    <a:pt x="310" y="322"/>
                  </a:cubicBezTo>
                  <a:cubicBezTo>
                    <a:pt x="310" y="346"/>
                    <a:pt x="453" y="381"/>
                    <a:pt x="453" y="405"/>
                  </a:cubicBezTo>
                  <a:cubicBezTo>
                    <a:pt x="441" y="429"/>
                    <a:pt x="310" y="453"/>
                    <a:pt x="298" y="4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3510250" y="2955850"/>
              <a:ext cx="18175" cy="12525"/>
            </a:xfrm>
            <a:custGeom>
              <a:rect b="b" l="l" r="r" t="t"/>
              <a:pathLst>
                <a:path extrusionOk="0" h="501" w="727">
                  <a:moveTo>
                    <a:pt x="0" y="322"/>
                  </a:moveTo>
                  <a:cubicBezTo>
                    <a:pt x="12" y="298"/>
                    <a:pt x="155" y="274"/>
                    <a:pt x="155" y="251"/>
                  </a:cubicBezTo>
                  <a:cubicBezTo>
                    <a:pt x="155" y="227"/>
                    <a:pt x="0" y="179"/>
                    <a:pt x="12" y="167"/>
                  </a:cubicBezTo>
                  <a:cubicBezTo>
                    <a:pt x="36" y="131"/>
                    <a:pt x="131" y="108"/>
                    <a:pt x="167" y="84"/>
                  </a:cubicBezTo>
                  <a:cubicBezTo>
                    <a:pt x="179" y="72"/>
                    <a:pt x="310" y="1"/>
                    <a:pt x="322" y="12"/>
                  </a:cubicBezTo>
                  <a:cubicBezTo>
                    <a:pt x="334" y="12"/>
                    <a:pt x="453" y="84"/>
                    <a:pt x="453" y="96"/>
                  </a:cubicBezTo>
                  <a:cubicBezTo>
                    <a:pt x="453" y="108"/>
                    <a:pt x="322" y="155"/>
                    <a:pt x="310" y="167"/>
                  </a:cubicBezTo>
                  <a:cubicBezTo>
                    <a:pt x="250" y="191"/>
                    <a:pt x="203" y="215"/>
                    <a:pt x="155" y="251"/>
                  </a:cubicBezTo>
                  <a:cubicBezTo>
                    <a:pt x="203" y="262"/>
                    <a:pt x="239" y="322"/>
                    <a:pt x="286" y="334"/>
                  </a:cubicBezTo>
                  <a:cubicBezTo>
                    <a:pt x="334" y="346"/>
                    <a:pt x="381" y="417"/>
                    <a:pt x="429" y="417"/>
                  </a:cubicBezTo>
                  <a:cubicBezTo>
                    <a:pt x="453" y="417"/>
                    <a:pt x="572" y="334"/>
                    <a:pt x="584" y="334"/>
                  </a:cubicBezTo>
                  <a:cubicBezTo>
                    <a:pt x="596" y="346"/>
                    <a:pt x="727" y="417"/>
                    <a:pt x="727" y="429"/>
                  </a:cubicBezTo>
                  <a:cubicBezTo>
                    <a:pt x="715" y="453"/>
                    <a:pt x="584" y="477"/>
                    <a:pt x="572" y="501"/>
                  </a:cubicBezTo>
                  <a:cubicBezTo>
                    <a:pt x="524" y="489"/>
                    <a:pt x="477" y="417"/>
                    <a:pt x="429" y="417"/>
                  </a:cubicBezTo>
                  <a:cubicBezTo>
                    <a:pt x="393" y="417"/>
                    <a:pt x="298" y="501"/>
                    <a:pt x="274" y="489"/>
                  </a:cubicBezTo>
                  <a:cubicBezTo>
                    <a:pt x="227" y="477"/>
                    <a:pt x="167" y="429"/>
                    <a:pt x="143" y="4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3479600" y="2934725"/>
              <a:ext cx="18175" cy="6575"/>
            </a:xfrm>
            <a:custGeom>
              <a:rect b="b" l="l" r="r" t="t"/>
              <a:pathLst>
                <a:path extrusionOk="0" h="263" w="727">
                  <a:moveTo>
                    <a:pt x="298" y="95"/>
                  </a:moveTo>
                  <a:cubicBezTo>
                    <a:pt x="262" y="84"/>
                    <a:pt x="179" y="167"/>
                    <a:pt x="143" y="167"/>
                  </a:cubicBezTo>
                  <a:cubicBezTo>
                    <a:pt x="131" y="167"/>
                    <a:pt x="0" y="84"/>
                    <a:pt x="0" y="84"/>
                  </a:cubicBezTo>
                  <a:cubicBezTo>
                    <a:pt x="0" y="72"/>
                    <a:pt x="131" y="12"/>
                    <a:pt x="155" y="12"/>
                  </a:cubicBezTo>
                  <a:cubicBezTo>
                    <a:pt x="179" y="0"/>
                    <a:pt x="262" y="95"/>
                    <a:pt x="298" y="95"/>
                  </a:cubicBezTo>
                  <a:cubicBezTo>
                    <a:pt x="333" y="95"/>
                    <a:pt x="417" y="12"/>
                    <a:pt x="453" y="12"/>
                  </a:cubicBezTo>
                  <a:cubicBezTo>
                    <a:pt x="488" y="24"/>
                    <a:pt x="560" y="84"/>
                    <a:pt x="583" y="95"/>
                  </a:cubicBezTo>
                  <a:cubicBezTo>
                    <a:pt x="607" y="107"/>
                    <a:pt x="726" y="167"/>
                    <a:pt x="726" y="179"/>
                  </a:cubicBezTo>
                  <a:cubicBezTo>
                    <a:pt x="726" y="191"/>
                    <a:pt x="583" y="262"/>
                    <a:pt x="572" y="262"/>
                  </a:cubicBezTo>
                  <a:cubicBezTo>
                    <a:pt x="536" y="262"/>
                    <a:pt x="464" y="191"/>
                    <a:pt x="429" y="179"/>
                  </a:cubicBezTo>
                  <a:cubicBezTo>
                    <a:pt x="381" y="155"/>
                    <a:pt x="345" y="107"/>
                    <a:pt x="298" y="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3639125" y="2945125"/>
              <a:ext cx="18475" cy="10150"/>
            </a:xfrm>
            <a:custGeom>
              <a:rect b="b" l="l" r="r" t="t"/>
              <a:pathLst>
                <a:path extrusionOk="0" h="406" w="739">
                  <a:moveTo>
                    <a:pt x="310" y="168"/>
                  </a:moveTo>
                  <a:cubicBezTo>
                    <a:pt x="358" y="179"/>
                    <a:pt x="394" y="251"/>
                    <a:pt x="441" y="251"/>
                  </a:cubicBezTo>
                  <a:cubicBezTo>
                    <a:pt x="465" y="251"/>
                    <a:pt x="584" y="168"/>
                    <a:pt x="596" y="179"/>
                  </a:cubicBezTo>
                  <a:cubicBezTo>
                    <a:pt x="620" y="179"/>
                    <a:pt x="739" y="251"/>
                    <a:pt x="739" y="263"/>
                  </a:cubicBezTo>
                  <a:cubicBezTo>
                    <a:pt x="739" y="287"/>
                    <a:pt x="596" y="310"/>
                    <a:pt x="584" y="334"/>
                  </a:cubicBezTo>
                  <a:cubicBezTo>
                    <a:pt x="537" y="322"/>
                    <a:pt x="501" y="263"/>
                    <a:pt x="441" y="251"/>
                  </a:cubicBezTo>
                  <a:cubicBezTo>
                    <a:pt x="418" y="251"/>
                    <a:pt x="310" y="322"/>
                    <a:pt x="287" y="334"/>
                  </a:cubicBezTo>
                  <a:lnTo>
                    <a:pt x="144" y="406"/>
                  </a:lnTo>
                  <a:cubicBezTo>
                    <a:pt x="132" y="382"/>
                    <a:pt x="1" y="346"/>
                    <a:pt x="1" y="322"/>
                  </a:cubicBezTo>
                  <a:cubicBezTo>
                    <a:pt x="1" y="299"/>
                    <a:pt x="144" y="275"/>
                    <a:pt x="156" y="251"/>
                  </a:cubicBezTo>
                  <a:cubicBezTo>
                    <a:pt x="168" y="215"/>
                    <a:pt x="298" y="191"/>
                    <a:pt x="310" y="168"/>
                  </a:cubicBezTo>
                  <a:cubicBezTo>
                    <a:pt x="310" y="144"/>
                    <a:pt x="179" y="108"/>
                    <a:pt x="168" y="84"/>
                  </a:cubicBezTo>
                  <a:cubicBezTo>
                    <a:pt x="215" y="84"/>
                    <a:pt x="275" y="1"/>
                    <a:pt x="322" y="1"/>
                  </a:cubicBezTo>
                  <a:cubicBezTo>
                    <a:pt x="334" y="1"/>
                    <a:pt x="465" y="84"/>
                    <a:pt x="453" y="96"/>
                  </a:cubicBezTo>
                  <a:cubicBezTo>
                    <a:pt x="453" y="120"/>
                    <a:pt x="322" y="144"/>
                    <a:pt x="310" y="1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3781425" y="2944825"/>
              <a:ext cx="8350" cy="12250"/>
            </a:xfrm>
            <a:custGeom>
              <a:rect b="b" l="l" r="r" t="t"/>
              <a:pathLst>
                <a:path extrusionOk="0" h="490" w="334">
                  <a:moveTo>
                    <a:pt x="143" y="489"/>
                  </a:moveTo>
                  <a:cubicBezTo>
                    <a:pt x="131" y="465"/>
                    <a:pt x="0" y="430"/>
                    <a:pt x="0" y="406"/>
                  </a:cubicBezTo>
                  <a:cubicBezTo>
                    <a:pt x="12" y="382"/>
                    <a:pt x="167" y="346"/>
                    <a:pt x="155" y="322"/>
                  </a:cubicBezTo>
                  <a:cubicBezTo>
                    <a:pt x="155" y="299"/>
                    <a:pt x="12" y="263"/>
                    <a:pt x="24" y="239"/>
                  </a:cubicBezTo>
                  <a:cubicBezTo>
                    <a:pt x="24" y="215"/>
                    <a:pt x="167" y="191"/>
                    <a:pt x="167" y="168"/>
                  </a:cubicBezTo>
                  <a:cubicBezTo>
                    <a:pt x="179" y="144"/>
                    <a:pt x="24" y="96"/>
                    <a:pt x="36" y="84"/>
                  </a:cubicBezTo>
                  <a:cubicBezTo>
                    <a:pt x="48" y="49"/>
                    <a:pt x="167" y="37"/>
                    <a:pt x="191" y="1"/>
                  </a:cubicBezTo>
                  <a:cubicBezTo>
                    <a:pt x="191" y="25"/>
                    <a:pt x="333" y="61"/>
                    <a:pt x="321" y="84"/>
                  </a:cubicBezTo>
                  <a:cubicBezTo>
                    <a:pt x="321" y="108"/>
                    <a:pt x="167" y="144"/>
                    <a:pt x="167" y="168"/>
                  </a:cubicBezTo>
                  <a:cubicBezTo>
                    <a:pt x="179" y="191"/>
                    <a:pt x="310" y="227"/>
                    <a:pt x="310" y="251"/>
                  </a:cubicBezTo>
                  <a:cubicBezTo>
                    <a:pt x="310" y="275"/>
                    <a:pt x="167" y="299"/>
                    <a:pt x="155" y="322"/>
                  </a:cubicBezTo>
                  <a:cubicBezTo>
                    <a:pt x="155" y="346"/>
                    <a:pt x="310" y="394"/>
                    <a:pt x="298" y="406"/>
                  </a:cubicBezTo>
                  <a:cubicBezTo>
                    <a:pt x="286" y="442"/>
                    <a:pt x="167" y="453"/>
                    <a:pt x="143" y="4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3818925" y="2940075"/>
              <a:ext cx="18475" cy="10150"/>
            </a:xfrm>
            <a:custGeom>
              <a:rect b="b" l="l" r="r" t="t"/>
              <a:pathLst>
                <a:path extrusionOk="0" h="406" w="739">
                  <a:moveTo>
                    <a:pt x="572" y="322"/>
                  </a:moveTo>
                  <a:cubicBezTo>
                    <a:pt x="524" y="322"/>
                    <a:pt x="476" y="405"/>
                    <a:pt x="429" y="405"/>
                  </a:cubicBezTo>
                  <a:cubicBezTo>
                    <a:pt x="417" y="405"/>
                    <a:pt x="286" y="322"/>
                    <a:pt x="286" y="322"/>
                  </a:cubicBezTo>
                  <a:cubicBezTo>
                    <a:pt x="286" y="310"/>
                    <a:pt x="441" y="239"/>
                    <a:pt x="441" y="239"/>
                  </a:cubicBezTo>
                  <a:cubicBezTo>
                    <a:pt x="417" y="227"/>
                    <a:pt x="322" y="155"/>
                    <a:pt x="298" y="155"/>
                  </a:cubicBezTo>
                  <a:cubicBezTo>
                    <a:pt x="298" y="155"/>
                    <a:pt x="250" y="179"/>
                    <a:pt x="215" y="191"/>
                  </a:cubicBezTo>
                  <a:cubicBezTo>
                    <a:pt x="179" y="215"/>
                    <a:pt x="143" y="227"/>
                    <a:pt x="143" y="227"/>
                  </a:cubicBezTo>
                  <a:cubicBezTo>
                    <a:pt x="131" y="215"/>
                    <a:pt x="0" y="167"/>
                    <a:pt x="12" y="143"/>
                  </a:cubicBezTo>
                  <a:cubicBezTo>
                    <a:pt x="12" y="120"/>
                    <a:pt x="143" y="96"/>
                    <a:pt x="155" y="72"/>
                  </a:cubicBezTo>
                  <a:cubicBezTo>
                    <a:pt x="215" y="84"/>
                    <a:pt x="250" y="155"/>
                    <a:pt x="298" y="155"/>
                  </a:cubicBezTo>
                  <a:cubicBezTo>
                    <a:pt x="322" y="155"/>
                    <a:pt x="429" y="84"/>
                    <a:pt x="453" y="72"/>
                  </a:cubicBezTo>
                  <a:cubicBezTo>
                    <a:pt x="476" y="60"/>
                    <a:pt x="572" y="0"/>
                    <a:pt x="607" y="0"/>
                  </a:cubicBezTo>
                  <a:cubicBezTo>
                    <a:pt x="643" y="0"/>
                    <a:pt x="703" y="84"/>
                    <a:pt x="738" y="84"/>
                  </a:cubicBezTo>
                  <a:cubicBezTo>
                    <a:pt x="691" y="108"/>
                    <a:pt x="643" y="131"/>
                    <a:pt x="596" y="167"/>
                  </a:cubicBezTo>
                  <a:cubicBezTo>
                    <a:pt x="572" y="179"/>
                    <a:pt x="441" y="227"/>
                    <a:pt x="441" y="239"/>
                  </a:cubicBezTo>
                  <a:cubicBezTo>
                    <a:pt x="441" y="262"/>
                    <a:pt x="572" y="298"/>
                    <a:pt x="572" y="3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3898400" y="2948100"/>
              <a:ext cx="44375" cy="11950"/>
            </a:xfrm>
            <a:custGeom>
              <a:rect b="b" l="l" r="r" t="t"/>
              <a:pathLst>
                <a:path extrusionOk="0" h="478" w="1775">
                  <a:moveTo>
                    <a:pt x="441" y="322"/>
                  </a:moveTo>
                  <a:cubicBezTo>
                    <a:pt x="453" y="299"/>
                    <a:pt x="595" y="275"/>
                    <a:pt x="595" y="251"/>
                  </a:cubicBezTo>
                  <a:cubicBezTo>
                    <a:pt x="595" y="239"/>
                    <a:pt x="476" y="180"/>
                    <a:pt x="453" y="168"/>
                  </a:cubicBezTo>
                  <a:cubicBezTo>
                    <a:pt x="441" y="156"/>
                    <a:pt x="310" y="84"/>
                    <a:pt x="310" y="84"/>
                  </a:cubicBezTo>
                  <a:cubicBezTo>
                    <a:pt x="322" y="72"/>
                    <a:pt x="453" y="1"/>
                    <a:pt x="465" y="1"/>
                  </a:cubicBezTo>
                  <a:cubicBezTo>
                    <a:pt x="512" y="1"/>
                    <a:pt x="572" y="96"/>
                    <a:pt x="607" y="84"/>
                  </a:cubicBezTo>
                  <a:cubicBezTo>
                    <a:pt x="655" y="84"/>
                    <a:pt x="703" y="13"/>
                    <a:pt x="762" y="13"/>
                  </a:cubicBezTo>
                  <a:cubicBezTo>
                    <a:pt x="810" y="13"/>
                    <a:pt x="857" y="96"/>
                    <a:pt x="905" y="96"/>
                  </a:cubicBezTo>
                  <a:cubicBezTo>
                    <a:pt x="953" y="96"/>
                    <a:pt x="1000" y="13"/>
                    <a:pt x="1048" y="13"/>
                  </a:cubicBezTo>
                  <a:cubicBezTo>
                    <a:pt x="1096" y="13"/>
                    <a:pt x="1143" y="96"/>
                    <a:pt x="1191" y="108"/>
                  </a:cubicBezTo>
                  <a:cubicBezTo>
                    <a:pt x="1238" y="108"/>
                    <a:pt x="1298" y="25"/>
                    <a:pt x="1346" y="25"/>
                  </a:cubicBezTo>
                  <a:cubicBezTo>
                    <a:pt x="1393" y="25"/>
                    <a:pt x="1429" y="108"/>
                    <a:pt x="1488" y="108"/>
                  </a:cubicBezTo>
                  <a:cubicBezTo>
                    <a:pt x="1512" y="108"/>
                    <a:pt x="1608" y="25"/>
                    <a:pt x="1631" y="37"/>
                  </a:cubicBezTo>
                  <a:cubicBezTo>
                    <a:pt x="1655" y="37"/>
                    <a:pt x="1774" y="108"/>
                    <a:pt x="1774" y="120"/>
                  </a:cubicBezTo>
                  <a:cubicBezTo>
                    <a:pt x="1774" y="144"/>
                    <a:pt x="1631" y="168"/>
                    <a:pt x="1619" y="191"/>
                  </a:cubicBezTo>
                  <a:lnTo>
                    <a:pt x="1322" y="346"/>
                  </a:lnTo>
                  <a:cubicBezTo>
                    <a:pt x="1310" y="322"/>
                    <a:pt x="1179" y="287"/>
                    <a:pt x="1179" y="263"/>
                  </a:cubicBezTo>
                  <a:cubicBezTo>
                    <a:pt x="1179" y="251"/>
                    <a:pt x="1334" y="191"/>
                    <a:pt x="1334" y="191"/>
                  </a:cubicBezTo>
                  <a:cubicBezTo>
                    <a:pt x="1322" y="180"/>
                    <a:pt x="1215" y="108"/>
                    <a:pt x="1191" y="108"/>
                  </a:cubicBezTo>
                  <a:cubicBezTo>
                    <a:pt x="1155" y="96"/>
                    <a:pt x="1084" y="180"/>
                    <a:pt x="1036" y="180"/>
                  </a:cubicBezTo>
                  <a:cubicBezTo>
                    <a:pt x="1012" y="180"/>
                    <a:pt x="917" y="84"/>
                    <a:pt x="893" y="96"/>
                  </a:cubicBezTo>
                  <a:cubicBezTo>
                    <a:pt x="846" y="108"/>
                    <a:pt x="786" y="156"/>
                    <a:pt x="750" y="168"/>
                  </a:cubicBezTo>
                  <a:cubicBezTo>
                    <a:pt x="726" y="180"/>
                    <a:pt x="595" y="239"/>
                    <a:pt x="595" y="251"/>
                  </a:cubicBezTo>
                  <a:cubicBezTo>
                    <a:pt x="595" y="275"/>
                    <a:pt x="738" y="311"/>
                    <a:pt x="726" y="334"/>
                  </a:cubicBezTo>
                  <a:cubicBezTo>
                    <a:pt x="726" y="358"/>
                    <a:pt x="595" y="382"/>
                    <a:pt x="584" y="406"/>
                  </a:cubicBezTo>
                  <a:lnTo>
                    <a:pt x="441" y="322"/>
                  </a:lnTo>
                  <a:cubicBezTo>
                    <a:pt x="381" y="334"/>
                    <a:pt x="345" y="394"/>
                    <a:pt x="286" y="406"/>
                  </a:cubicBezTo>
                  <a:cubicBezTo>
                    <a:pt x="238" y="406"/>
                    <a:pt x="179" y="477"/>
                    <a:pt x="131" y="477"/>
                  </a:cubicBezTo>
                  <a:cubicBezTo>
                    <a:pt x="131" y="477"/>
                    <a:pt x="0" y="394"/>
                    <a:pt x="0" y="394"/>
                  </a:cubicBezTo>
                  <a:cubicBezTo>
                    <a:pt x="0" y="382"/>
                    <a:pt x="131" y="322"/>
                    <a:pt x="143" y="322"/>
                  </a:cubicBezTo>
                  <a:cubicBezTo>
                    <a:pt x="179" y="311"/>
                    <a:pt x="274" y="239"/>
                    <a:pt x="298" y="239"/>
                  </a:cubicBezTo>
                  <a:cubicBezTo>
                    <a:pt x="345" y="239"/>
                    <a:pt x="393" y="322"/>
                    <a:pt x="441" y="3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4179675" y="2951375"/>
              <a:ext cx="14600" cy="12250"/>
            </a:xfrm>
            <a:custGeom>
              <a:rect b="b" l="l" r="r" t="t"/>
              <a:pathLst>
                <a:path extrusionOk="0" h="490" w="584">
                  <a:moveTo>
                    <a:pt x="274" y="489"/>
                  </a:moveTo>
                  <a:lnTo>
                    <a:pt x="143" y="406"/>
                  </a:lnTo>
                  <a:cubicBezTo>
                    <a:pt x="120" y="394"/>
                    <a:pt x="1" y="334"/>
                    <a:pt x="1" y="322"/>
                  </a:cubicBezTo>
                  <a:cubicBezTo>
                    <a:pt x="12" y="287"/>
                    <a:pt x="143" y="275"/>
                    <a:pt x="155" y="239"/>
                  </a:cubicBezTo>
                  <a:cubicBezTo>
                    <a:pt x="167" y="215"/>
                    <a:pt x="310" y="191"/>
                    <a:pt x="310" y="168"/>
                  </a:cubicBezTo>
                  <a:cubicBezTo>
                    <a:pt x="310" y="156"/>
                    <a:pt x="155" y="84"/>
                    <a:pt x="167" y="84"/>
                  </a:cubicBezTo>
                  <a:cubicBezTo>
                    <a:pt x="203" y="49"/>
                    <a:pt x="286" y="37"/>
                    <a:pt x="322" y="1"/>
                  </a:cubicBezTo>
                  <a:cubicBezTo>
                    <a:pt x="334" y="25"/>
                    <a:pt x="465" y="60"/>
                    <a:pt x="465" y="84"/>
                  </a:cubicBezTo>
                  <a:cubicBezTo>
                    <a:pt x="453" y="108"/>
                    <a:pt x="298" y="144"/>
                    <a:pt x="310" y="168"/>
                  </a:cubicBezTo>
                  <a:cubicBezTo>
                    <a:pt x="322" y="191"/>
                    <a:pt x="417" y="227"/>
                    <a:pt x="441" y="251"/>
                  </a:cubicBezTo>
                  <a:cubicBezTo>
                    <a:pt x="465" y="263"/>
                    <a:pt x="584" y="322"/>
                    <a:pt x="584" y="334"/>
                  </a:cubicBezTo>
                  <a:cubicBezTo>
                    <a:pt x="584" y="346"/>
                    <a:pt x="453" y="406"/>
                    <a:pt x="429" y="4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4238625" y="2949000"/>
              <a:ext cx="29475" cy="6575"/>
            </a:xfrm>
            <a:custGeom>
              <a:rect b="b" l="l" r="r" t="t"/>
              <a:pathLst>
                <a:path extrusionOk="0" h="263" w="1179">
                  <a:moveTo>
                    <a:pt x="155" y="72"/>
                  </a:moveTo>
                  <a:cubicBezTo>
                    <a:pt x="202" y="72"/>
                    <a:pt x="262" y="1"/>
                    <a:pt x="310" y="1"/>
                  </a:cubicBezTo>
                  <a:cubicBezTo>
                    <a:pt x="357" y="1"/>
                    <a:pt x="405" y="72"/>
                    <a:pt x="452" y="84"/>
                  </a:cubicBezTo>
                  <a:cubicBezTo>
                    <a:pt x="500" y="96"/>
                    <a:pt x="536" y="167"/>
                    <a:pt x="595" y="167"/>
                  </a:cubicBezTo>
                  <a:cubicBezTo>
                    <a:pt x="643" y="167"/>
                    <a:pt x="691" y="84"/>
                    <a:pt x="738" y="96"/>
                  </a:cubicBezTo>
                  <a:cubicBezTo>
                    <a:pt x="786" y="96"/>
                    <a:pt x="833" y="179"/>
                    <a:pt x="881" y="179"/>
                  </a:cubicBezTo>
                  <a:cubicBezTo>
                    <a:pt x="929" y="179"/>
                    <a:pt x="988" y="96"/>
                    <a:pt x="1036" y="96"/>
                  </a:cubicBezTo>
                  <a:cubicBezTo>
                    <a:pt x="1083" y="108"/>
                    <a:pt x="1119" y="167"/>
                    <a:pt x="1179" y="179"/>
                  </a:cubicBezTo>
                  <a:cubicBezTo>
                    <a:pt x="1119" y="191"/>
                    <a:pt x="1072" y="263"/>
                    <a:pt x="1024" y="263"/>
                  </a:cubicBezTo>
                  <a:cubicBezTo>
                    <a:pt x="976" y="263"/>
                    <a:pt x="929" y="179"/>
                    <a:pt x="881" y="179"/>
                  </a:cubicBezTo>
                  <a:cubicBezTo>
                    <a:pt x="833" y="179"/>
                    <a:pt x="774" y="251"/>
                    <a:pt x="726" y="251"/>
                  </a:cubicBezTo>
                  <a:cubicBezTo>
                    <a:pt x="679" y="251"/>
                    <a:pt x="643" y="167"/>
                    <a:pt x="595" y="167"/>
                  </a:cubicBezTo>
                  <a:cubicBezTo>
                    <a:pt x="536" y="167"/>
                    <a:pt x="488" y="251"/>
                    <a:pt x="441" y="239"/>
                  </a:cubicBezTo>
                  <a:cubicBezTo>
                    <a:pt x="393" y="239"/>
                    <a:pt x="333" y="155"/>
                    <a:pt x="298" y="155"/>
                  </a:cubicBezTo>
                  <a:cubicBezTo>
                    <a:pt x="274" y="167"/>
                    <a:pt x="167" y="239"/>
                    <a:pt x="143" y="239"/>
                  </a:cubicBezTo>
                  <a:cubicBezTo>
                    <a:pt x="131" y="227"/>
                    <a:pt x="0" y="155"/>
                    <a:pt x="12" y="155"/>
                  </a:cubicBezTo>
                  <a:cubicBezTo>
                    <a:pt x="12" y="120"/>
                    <a:pt x="143" y="96"/>
                    <a:pt x="155" y="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4263925" y="2951675"/>
              <a:ext cx="25900" cy="10450"/>
            </a:xfrm>
            <a:custGeom>
              <a:rect b="b" l="l" r="r" t="t"/>
              <a:pathLst>
                <a:path extrusionOk="0" h="418" w="1036">
                  <a:moveTo>
                    <a:pt x="0" y="310"/>
                  </a:moveTo>
                  <a:cubicBezTo>
                    <a:pt x="48" y="287"/>
                    <a:pt x="95" y="263"/>
                    <a:pt x="143" y="239"/>
                  </a:cubicBezTo>
                  <a:cubicBezTo>
                    <a:pt x="191" y="215"/>
                    <a:pt x="250" y="191"/>
                    <a:pt x="298" y="156"/>
                  </a:cubicBezTo>
                  <a:lnTo>
                    <a:pt x="452" y="84"/>
                  </a:lnTo>
                  <a:cubicBezTo>
                    <a:pt x="488" y="60"/>
                    <a:pt x="560" y="13"/>
                    <a:pt x="607" y="1"/>
                  </a:cubicBezTo>
                  <a:cubicBezTo>
                    <a:pt x="631" y="1"/>
                    <a:pt x="714" y="84"/>
                    <a:pt x="750" y="96"/>
                  </a:cubicBezTo>
                  <a:cubicBezTo>
                    <a:pt x="774" y="96"/>
                    <a:pt x="881" y="13"/>
                    <a:pt x="893" y="13"/>
                  </a:cubicBezTo>
                  <a:cubicBezTo>
                    <a:pt x="917" y="25"/>
                    <a:pt x="1036" y="84"/>
                    <a:pt x="1036" y="96"/>
                  </a:cubicBezTo>
                  <a:cubicBezTo>
                    <a:pt x="1036" y="120"/>
                    <a:pt x="881" y="156"/>
                    <a:pt x="881" y="179"/>
                  </a:cubicBezTo>
                  <a:cubicBezTo>
                    <a:pt x="893" y="191"/>
                    <a:pt x="1036" y="251"/>
                    <a:pt x="1024" y="263"/>
                  </a:cubicBezTo>
                  <a:cubicBezTo>
                    <a:pt x="1000" y="287"/>
                    <a:pt x="905" y="322"/>
                    <a:pt x="869" y="334"/>
                  </a:cubicBezTo>
                  <a:lnTo>
                    <a:pt x="714" y="418"/>
                  </a:lnTo>
                  <a:cubicBezTo>
                    <a:pt x="714" y="382"/>
                    <a:pt x="572" y="358"/>
                    <a:pt x="583" y="334"/>
                  </a:cubicBezTo>
                  <a:cubicBezTo>
                    <a:pt x="583" y="310"/>
                    <a:pt x="714" y="263"/>
                    <a:pt x="726" y="251"/>
                  </a:cubicBezTo>
                  <a:cubicBezTo>
                    <a:pt x="762" y="239"/>
                    <a:pt x="869" y="191"/>
                    <a:pt x="881" y="179"/>
                  </a:cubicBezTo>
                  <a:cubicBezTo>
                    <a:pt x="893" y="156"/>
                    <a:pt x="750" y="108"/>
                    <a:pt x="750" y="96"/>
                  </a:cubicBezTo>
                  <a:lnTo>
                    <a:pt x="441" y="239"/>
                  </a:lnTo>
                  <a:cubicBezTo>
                    <a:pt x="393" y="275"/>
                    <a:pt x="333" y="298"/>
                    <a:pt x="286" y="322"/>
                  </a:cubicBezTo>
                  <a:cubicBezTo>
                    <a:pt x="262" y="334"/>
                    <a:pt x="167" y="394"/>
                    <a:pt x="131" y="394"/>
                  </a:cubicBezTo>
                  <a:cubicBezTo>
                    <a:pt x="95" y="406"/>
                    <a:pt x="36" y="322"/>
                    <a:pt x="0" y="3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4300525" y="2954650"/>
              <a:ext cx="18175" cy="6275"/>
            </a:xfrm>
            <a:custGeom>
              <a:rect b="b" l="l" r="r" t="t"/>
              <a:pathLst>
                <a:path extrusionOk="0" h="251" w="727">
                  <a:moveTo>
                    <a:pt x="429" y="168"/>
                  </a:moveTo>
                  <a:cubicBezTo>
                    <a:pt x="405" y="156"/>
                    <a:pt x="310" y="251"/>
                    <a:pt x="286" y="239"/>
                  </a:cubicBezTo>
                  <a:cubicBezTo>
                    <a:pt x="239" y="227"/>
                    <a:pt x="179" y="179"/>
                    <a:pt x="143" y="156"/>
                  </a:cubicBezTo>
                  <a:cubicBezTo>
                    <a:pt x="120" y="144"/>
                    <a:pt x="1" y="84"/>
                    <a:pt x="1" y="72"/>
                  </a:cubicBezTo>
                  <a:cubicBezTo>
                    <a:pt x="1" y="72"/>
                    <a:pt x="143" y="1"/>
                    <a:pt x="155" y="1"/>
                  </a:cubicBezTo>
                  <a:cubicBezTo>
                    <a:pt x="203" y="1"/>
                    <a:pt x="251" y="72"/>
                    <a:pt x="298" y="84"/>
                  </a:cubicBezTo>
                  <a:cubicBezTo>
                    <a:pt x="346" y="84"/>
                    <a:pt x="382" y="168"/>
                    <a:pt x="429" y="168"/>
                  </a:cubicBezTo>
                  <a:cubicBezTo>
                    <a:pt x="477" y="168"/>
                    <a:pt x="548" y="84"/>
                    <a:pt x="584" y="84"/>
                  </a:cubicBezTo>
                  <a:cubicBezTo>
                    <a:pt x="596" y="84"/>
                    <a:pt x="727" y="168"/>
                    <a:pt x="727" y="168"/>
                  </a:cubicBezTo>
                  <a:cubicBezTo>
                    <a:pt x="727" y="179"/>
                    <a:pt x="584" y="251"/>
                    <a:pt x="572" y="251"/>
                  </a:cubicBezTo>
                  <a:cubicBezTo>
                    <a:pt x="524" y="251"/>
                    <a:pt x="477" y="168"/>
                    <a:pt x="429" y="1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4337425" y="2949600"/>
              <a:ext cx="18500" cy="14300"/>
            </a:xfrm>
            <a:custGeom>
              <a:rect b="b" l="l" r="r" t="t"/>
              <a:pathLst>
                <a:path extrusionOk="0" h="572" w="740">
                  <a:moveTo>
                    <a:pt x="144" y="239"/>
                  </a:moveTo>
                  <a:cubicBezTo>
                    <a:pt x="132" y="203"/>
                    <a:pt x="1" y="179"/>
                    <a:pt x="1" y="155"/>
                  </a:cubicBezTo>
                  <a:cubicBezTo>
                    <a:pt x="1" y="143"/>
                    <a:pt x="144" y="72"/>
                    <a:pt x="156" y="72"/>
                  </a:cubicBezTo>
                  <a:cubicBezTo>
                    <a:pt x="179" y="72"/>
                    <a:pt x="275" y="167"/>
                    <a:pt x="287" y="155"/>
                  </a:cubicBezTo>
                  <a:cubicBezTo>
                    <a:pt x="346" y="143"/>
                    <a:pt x="406" y="108"/>
                    <a:pt x="441" y="84"/>
                  </a:cubicBezTo>
                  <a:lnTo>
                    <a:pt x="596" y="0"/>
                  </a:lnTo>
                  <a:cubicBezTo>
                    <a:pt x="608" y="36"/>
                    <a:pt x="739" y="60"/>
                    <a:pt x="739" y="84"/>
                  </a:cubicBezTo>
                  <a:cubicBezTo>
                    <a:pt x="739" y="120"/>
                    <a:pt x="596" y="143"/>
                    <a:pt x="584" y="167"/>
                  </a:cubicBezTo>
                  <a:cubicBezTo>
                    <a:pt x="572" y="191"/>
                    <a:pt x="430" y="215"/>
                    <a:pt x="430" y="239"/>
                  </a:cubicBezTo>
                  <a:cubicBezTo>
                    <a:pt x="430" y="262"/>
                    <a:pt x="584" y="310"/>
                    <a:pt x="572" y="334"/>
                  </a:cubicBezTo>
                  <a:cubicBezTo>
                    <a:pt x="560" y="358"/>
                    <a:pt x="441" y="370"/>
                    <a:pt x="418" y="405"/>
                  </a:cubicBezTo>
                  <a:cubicBezTo>
                    <a:pt x="406" y="429"/>
                    <a:pt x="560" y="465"/>
                    <a:pt x="560" y="489"/>
                  </a:cubicBezTo>
                  <a:cubicBezTo>
                    <a:pt x="560" y="501"/>
                    <a:pt x="406" y="572"/>
                    <a:pt x="406" y="572"/>
                  </a:cubicBezTo>
                  <a:cubicBezTo>
                    <a:pt x="346" y="560"/>
                    <a:pt x="322" y="489"/>
                    <a:pt x="263" y="477"/>
                  </a:cubicBezTo>
                  <a:cubicBezTo>
                    <a:pt x="275" y="453"/>
                    <a:pt x="418" y="429"/>
                    <a:pt x="418" y="405"/>
                  </a:cubicBezTo>
                  <a:cubicBezTo>
                    <a:pt x="418" y="381"/>
                    <a:pt x="275" y="346"/>
                    <a:pt x="275" y="322"/>
                  </a:cubicBezTo>
                  <a:cubicBezTo>
                    <a:pt x="287" y="310"/>
                    <a:pt x="441" y="251"/>
                    <a:pt x="430" y="239"/>
                  </a:cubicBezTo>
                  <a:cubicBezTo>
                    <a:pt x="418" y="227"/>
                    <a:pt x="310" y="155"/>
                    <a:pt x="287" y="155"/>
                  </a:cubicBezTo>
                  <a:cubicBezTo>
                    <a:pt x="239" y="155"/>
                    <a:pt x="191" y="227"/>
                    <a:pt x="144" y="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4394275" y="2965375"/>
              <a:ext cx="25925" cy="8350"/>
            </a:xfrm>
            <a:custGeom>
              <a:rect b="b" l="l" r="r" t="t"/>
              <a:pathLst>
                <a:path extrusionOk="0" h="334" w="1037">
                  <a:moveTo>
                    <a:pt x="144" y="310"/>
                  </a:moveTo>
                  <a:cubicBezTo>
                    <a:pt x="132" y="286"/>
                    <a:pt x="1" y="251"/>
                    <a:pt x="1" y="227"/>
                  </a:cubicBezTo>
                  <a:cubicBezTo>
                    <a:pt x="1" y="227"/>
                    <a:pt x="156" y="155"/>
                    <a:pt x="156" y="155"/>
                  </a:cubicBezTo>
                  <a:cubicBezTo>
                    <a:pt x="180" y="155"/>
                    <a:pt x="287" y="239"/>
                    <a:pt x="299" y="239"/>
                  </a:cubicBezTo>
                  <a:cubicBezTo>
                    <a:pt x="346" y="215"/>
                    <a:pt x="406" y="179"/>
                    <a:pt x="453" y="155"/>
                  </a:cubicBezTo>
                  <a:lnTo>
                    <a:pt x="608" y="84"/>
                  </a:lnTo>
                  <a:lnTo>
                    <a:pt x="751" y="1"/>
                  </a:lnTo>
                  <a:lnTo>
                    <a:pt x="1037" y="179"/>
                  </a:lnTo>
                  <a:lnTo>
                    <a:pt x="882" y="251"/>
                  </a:lnTo>
                  <a:cubicBezTo>
                    <a:pt x="846" y="274"/>
                    <a:pt x="775" y="322"/>
                    <a:pt x="727" y="334"/>
                  </a:cubicBezTo>
                  <a:cubicBezTo>
                    <a:pt x="703" y="334"/>
                    <a:pt x="620" y="239"/>
                    <a:pt x="584" y="239"/>
                  </a:cubicBezTo>
                  <a:cubicBezTo>
                    <a:pt x="537" y="239"/>
                    <a:pt x="489" y="322"/>
                    <a:pt x="442" y="322"/>
                  </a:cubicBezTo>
                  <a:cubicBezTo>
                    <a:pt x="394" y="322"/>
                    <a:pt x="346" y="239"/>
                    <a:pt x="299" y="239"/>
                  </a:cubicBezTo>
                  <a:cubicBezTo>
                    <a:pt x="251" y="239"/>
                    <a:pt x="191" y="310"/>
                    <a:pt x="144" y="3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4388025" y="2952875"/>
              <a:ext cx="22350" cy="8050"/>
            </a:xfrm>
            <a:custGeom>
              <a:rect b="b" l="l" r="r" t="t"/>
              <a:pathLst>
                <a:path extrusionOk="0" h="322" w="894">
                  <a:moveTo>
                    <a:pt x="608" y="84"/>
                  </a:moveTo>
                  <a:cubicBezTo>
                    <a:pt x="549" y="108"/>
                    <a:pt x="501" y="143"/>
                    <a:pt x="453" y="167"/>
                  </a:cubicBezTo>
                  <a:cubicBezTo>
                    <a:pt x="430" y="179"/>
                    <a:pt x="334" y="239"/>
                    <a:pt x="299" y="239"/>
                  </a:cubicBezTo>
                  <a:cubicBezTo>
                    <a:pt x="251" y="250"/>
                    <a:pt x="191" y="322"/>
                    <a:pt x="144" y="322"/>
                  </a:cubicBezTo>
                  <a:cubicBezTo>
                    <a:pt x="132" y="322"/>
                    <a:pt x="1" y="239"/>
                    <a:pt x="1" y="239"/>
                  </a:cubicBezTo>
                  <a:cubicBezTo>
                    <a:pt x="13" y="215"/>
                    <a:pt x="132" y="179"/>
                    <a:pt x="156" y="155"/>
                  </a:cubicBezTo>
                  <a:cubicBezTo>
                    <a:pt x="191" y="131"/>
                    <a:pt x="263" y="108"/>
                    <a:pt x="311" y="84"/>
                  </a:cubicBezTo>
                  <a:cubicBezTo>
                    <a:pt x="346" y="60"/>
                    <a:pt x="418" y="12"/>
                    <a:pt x="465" y="0"/>
                  </a:cubicBezTo>
                  <a:cubicBezTo>
                    <a:pt x="489" y="0"/>
                    <a:pt x="572" y="96"/>
                    <a:pt x="608" y="84"/>
                  </a:cubicBezTo>
                  <a:cubicBezTo>
                    <a:pt x="656" y="84"/>
                    <a:pt x="703" y="12"/>
                    <a:pt x="751" y="12"/>
                  </a:cubicBezTo>
                  <a:cubicBezTo>
                    <a:pt x="763" y="12"/>
                    <a:pt x="894" y="96"/>
                    <a:pt x="894" y="96"/>
                  </a:cubicBezTo>
                  <a:cubicBezTo>
                    <a:pt x="894" y="108"/>
                    <a:pt x="751" y="179"/>
                    <a:pt x="739" y="179"/>
                  </a:cubicBezTo>
                  <a:cubicBezTo>
                    <a:pt x="727" y="179"/>
                    <a:pt x="620" y="84"/>
                    <a:pt x="608" y="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4533900" y="2952575"/>
              <a:ext cx="8350" cy="12225"/>
            </a:xfrm>
            <a:custGeom>
              <a:rect b="b" l="l" r="r" t="t"/>
              <a:pathLst>
                <a:path extrusionOk="0" h="489" w="334">
                  <a:moveTo>
                    <a:pt x="143" y="489"/>
                  </a:moveTo>
                  <a:cubicBezTo>
                    <a:pt x="143" y="465"/>
                    <a:pt x="0" y="429"/>
                    <a:pt x="12" y="405"/>
                  </a:cubicBezTo>
                  <a:cubicBezTo>
                    <a:pt x="12" y="382"/>
                    <a:pt x="167" y="346"/>
                    <a:pt x="155" y="322"/>
                  </a:cubicBezTo>
                  <a:cubicBezTo>
                    <a:pt x="155" y="298"/>
                    <a:pt x="24" y="262"/>
                    <a:pt x="24" y="239"/>
                  </a:cubicBezTo>
                  <a:cubicBezTo>
                    <a:pt x="24" y="215"/>
                    <a:pt x="167" y="191"/>
                    <a:pt x="179" y="167"/>
                  </a:cubicBezTo>
                  <a:cubicBezTo>
                    <a:pt x="179" y="143"/>
                    <a:pt x="24" y="96"/>
                    <a:pt x="36" y="84"/>
                  </a:cubicBezTo>
                  <a:cubicBezTo>
                    <a:pt x="48" y="48"/>
                    <a:pt x="167" y="36"/>
                    <a:pt x="191" y="1"/>
                  </a:cubicBezTo>
                  <a:cubicBezTo>
                    <a:pt x="191" y="24"/>
                    <a:pt x="333" y="60"/>
                    <a:pt x="321" y="84"/>
                  </a:cubicBezTo>
                  <a:cubicBezTo>
                    <a:pt x="321" y="108"/>
                    <a:pt x="167" y="143"/>
                    <a:pt x="179" y="167"/>
                  </a:cubicBezTo>
                  <a:cubicBezTo>
                    <a:pt x="179" y="191"/>
                    <a:pt x="310" y="227"/>
                    <a:pt x="310" y="251"/>
                  </a:cubicBezTo>
                  <a:cubicBezTo>
                    <a:pt x="310" y="274"/>
                    <a:pt x="167" y="298"/>
                    <a:pt x="155" y="322"/>
                  </a:cubicBezTo>
                  <a:cubicBezTo>
                    <a:pt x="155" y="346"/>
                    <a:pt x="310" y="393"/>
                    <a:pt x="298" y="405"/>
                  </a:cubicBezTo>
                  <a:cubicBezTo>
                    <a:pt x="286" y="441"/>
                    <a:pt x="167" y="453"/>
                    <a:pt x="143" y="4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4600575" y="2954350"/>
              <a:ext cx="21750" cy="8375"/>
            </a:xfrm>
            <a:custGeom>
              <a:rect b="b" l="l" r="r" t="t"/>
              <a:pathLst>
                <a:path extrusionOk="0" h="335" w="870">
                  <a:moveTo>
                    <a:pt x="417" y="334"/>
                  </a:moveTo>
                  <a:cubicBezTo>
                    <a:pt x="405" y="299"/>
                    <a:pt x="274" y="275"/>
                    <a:pt x="274" y="251"/>
                  </a:cubicBezTo>
                  <a:cubicBezTo>
                    <a:pt x="274" y="215"/>
                    <a:pt x="417" y="191"/>
                    <a:pt x="429" y="168"/>
                  </a:cubicBezTo>
                  <a:cubicBezTo>
                    <a:pt x="381" y="168"/>
                    <a:pt x="333" y="84"/>
                    <a:pt x="286" y="84"/>
                  </a:cubicBezTo>
                  <a:cubicBezTo>
                    <a:pt x="250" y="84"/>
                    <a:pt x="167" y="168"/>
                    <a:pt x="131" y="156"/>
                  </a:cubicBezTo>
                  <a:cubicBezTo>
                    <a:pt x="83" y="156"/>
                    <a:pt x="48" y="84"/>
                    <a:pt x="0" y="72"/>
                  </a:cubicBezTo>
                  <a:cubicBezTo>
                    <a:pt x="48" y="72"/>
                    <a:pt x="95" y="1"/>
                    <a:pt x="143" y="1"/>
                  </a:cubicBezTo>
                  <a:cubicBezTo>
                    <a:pt x="191" y="1"/>
                    <a:pt x="250" y="84"/>
                    <a:pt x="286" y="84"/>
                  </a:cubicBezTo>
                  <a:cubicBezTo>
                    <a:pt x="333" y="84"/>
                    <a:pt x="381" y="13"/>
                    <a:pt x="441" y="13"/>
                  </a:cubicBezTo>
                  <a:cubicBezTo>
                    <a:pt x="488" y="1"/>
                    <a:pt x="536" y="96"/>
                    <a:pt x="583" y="96"/>
                  </a:cubicBezTo>
                  <a:cubicBezTo>
                    <a:pt x="619" y="96"/>
                    <a:pt x="691" y="13"/>
                    <a:pt x="726" y="13"/>
                  </a:cubicBezTo>
                  <a:cubicBezTo>
                    <a:pt x="786" y="25"/>
                    <a:pt x="822" y="84"/>
                    <a:pt x="869" y="96"/>
                  </a:cubicBezTo>
                  <a:cubicBezTo>
                    <a:pt x="822" y="108"/>
                    <a:pt x="762" y="180"/>
                    <a:pt x="714" y="180"/>
                  </a:cubicBezTo>
                  <a:cubicBezTo>
                    <a:pt x="667" y="180"/>
                    <a:pt x="631" y="96"/>
                    <a:pt x="583" y="96"/>
                  </a:cubicBezTo>
                  <a:cubicBezTo>
                    <a:pt x="524" y="120"/>
                    <a:pt x="476" y="144"/>
                    <a:pt x="429" y="168"/>
                  </a:cubicBezTo>
                  <a:cubicBezTo>
                    <a:pt x="429" y="191"/>
                    <a:pt x="572" y="227"/>
                    <a:pt x="560" y="251"/>
                  </a:cubicBezTo>
                  <a:cubicBezTo>
                    <a:pt x="560" y="275"/>
                    <a:pt x="429" y="299"/>
                    <a:pt x="417"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4664550" y="2958525"/>
              <a:ext cx="26825" cy="19975"/>
            </a:xfrm>
            <a:custGeom>
              <a:rect b="b" l="l" r="r" t="t"/>
              <a:pathLst>
                <a:path extrusionOk="0" h="799" w="1073">
                  <a:moveTo>
                    <a:pt x="1" y="620"/>
                  </a:moveTo>
                  <a:lnTo>
                    <a:pt x="156" y="548"/>
                  </a:lnTo>
                  <a:cubicBezTo>
                    <a:pt x="191" y="525"/>
                    <a:pt x="263" y="477"/>
                    <a:pt x="310" y="477"/>
                  </a:cubicBezTo>
                  <a:cubicBezTo>
                    <a:pt x="334" y="465"/>
                    <a:pt x="418" y="560"/>
                    <a:pt x="453" y="560"/>
                  </a:cubicBezTo>
                  <a:cubicBezTo>
                    <a:pt x="477" y="560"/>
                    <a:pt x="584" y="489"/>
                    <a:pt x="608" y="477"/>
                  </a:cubicBezTo>
                  <a:cubicBezTo>
                    <a:pt x="620" y="465"/>
                    <a:pt x="751" y="417"/>
                    <a:pt x="763" y="405"/>
                  </a:cubicBezTo>
                  <a:cubicBezTo>
                    <a:pt x="763" y="382"/>
                    <a:pt x="608" y="334"/>
                    <a:pt x="620" y="322"/>
                  </a:cubicBezTo>
                  <a:cubicBezTo>
                    <a:pt x="644" y="286"/>
                    <a:pt x="739" y="263"/>
                    <a:pt x="775" y="239"/>
                  </a:cubicBezTo>
                  <a:cubicBezTo>
                    <a:pt x="810" y="215"/>
                    <a:pt x="906" y="191"/>
                    <a:pt x="918" y="167"/>
                  </a:cubicBezTo>
                  <a:cubicBezTo>
                    <a:pt x="930" y="155"/>
                    <a:pt x="787" y="96"/>
                    <a:pt x="787" y="84"/>
                  </a:cubicBezTo>
                  <a:cubicBezTo>
                    <a:pt x="787" y="72"/>
                    <a:pt x="930" y="1"/>
                    <a:pt x="941" y="1"/>
                  </a:cubicBezTo>
                  <a:cubicBezTo>
                    <a:pt x="989" y="1"/>
                    <a:pt x="1025" y="72"/>
                    <a:pt x="1072" y="84"/>
                  </a:cubicBezTo>
                  <a:cubicBezTo>
                    <a:pt x="1061" y="108"/>
                    <a:pt x="930" y="132"/>
                    <a:pt x="918" y="167"/>
                  </a:cubicBezTo>
                  <a:cubicBezTo>
                    <a:pt x="918" y="179"/>
                    <a:pt x="1072" y="227"/>
                    <a:pt x="1061" y="251"/>
                  </a:cubicBezTo>
                  <a:cubicBezTo>
                    <a:pt x="1049" y="275"/>
                    <a:pt x="941" y="310"/>
                    <a:pt x="906" y="322"/>
                  </a:cubicBezTo>
                  <a:cubicBezTo>
                    <a:pt x="894" y="334"/>
                    <a:pt x="763" y="382"/>
                    <a:pt x="763" y="405"/>
                  </a:cubicBezTo>
                  <a:cubicBezTo>
                    <a:pt x="751" y="417"/>
                    <a:pt x="906" y="477"/>
                    <a:pt x="894" y="489"/>
                  </a:cubicBezTo>
                  <a:cubicBezTo>
                    <a:pt x="870" y="513"/>
                    <a:pt x="787" y="536"/>
                    <a:pt x="739" y="560"/>
                  </a:cubicBezTo>
                  <a:cubicBezTo>
                    <a:pt x="644" y="620"/>
                    <a:pt x="537" y="667"/>
                    <a:pt x="441" y="715"/>
                  </a:cubicBezTo>
                  <a:cubicBezTo>
                    <a:pt x="382" y="739"/>
                    <a:pt x="334" y="775"/>
                    <a:pt x="287" y="7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4651175" y="2959725"/>
              <a:ext cx="18175" cy="6275"/>
            </a:xfrm>
            <a:custGeom>
              <a:rect b="b" l="l" r="r" t="t"/>
              <a:pathLst>
                <a:path extrusionOk="0" h="251" w="727">
                  <a:moveTo>
                    <a:pt x="286" y="84"/>
                  </a:moveTo>
                  <a:cubicBezTo>
                    <a:pt x="262" y="84"/>
                    <a:pt x="167" y="167"/>
                    <a:pt x="143" y="167"/>
                  </a:cubicBezTo>
                  <a:cubicBezTo>
                    <a:pt x="131" y="167"/>
                    <a:pt x="0" y="84"/>
                    <a:pt x="0" y="72"/>
                  </a:cubicBezTo>
                  <a:cubicBezTo>
                    <a:pt x="0" y="72"/>
                    <a:pt x="131" y="0"/>
                    <a:pt x="155" y="0"/>
                  </a:cubicBezTo>
                  <a:cubicBezTo>
                    <a:pt x="179" y="0"/>
                    <a:pt x="262" y="84"/>
                    <a:pt x="286" y="84"/>
                  </a:cubicBezTo>
                  <a:cubicBezTo>
                    <a:pt x="322" y="84"/>
                    <a:pt x="417" y="0"/>
                    <a:pt x="441" y="12"/>
                  </a:cubicBezTo>
                  <a:cubicBezTo>
                    <a:pt x="488" y="12"/>
                    <a:pt x="548" y="72"/>
                    <a:pt x="583" y="96"/>
                  </a:cubicBezTo>
                  <a:cubicBezTo>
                    <a:pt x="607" y="107"/>
                    <a:pt x="726" y="167"/>
                    <a:pt x="726" y="179"/>
                  </a:cubicBezTo>
                  <a:cubicBezTo>
                    <a:pt x="726" y="179"/>
                    <a:pt x="583" y="250"/>
                    <a:pt x="572" y="250"/>
                  </a:cubicBezTo>
                  <a:cubicBezTo>
                    <a:pt x="536" y="250"/>
                    <a:pt x="464" y="179"/>
                    <a:pt x="429" y="167"/>
                  </a:cubicBezTo>
                  <a:cubicBezTo>
                    <a:pt x="381" y="155"/>
                    <a:pt x="345" y="96"/>
                    <a:pt x="286" y="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4814275" y="2970425"/>
              <a:ext cx="18775" cy="8075"/>
            </a:xfrm>
            <a:custGeom>
              <a:rect b="b" l="l" r="r" t="t"/>
              <a:pathLst>
                <a:path extrusionOk="0" h="323" w="751">
                  <a:moveTo>
                    <a:pt x="453" y="156"/>
                  </a:moveTo>
                  <a:cubicBezTo>
                    <a:pt x="441" y="132"/>
                    <a:pt x="322" y="108"/>
                    <a:pt x="310" y="72"/>
                  </a:cubicBezTo>
                  <a:cubicBezTo>
                    <a:pt x="310" y="72"/>
                    <a:pt x="453" y="1"/>
                    <a:pt x="465" y="1"/>
                  </a:cubicBezTo>
                  <a:cubicBezTo>
                    <a:pt x="513" y="1"/>
                    <a:pt x="560" y="72"/>
                    <a:pt x="608" y="84"/>
                  </a:cubicBezTo>
                  <a:cubicBezTo>
                    <a:pt x="608" y="108"/>
                    <a:pt x="751" y="144"/>
                    <a:pt x="739" y="168"/>
                  </a:cubicBezTo>
                  <a:cubicBezTo>
                    <a:pt x="739" y="180"/>
                    <a:pt x="608" y="227"/>
                    <a:pt x="596" y="239"/>
                  </a:cubicBezTo>
                  <a:cubicBezTo>
                    <a:pt x="560" y="263"/>
                    <a:pt x="489" y="310"/>
                    <a:pt x="441" y="322"/>
                  </a:cubicBezTo>
                  <a:cubicBezTo>
                    <a:pt x="417" y="322"/>
                    <a:pt x="322" y="239"/>
                    <a:pt x="298" y="239"/>
                  </a:cubicBezTo>
                  <a:cubicBezTo>
                    <a:pt x="263" y="239"/>
                    <a:pt x="179" y="322"/>
                    <a:pt x="144" y="310"/>
                  </a:cubicBezTo>
                  <a:cubicBezTo>
                    <a:pt x="132" y="310"/>
                    <a:pt x="1" y="239"/>
                    <a:pt x="13" y="227"/>
                  </a:cubicBezTo>
                  <a:cubicBezTo>
                    <a:pt x="13" y="227"/>
                    <a:pt x="155" y="144"/>
                    <a:pt x="155" y="144"/>
                  </a:cubicBezTo>
                  <a:cubicBezTo>
                    <a:pt x="203" y="156"/>
                    <a:pt x="251" y="239"/>
                    <a:pt x="298" y="239"/>
                  </a:cubicBezTo>
                  <a:cubicBezTo>
                    <a:pt x="358" y="227"/>
                    <a:pt x="394" y="168"/>
                    <a:pt x="453"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4793750" y="2955250"/>
              <a:ext cx="29475" cy="10450"/>
            </a:xfrm>
            <a:custGeom>
              <a:rect b="b" l="l" r="r" t="t"/>
              <a:pathLst>
                <a:path extrusionOk="0" h="418" w="1179">
                  <a:moveTo>
                    <a:pt x="298" y="167"/>
                  </a:moveTo>
                  <a:cubicBezTo>
                    <a:pt x="298" y="191"/>
                    <a:pt x="143" y="227"/>
                    <a:pt x="143" y="251"/>
                  </a:cubicBezTo>
                  <a:cubicBezTo>
                    <a:pt x="143" y="227"/>
                    <a:pt x="0" y="191"/>
                    <a:pt x="12" y="167"/>
                  </a:cubicBezTo>
                  <a:cubicBezTo>
                    <a:pt x="12" y="144"/>
                    <a:pt x="143" y="96"/>
                    <a:pt x="167" y="84"/>
                  </a:cubicBezTo>
                  <a:cubicBezTo>
                    <a:pt x="191" y="72"/>
                    <a:pt x="262" y="25"/>
                    <a:pt x="310" y="13"/>
                  </a:cubicBezTo>
                  <a:cubicBezTo>
                    <a:pt x="334" y="1"/>
                    <a:pt x="429" y="96"/>
                    <a:pt x="453" y="96"/>
                  </a:cubicBezTo>
                  <a:cubicBezTo>
                    <a:pt x="488" y="96"/>
                    <a:pt x="572" y="13"/>
                    <a:pt x="607" y="13"/>
                  </a:cubicBezTo>
                  <a:cubicBezTo>
                    <a:pt x="655" y="25"/>
                    <a:pt x="703" y="84"/>
                    <a:pt x="750" y="108"/>
                  </a:cubicBezTo>
                  <a:cubicBezTo>
                    <a:pt x="798" y="120"/>
                    <a:pt x="834" y="167"/>
                    <a:pt x="881" y="191"/>
                  </a:cubicBezTo>
                  <a:cubicBezTo>
                    <a:pt x="941" y="167"/>
                    <a:pt x="976" y="120"/>
                    <a:pt x="1036" y="108"/>
                  </a:cubicBezTo>
                  <a:cubicBezTo>
                    <a:pt x="1036" y="108"/>
                    <a:pt x="1179" y="191"/>
                    <a:pt x="1179" y="191"/>
                  </a:cubicBezTo>
                  <a:cubicBezTo>
                    <a:pt x="1179" y="203"/>
                    <a:pt x="1036" y="275"/>
                    <a:pt x="1024" y="275"/>
                  </a:cubicBezTo>
                  <a:cubicBezTo>
                    <a:pt x="976" y="263"/>
                    <a:pt x="929" y="191"/>
                    <a:pt x="881" y="191"/>
                  </a:cubicBezTo>
                  <a:cubicBezTo>
                    <a:pt x="834" y="191"/>
                    <a:pt x="786" y="263"/>
                    <a:pt x="726" y="263"/>
                  </a:cubicBezTo>
                  <a:cubicBezTo>
                    <a:pt x="703" y="263"/>
                    <a:pt x="619" y="179"/>
                    <a:pt x="595" y="179"/>
                  </a:cubicBezTo>
                  <a:cubicBezTo>
                    <a:pt x="572" y="179"/>
                    <a:pt x="441" y="251"/>
                    <a:pt x="441" y="251"/>
                  </a:cubicBezTo>
                  <a:cubicBezTo>
                    <a:pt x="441" y="263"/>
                    <a:pt x="572" y="346"/>
                    <a:pt x="584" y="346"/>
                  </a:cubicBezTo>
                  <a:cubicBezTo>
                    <a:pt x="524" y="346"/>
                    <a:pt x="476" y="417"/>
                    <a:pt x="429" y="417"/>
                  </a:cubicBezTo>
                  <a:cubicBezTo>
                    <a:pt x="417" y="417"/>
                    <a:pt x="286" y="334"/>
                    <a:pt x="286" y="334"/>
                  </a:cubicBezTo>
                  <a:cubicBezTo>
                    <a:pt x="298" y="310"/>
                    <a:pt x="441" y="286"/>
                    <a:pt x="441" y="251"/>
                  </a:cubicBezTo>
                  <a:cubicBezTo>
                    <a:pt x="441" y="227"/>
                    <a:pt x="310" y="203"/>
                    <a:pt x="298"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4850900" y="2973400"/>
              <a:ext cx="18475" cy="6000"/>
            </a:xfrm>
            <a:custGeom>
              <a:rect b="b" l="l" r="r" t="t"/>
              <a:pathLst>
                <a:path extrusionOk="0" h="240" w="739">
                  <a:moveTo>
                    <a:pt x="298" y="156"/>
                  </a:moveTo>
                  <a:cubicBezTo>
                    <a:pt x="250" y="156"/>
                    <a:pt x="191" y="227"/>
                    <a:pt x="143" y="227"/>
                  </a:cubicBezTo>
                  <a:cubicBezTo>
                    <a:pt x="131" y="227"/>
                    <a:pt x="0" y="156"/>
                    <a:pt x="0" y="144"/>
                  </a:cubicBezTo>
                  <a:cubicBezTo>
                    <a:pt x="0" y="144"/>
                    <a:pt x="143" y="72"/>
                    <a:pt x="155" y="72"/>
                  </a:cubicBezTo>
                  <a:cubicBezTo>
                    <a:pt x="191" y="72"/>
                    <a:pt x="262" y="156"/>
                    <a:pt x="298" y="156"/>
                  </a:cubicBezTo>
                  <a:cubicBezTo>
                    <a:pt x="334" y="144"/>
                    <a:pt x="417" y="96"/>
                    <a:pt x="441" y="72"/>
                  </a:cubicBezTo>
                  <a:cubicBezTo>
                    <a:pt x="465" y="72"/>
                    <a:pt x="584" y="1"/>
                    <a:pt x="595" y="1"/>
                  </a:cubicBezTo>
                  <a:cubicBezTo>
                    <a:pt x="607" y="1"/>
                    <a:pt x="738" y="84"/>
                    <a:pt x="738" y="84"/>
                  </a:cubicBezTo>
                  <a:cubicBezTo>
                    <a:pt x="738" y="96"/>
                    <a:pt x="607" y="144"/>
                    <a:pt x="584" y="156"/>
                  </a:cubicBezTo>
                  <a:cubicBezTo>
                    <a:pt x="548" y="180"/>
                    <a:pt x="476" y="227"/>
                    <a:pt x="429" y="239"/>
                  </a:cubicBezTo>
                  <a:cubicBezTo>
                    <a:pt x="405" y="239"/>
                    <a:pt x="322" y="156"/>
                    <a:pt x="298"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4833925" y="2960625"/>
              <a:ext cx="18175" cy="6275"/>
            </a:xfrm>
            <a:custGeom>
              <a:rect b="b" l="l" r="r" t="t"/>
              <a:pathLst>
                <a:path extrusionOk="0" h="251" w="727">
                  <a:moveTo>
                    <a:pt x="429" y="167"/>
                  </a:moveTo>
                  <a:cubicBezTo>
                    <a:pt x="393" y="155"/>
                    <a:pt x="310" y="250"/>
                    <a:pt x="274" y="238"/>
                  </a:cubicBezTo>
                  <a:cubicBezTo>
                    <a:pt x="239" y="238"/>
                    <a:pt x="167" y="179"/>
                    <a:pt x="143" y="155"/>
                  </a:cubicBezTo>
                  <a:cubicBezTo>
                    <a:pt x="120" y="143"/>
                    <a:pt x="1" y="83"/>
                    <a:pt x="1" y="71"/>
                  </a:cubicBezTo>
                  <a:cubicBezTo>
                    <a:pt x="1" y="71"/>
                    <a:pt x="143" y="0"/>
                    <a:pt x="155" y="0"/>
                  </a:cubicBezTo>
                  <a:cubicBezTo>
                    <a:pt x="203" y="0"/>
                    <a:pt x="239" y="71"/>
                    <a:pt x="286" y="83"/>
                  </a:cubicBezTo>
                  <a:cubicBezTo>
                    <a:pt x="346" y="83"/>
                    <a:pt x="382" y="167"/>
                    <a:pt x="429" y="167"/>
                  </a:cubicBezTo>
                  <a:cubicBezTo>
                    <a:pt x="477" y="167"/>
                    <a:pt x="548" y="83"/>
                    <a:pt x="584" y="83"/>
                  </a:cubicBezTo>
                  <a:cubicBezTo>
                    <a:pt x="596" y="83"/>
                    <a:pt x="727" y="167"/>
                    <a:pt x="727" y="167"/>
                  </a:cubicBezTo>
                  <a:cubicBezTo>
                    <a:pt x="715" y="179"/>
                    <a:pt x="584" y="250"/>
                    <a:pt x="572" y="250"/>
                  </a:cubicBezTo>
                  <a:cubicBezTo>
                    <a:pt x="524" y="250"/>
                    <a:pt x="477" y="179"/>
                    <a:pt x="429"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5117300" y="2972225"/>
              <a:ext cx="22650" cy="11925"/>
            </a:xfrm>
            <a:custGeom>
              <a:rect b="b" l="l" r="r" t="t"/>
              <a:pathLst>
                <a:path extrusionOk="0" h="477" w="906">
                  <a:moveTo>
                    <a:pt x="143" y="477"/>
                  </a:moveTo>
                  <a:cubicBezTo>
                    <a:pt x="131" y="453"/>
                    <a:pt x="0" y="417"/>
                    <a:pt x="0" y="393"/>
                  </a:cubicBezTo>
                  <a:cubicBezTo>
                    <a:pt x="12" y="369"/>
                    <a:pt x="143" y="346"/>
                    <a:pt x="155" y="322"/>
                  </a:cubicBezTo>
                  <a:cubicBezTo>
                    <a:pt x="167" y="286"/>
                    <a:pt x="310" y="262"/>
                    <a:pt x="310" y="238"/>
                  </a:cubicBezTo>
                  <a:cubicBezTo>
                    <a:pt x="310" y="215"/>
                    <a:pt x="179" y="179"/>
                    <a:pt x="167" y="155"/>
                  </a:cubicBezTo>
                  <a:lnTo>
                    <a:pt x="322" y="72"/>
                  </a:lnTo>
                  <a:cubicBezTo>
                    <a:pt x="357" y="60"/>
                    <a:pt x="429" y="12"/>
                    <a:pt x="477" y="0"/>
                  </a:cubicBezTo>
                  <a:cubicBezTo>
                    <a:pt x="500" y="0"/>
                    <a:pt x="584" y="84"/>
                    <a:pt x="619" y="84"/>
                  </a:cubicBezTo>
                  <a:cubicBezTo>
                    <a:pt x="655" y="84"/>
                    <a:pt x="738" y="0"/>
                    <a:pt x="774" y="12"/>
                  </a:cubicBezTo>
                  <a:cubicBezTo>
                    <a:pt x="822" y="24"/>
                    <a:pt x="858" y="72"/>
                    <a:pt x="905" y="96"/>
                  </a:cubicBezTo>
                  <a:cubicBezTo>
                    <a:pt x="858" y="119"/>
                    <a:pt x="810" y="143"/>
                    <a:pt x="750" y="167"/>
                  </a:cubicBezTo>
                  <a:cubicBezTo>
                    <a:pt x="738" y="179"/>
                    <a:pt x="619" y="250"/>
                    <a:pt x="607" y="250"/>
                  </a:cubicBezTo>
                  <a:cubicBezTo>
                    <a:pt x="560" y="238"/>
                    <a:pt x="500" y="155"/>
                    <a:pt x="465" y="167"/>
                  </a:cubicBezTo>
                  <a:cubicBezTo>
                    <a:pt x="405" y="167"/>
                    <a:pt x="357" y="238"/>
                    <a:pt x="310" y="238"/>
                  </a:cubicBezTo>
                  <a:cubicBezTo>
                    <a:pt x="322" y="262"/>
                    <a:pt x="453" y="298"/>
                    <a:pt x="453" y="322"/>
                  </a:cubicBezTo>
                  <a:cubicBezTo>
                    <a:pt x="453" y="334"/>
                    <a:pt x="322" y="393"/>
                    <a:pt x="298" y="405"/>
                  </a:cubicBezTo>
                  <a:cubicBezTo>
                    <a:pt x="250" y="429"/>
                    <a:pt x="191" y="453"/>
                    <a:pt x="143" y="4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5119675" y="2951675"/>
              <a:ext cx="18175" cy="10450"/>
            </a:xfrm>
            <a:custGeom>
              <a:rect b="b" l="l" r="r" t="t"/>
              <a:pathLst>
                <a:path extrusionOk="0" h="418" w="727">
                  <a:moveTo>
                    <a:pt x="572" y="263"/>
                  </a:moveTo>
                  <a:cubicBezTo>
                    <a:pt x="596" y="275"/>
                    <a:pt x="715" y="334"/>
                    <a:pt x="715" y="346"/>
                  </a:cubicBezTo>
                  <a:cubicBezTo>
                    <a:pt x="715" y="358"/>
                    <a:pt x="572" y="418"/>
                    <a:pt x="560" y="418"/>
                  </a:cubicBezTo>
                  <a:cubicBezTo>
                    <a:pt x="548" y="418"/>
                    <a:pt x="441" y="346"/>
                    <a:pt x="429" y="334"/>
                  </a:cubicBezTo>
                  <a:cubicBezTo>
                    <a:pt x="417" y="334"/>
                    <a:pt x="572" y="275"/>
                    <a:pt x="572" y="263"/>
                  </a:cubicBezTo>
                  <a:cubicBezTo>
                    <a:pt x="572" y="251"/>
                    <a:pt x="453" y="191"/>
                    <a:pt x="441" y="179"/>
                  </a:cubicBezTo>
                  <a:cubicBezTo>
                    <a:pt x="417" y="168"/>
                    <a:pt x="322" y="96"/>
                    <a:pt x="298" y="96"/>
                  </a:cubicBezTo>
                  <a:cubicBezTo>
                    <a:pt x="262" y="96"/>
                    <a:pt x="179" y="179"/>
                    <a:pt x="143" y="168"/>
                  </a:cubicBezTo>
                  <a:cubicBezTo>
                    <a:pt x="131" y="168"/>
                    <a:pt x="1" y="84"/>
                    <a:pt x="12" y="84"/>
                  </a:cubicBezTo>
                  <a:cubicBezTo>
                    <a:pt x="12" y="72"/>
                    <a:pt x="143" y="1"/>
                    <a:pt x="155" y="13"/>
                  </a:cubicBezTo>
                  <a:cubicBezTo>
                    <a:pt x="203" y="13"/>
                    <a:pt x="251" y="84"/>
                    <a:pt x="298" y="96"/>
                  </a:cubicBezTo>
                  <a:cubicBezTo>
                    <a:pt x="322" y="96"/>
                    <a:pt x="417" y="13"/>
                    <a:pt x="453" y="13"/>
                  </a:cubicBezTo>
                  <a:cubicBezTo>
                    <a:pt x="477" y="13"/>
                    <a:pt x="572" y="84"/>
                    <a:pt x="596" y="96"/>
                  </a:cubicBezTo>
                  <a:cubicBezTo>
                    <a:pt x="608" y="108"/>
                    <a:pt x="727" y="168"/>
                    <a:pt x="727" y="179"/>
                  </a:cubicBezTo>
                  <a:cubicBezTo>
                    <a:pt x="727" y="191"/>
                    <a:pt x="572" y="251"/>
                    <a:pt x="572" y="2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30"/>
          <p:cNvSpPr txBox="1"/>
          <p:nvPr/>
        </p:nvSpPr>
        <p:spPr>
          <a:xfrm>
            <a:off x="80150" y="3452250"/>
            <a:ext cx="1297800" cy="3744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2500">
                <a:solidFill>
                  <a:schemeClr val="accent1"/>
                </a:solidFill>
                <a:latin typeface="Reenie Beanie"/>
                <a:ea typeface="Reenie Beanie"/>
                <a:cs typeface="Reenie Beanie"/>
                <a:sym typeface="Reenie Beanie"/>
              </a:rPr>
              <a:t>User Mode</a:t>
            </a:r>
            <a:endParaRPr sz="400">
              <a:latin typeface="Quicksand"/>
              <a:ea typeface="Quicksand"/>
              <a:cs typeface="Quicksand"/>
              <a:sym typeface="Quicksand"/>
            </a:endParaRPr>
          </a:p>
        </p:txBody>
      </p:sp>
      <p:sp>
        <p:nvSpPr>
          <p:cNvPr id="468" name="Google Shape;468;p30"/>
          <p:cNvSpPr txBox="1"/>
          <p:nvPr/>
        </p:nvSpPr>
        <p:spPr>
          <a:xfrm>
            <a:off x="80150" y="3846188"/>
            <a:ext cx="1551900" cy="3744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2500">
                <a:solidFill>
                  <a:schemeClr val="accent1"/>
                </a:solidFill>
                <a:latin typeface="Reenie Beanie"/>
                <a:ea typeface="Reenie Beanie"/>
                <a:cs typeface="Reenie Beanie"/>
                <a:sym typeface="Reenie Beanie"/>
              </a:rPr>
              <a:t>Kernel Mode</a:t>
            </a:r>
            <a:endParaRPr sz="400"/>
          </a:p>
        </p:txBody>
      </p:sp>
      <p:sp>
        <p:nvSpPr>
          <p:cNvPr id="469" name="Google Shape;469;p30"/>
          <p:cNvSpPr txBox="1"/>
          <p:nvPr/>
        </p:nvSpPr>
        <p:spPr>
          <a:xfrm>
            <a:off x="617900" y="524000"/>
            <a:ext cx="7815300" cy="69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Quicksand"/>
                <a:ea typeface="Quicksand"/>
                <a:cs typeface="Quicksand"/>
                <a:sym typeface="Quicksand"/>
              </a:rPr>
              <a:t>Ptrace (process trace)</a:t>
            </a:r>
            <a:r>
              <a:rPr b="1" lang="en" sz="1100">
                <a:solidFill>
                  <a:srgbClr val="FFFFFF"/>
                </a:solidFill>
                <a:latin typeface="Quicksand"/>
                <a:ea typeface="Quicksand"/>
                <a:cs typeface="Quicksand"/>
                <a:sym typeface="Quicksand"/>
              </a:rPr>
              <a:t> </a:t>
            </a:r>
            <a:r>
              <a:rPr lang="en" sz="1100">
                <a:solidFill>
                  <a:srgbClr val="FFFFFF"/>
                </a:solidFill>
                <a:latin typeface="Quicksand"/>
                <a:ea typeface="Quicksand"/>
                <a:cs typeface="Quicksand"/>
                <a:sym typeface="Quicksand"/>
              </a:rPr>
              <a:t>is a system call primarily used to implement </a:t>
            </a:r>
            <a:r>
              <a:rPr b="1" lang="en" sz="1100">
                <a:solidFill>
                  <a:schemeClr val="dk2"/>
                </a:solidFill>
                <a:latin typeface="Quicksand"/>
                <a:ea typeface="Quicksand"/>
                <a:cs typeface="Quicksand"/>
                <a:sym typeface="Quicksand"/>
              </a:rPr>
              <a:t>breakpoint debugging</a:t>
            </a:r>
            <a:r>
              <a:rPr b="1" lang="en" sz="1100">
                <a:solidFill>
                  <a:srgbClr val="FFFFFF"/>
                </a:solidFill>
                <a:latin typeface="Quicksand"/>
                <a:ea typeface="Quicksand"/>
                <a:cs typeface="Quicksand"/>
                <a:sym typeface="Quicksand"/>
              </a:rPr>
              <a:t> </a:t>
            </a:r>
            <a:r>
              <a:rPr lang="en" sz="1100">
                <a:solidFill>
                  <a:srgbClr val="FFFFFF"/>
                </a:solidFill>
                <a:latin typeface="Quicksand"/>
                <a:ea typeface="Quicksand"/>
                <a:cs typeface="Quicksand"/>
                <a:sym typeface="Quicksand"/>
              </a:rPr>
              <a:t>and </a:t>
            </a:r>
            <a:r>
              <a:rPr b="1" lang="en" sz="1100">
                <a:solidFill>
                  <a:schemeClr val="dk2"/>
                </a:solidFill>
                <a:latin typeface="Quicksand"/>
                <a:ea typeface="Quicksand"/>
                <a:cs typeface="Quicksand"/>
                <a:sym typeface="Quicksand"/>
              </a:rPr>
              <a:t>system call tracing</a:t>
            </a:r>
            <a:r>
              <a:rPr lang="en" sz="1100">
                <a:solidFill>
                  <a:srgbClr val="FFFFFF"/>
                </a:solidFill>
                <a:latin typeface="Quicksand"/>
                <a:ea typeface="Quicksand"/>
                <a:cs typeface="Quicksand"/>
                <a:sym typeface="Quicksand"/>
              </a:rPr>
              <a:t>. Ptrace provides a means by which one process (</a:t>
            </a:r>
            <a:r>
              <a:rPr b="1" lang="en" sz="1100">
                <a:solidFill>
                  <a:schemeClr val="dk1"/>
                </a:solidFill>
                <a:latin typeface="Quicksand"/>
                <a:ea typeface="Quicksand"/>
                <a:cs typeface="Quicksand"/>
                <a:sym typeface="Quicksand"/>
              </a:rPr>
              <a:t>the tracer</a:t>
            </a:r>
            <a:r>
              <a:rPr lang="en" sz="1100">
                <a:solidFill>
                  <a:srgbClr val="FFFFFF"/>
                </a:solidFill>
                <a:latin typeface="Quicksand"/>
                <a:ea typeface="Quicksand"/>
                <a:cs typeface="Quicksand"/>
                <a:sym typeface="Quicksand"/>
              </a:rPr>
              <a:t>) may observe and control the execution of another process (</a:t>
            </a:r>
            <a:r>
              <a:rPr b="1" lang="en" sz="1100">
                <a:solidFill>
                  <a:schemeClr val="dk1"/>
                </a:solidFill>
                <a:latin typeface="Quicksand"/>
                <a:ea typeface="Quicksand"/>
                <a:cs typeface="Quicksand"/>
                <a:sym typeface="Quicksand"/>
              </a:rPr>
              <a:t>the tracee</a:t>
            </a:r>
            <a:r>
              <a:rPr lang="en" sz="1100">
                <a:solidFill>
                  <a:srgbClr val="FFFFFF"/>
                </a:solidFill>
                <a:latin typeface="Quicksand"/>
                <a:ea typeface="Quicksand"/>
                <a:cs typeface="Quicksand"/>
                <a:sym typeface="Quicksand"/>
              </a:rPr>
              <a:t>), and examine/change the tracee’s memory and registers. </a:t>
            </a:r>
            <a:br>
              <a:rPr lang="en" sz="1100">
                <a:solidFill>
                  <a:srgbClr val="FFFFFF"/>
                </a:solidFill>
                <a:latin typeface="Quicksand"/>
                <a:ea typeface="Quicksand"/>
                <a:cs typeface="Quicksand"/>
                <a:sym typeface="Quicksand"/>
              </a:rPr>
            </a:br>
            <a:endParaRPr>
              <a:latin typeface="Quicksand"/>
              <a:ea typeface="Quicksand"/>
              <a:cs typeface="Quicksand"/>
              <a:sym typeface="Quicksand"/>
            </a:endParaRPr>
          </a:p>
        </p:txBody>
      </p:sp>
      <p:sp>
        <p:nvSpPr>
          <p:cNvPr id="470" name="Google Shape;470;p30"/>
          <p:cNvSpPr txBox="1"/>
          <p:nvPr/>
        </p:nvSpPr>
        <p:spPr>
          <a:xfrm>
            <a:off x="373975" y="1976075"/>
            <a:ext cx="2188500" cy="4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6AA84F"/>
                </a:solidFill>
                <a:latin typeface="Quicksand"/>
                <a:ea typeface="Quicksand"/>
                <a:cs typeface="Quicksand"/>
                <a:sym typeface="Quicksand"/>
              </a:rPr>
              <a:t>Tracer</a:t>
            </a:r>
            <a:r>
              <a:rPr b="1" lang="en" sz="1000">
                <a:solidFill>
                  <a:srgbClr val="FFFFFF"/>
                </a:solidFill>
                <a:latin typeface="Quicksand"/>
                <a:ea typeface="Quicksand"/>
                <a:cs typeface="Quicksand"/>
                <a:sym typeface="Quicksand"/>
              </a:rPr>
              <a:t> - Debugger - pid 1000</a:t>
            </a:r>
            <a:endParaRPr b="1" sz="1000">
              <a:solidFill>
                <a:srgbClr val="FFFFFF"/>
              </a:solidFill>
              <a:latin typeface="Quicksand"/>
              <a:ea typeface="Quicksand"/>
              <a:cs typeface="Quicksand"/>
              <a:sym typeface="Quicksand"/>
            </a:endParaRPr>
          </a:p>
        </p:txBody>
      </p:sp>
      <p:sp>
        <p:nvSpPr>
          <p:cNvPr id="471" name="Google Shape;471;p30"/>
          <p:cNvSpPr/>
          <p:nvPr/>
        </p:nvSpPr>
        <p:spPr>
          <a:xfrm rot="4563524">
            <a:off x="932323" y="3658347"/>
            <a:ext cx="1416743" cy="110997"/>
          </a:xfrm>
          <a:custGeom>
            <a:rect b="b" l="l" r="r" t="t"/>
            <a:pathLst>
              <a:path extrusionOk="0" h="4440" w="22519">
                <a:moveTo>
                  <a:pt x="18747" y="416"/>
                </a:moveTo>
                <a:cubicBezTo>
                  <a:pt x="18845" y="472"/>
                  <a:pt x="18943" y="513"/>
                  <a:pt x="19040" y="569"/>
                </a:cubicBezTo>
                <a:cubicBezTo>
                  <a:pt x="18957" y="569"/>
                  <a:pt x="18873" y="639"/>
                  <a:pt x="18859" y="723"/>
                </a:cubicBezTo>
                <a:cubicBezTo>
                  <a:pt x="18817" y="709"/>
                  <a:pt x="18775" y="695"/>
                  <a:pt x="18733" y="667"/>
                </a:cubicBezTo>
                <a:cubicBezTo>
                  <a:pt x="18719" y="667"/>
                  <a:pt x="18719" y="653"/>
                  <a:pt x="18705" y="639"/>
                </a:cubicBezTo>
                <a:cubicBezTo>
                  <a:pt x="18733" y="625"/>
                  <a:pt x="18747" y="597"/>
                  <a:pt x="18747" y="569"/>
                </a:cubicBezTo>
                <a:cubicBezTo>
                  <a:pt x="18747" y="513"/>
                  <a:pt x="18747" y="472"/>
                  <a:pt x="18747" y="416"/>
                </a:cubicBezTo>
                <a:close/>
                <a:moveTo>
                  <a:pt x="18747" y="1212"/>
                </a:moveTo>
                <a:cubicBezTo>
                  <a:pt x="18775" y="1254"/>
                  <a:pt x="18817" y="1366"/>
                  <a:pt x="18873" y="1519"/>
                </a:cubicBezTo>
                <a:lnTo>
                  <a:pt x="18747" y="1519"/>
                </a:lnTo>
                <a:cubicBezTo>
                  <a:pt x="18747" y="1421"/>
                  <a:pt x="18747" y="1310"/>
                  <a:pt x="18747" y="1212"/>
                </a:cubicBezTo>
                <a:close/>
                <a:moveTo>
                  <a:pt x="1000" y="1508"/>
                </a:moveTo>
                <a:cubicBezTo>
                  <a:pt x="1121" y="1508"/>
                  <a:pt x="1251" y="1521"/>
                  <a:pt x="1370" y="1533"/>
                </a:cubicBezTo>
                <a:cubicBezTo>
                  <a:pt x="1174" y="1561"/>
                  <a:pt x="978" y="1589"/>
                  <a:pt x="783" y="1631"/>
                </a:cubicBezTo>
                <a:cubicBezTo>
                  <a:pt x="764" y="1594"/>
                  <a:pt x="727" y="1569"/>
                  <a:pt x="688" y="1569"/>
                </a:cubicBezTo>
                <a:cubicBezTo>
                  <a:pt x="670" y="1569"/>
                  <a:pt x="651" y="1574"/>
                  <a:pt x="634" y="1586"/>
                </a:cubicBezTo>
                <a:lnTo>
                  <a:pt x="634" y="1586"/>
                </a:lnTo>
                <a:cubicBezTo>
                  <a:pt x="719" y="1527"/>
                  <a:pt x="853" y="1508"/>
                  <a:pt x="1000" y="1508"/>
                </a:cubicBezTo>
                <a:close/>
                <a:moveTo>
                  <a:pt x="3768" y="1674"/>
                </a:moveTo>
                <a:cubicBezTo>
                  <a:pt x="4590" y="1674"/>
                  <a:pt x="5413" y="1720"/>
                  <a:pt x="6231" y="1785"/>
                </a:cubicBezTo>
                <a:cubicBezTo>
                  <a:pt x="4820" y="1771"/>
                  <a:pt x="3409" y="1771"/>
                  <a:pt x="1984" y="1757"/>
                </a:cubicBezTo>
                <a:cubicBezTo>
                  <a:pt x="2577" y="1698"/>
                  <a:pt x="3172" y="1674"/>
                  <a:pt x="3768" y="1674"/>
                </a:cubicBezTo>
                <a:close/>
                <a:moveTo>
                  <a:pt x="8047" y="1659"/>
                </a:moveTo>
                <a:lnTo>
                  <a:pt x="8047" y="1659"/>
                </a:lnTo>
                <a:cubicBezTo>
                  <a:pt x="8564" y="1673"/>
                  <a:pt x="9080" y="1687"/>
                  <a:pt x="9597" y="1701"/>
                </a:cubicBezTo>
                <a:cubicBezTo>
                  <a:pt x="10575" y="1743"/>
                  <a:pt x="11553" y="1785"/>
                  <a:pt x="12531" y="1841"/>
                </a:cubicBezTo>
                <a:cubicBezTo>
                  <a:pt x="11595" y="1827"/>
                  <a:pt x="10645" y="1827"/>
                  <a:pt x="9709" y="1813"/>
                </a:cubicBezTo>
                <a:cubicBezTo>
                  <a:pt x="9486" y="1799"/>
                  <a:pt x="9262" y="1771"/>
                  <a:pt x="9053" y="1757"/>
                </a:cubicBezTo>
                <a:cubicBezTo>
                  <a:pt x="8717" y="1729"/>
                  <a:pt x="8382" y="1687"/>
                  <a:pt x="8047" y="1659"/>
                </a:cubicBezTo>
                <a:close/>
                <a:moveTo>
                  <a:pt x="2417" y="2078"/>
                </a:moveTo>
                <a:lnTo>
                  <a:pt x="2417" y="2078"/>
                </a:lnTo>
                <a:cubicBezTo>
                  <a:pt x="4834" y="2092"/>
                  <a:pt x="7264" y="2106"/>
                  <a:pt x="9681" y="2120"/>
                </a:cubicBezTo>
                <a:cubicBezTo>
                  <a:pt x="9863" y="2134"/>
                  <a:pt x="10058" y="2162"/>
                  <a:pt x="10240" y="2176"/>
                </a:cubicBezTo>
                <a:cubicBezTo>
                  <a:pt x="7628" y="2162"/>
                  <a:pt x="5029" y="2134"/>
                  <a:pt x="2417" y="2078"/>
                </a:cubicBezTo>
                <a:close/>
                <a:moveTo>
                  <a:pt x="21639" y="1994"/>
                </a:moveTo>
                <a:cubicBezTo>
                  <a:pt x="21694" y="2008"/>
                  <a:pt x="21750" y="2022"/>
                  <a:pt x="21806" y="2036"/>
                </a:cubicBezTo>
                <a:cubicBezTo>
                  <a:pt x="21827" y="2043"/>
                  <a:pt x="21848" y="2047"/>
                  <a:pt x="21867" y="2047"/>
                </a:cubicBezTo>
                <a:cubicBezTo>
                  <a:pt x="21887" y="2047"/>
                  <a:pt x="21904" y="2043"/>
                  <a:pt x="21918" y="2036"/>
                </a:cubicBezTo>
                <a:lnTo>
                  <a:pt x="21918" y="2036"/>
                </a:lnTo>
                <a:cubicBezTo>
                  <a:pt x="21862" y="2078"/>
                  <a:pt x="21806" y="2134"/>
                  <a:pt x="21736" y="2176"/>
                </a:cubicBezTo>
                <a:cubicBezTo>
                  <a:pt x="21736" y="2134"/>
                  <a:pt x="21708" y="2106"/>
                  <a:pt x="21680" y="2078"/>
                </a:cubicBezTo>
                <a:cubicBezTo>
                  <a:pt x="21667" y="2050"/>
                  <a:pt x="21653" y="2036"/>
                  <a:pt x="21625" y="2036"/>
                </a:cubicBezTo>
                <a:cubicBezTo>
                  <a:pt x="21639" y="2022"/>
                  <a:pt x="21639" y="2008"/>
                  <a:pt x="21639" y="1994"/>
                </a:cubicBezTo>
                <a:close/>
                <a:moveTo>
                  <a:pt x="18859" y="2329"/>
                </a:moveTo>
                <a:cubicBezTo>
                  <a:pt x="18859" y="2371"/>
                  <a:pt x="18845" y="2399"/>
                  <a:pt x="18845" y="2427"/>
                </a:cubicBezTo>
                <a:cubicBezTo>
                  <a:pt x="18803" y="2441"/>
                  <a:pt x="18761" y="2441"/>
                  <a:pt x="18719" y="2455"/>
                </a:cubicBezTo>
                <a:cubicBezTo>
                  <a:pt x="18733" y="2441"/>
                  <a:pt x="18733" y="2427"/>
                  <a:pt x="18733" y="2427"/>
                </a:cubicBezTo>
                <a:cubicBezTo>
                  <a:pt x="18761" y="2399"/>
                  <a:pt x="18789" y="2371"/>
                  <a:pt x="18803" y="2329"/>
                </a:cubicBezTo>
                <a:close/>
                <a:moveTo>
                  <a:pt x="18230" y="2441"/>
                </a:moveTo>
                <a:cubicBezTo>
                  <a:pt x="18230" y="2469"/>
                  <a:pt x="18230" y="2497"/>
                  <a:pt x="18230" y="2539"/>
                </a:cubicBezTo>
                <a:cubicBezTo>
                  <a:pt x="18202" y="2539"/>
                  <a:pt x="18174" y="2525"/>
                  <a:pt x="18146" y="2525"/>
                </a:cubicBezTo>
                <a:cubicBezTo>
                  <a:pt x="18146" y="2497"/>
                  <a:pt x="18132" y="2469"/>
                  <a:pt x="18118" y="2441"/>
                </a:cubicBezTo>
                <a:close/>
                <a:moveTo>
                  <a:pt x="6622" y="2469"/>
                </a:moveTo>
                <a:lnTo>
                  <a:pt x="6622" y="2469"/>
                </a:lnTo>
                <a:cubicBezTo>
                  <a:pt x="8494" y="2483"/>
                  <a:pt x="10352" y="2497"/>
                  <a:pt x="12210" y="2497"/>
                </a:cubicBezTo>
                <a:lnTo>
                  <a:pt x="12237" y="2497"/>
                </a:lnTo>
                <a:cubicBezTo>
                  <a:pt x="12950" y="2581"/>
                  <a:pt x="13648" y="2637"/>
                  <a:pt x="14347" y="2679"/>
                </a:cubicBezTo>
                <a:cubicBezTo>
                  <a:pt x="14160" y="2680"/>
                  <a:pt x="13974" y="2680"/>
                  <a:pt x="13787" y="2680"/>
                </a:cubicBezTo>
                <a:cubicBezTo>
                  <a:pt x="11402" y="2680"/>
                  <a:pt x="9006" y="2599"/>
                  <a:pt x="6622" y="2469"/>
                </a:cubicBezTo>
                <a:close/>
                <a:moveTo>
                  <a:pt x="18705" y="3251"/>
                </a:moveTo>
                <a:cubicBezTo>
                  <a:pt x="18733" y="3307"/>
                  <a:pt x="18789" y="3363"/>
                  <a:pt x="18873" y="3363"/>
                </a:cubicBezTo>
                <a:cubicBezTo>
                  <a:pt x="18943" y="3363"/>
                  <a:pt x="18998" y="3363"/>
                  <a:pt x="19054" y="3349"/>
                </a:cubicBezTo>
                <a:lnTo>
                  <a:pt x="19054" y="3349"/>
                </a:lnTo>
                <a:cubicBezTo>
                  <a:pt x="18929" y="3475"/>
                  <a:pt x="18817" y="3615"/>
                  <a:pt x="18705" y="3768"/>
                </a:cubicBezTo>
                <a:cubicBezTo>
                  <a:pt x="18705" y="3587"/>
                  <a:pt x="18705" y="3419"/>
                  <a:pt x="18705" y="3251"/>
                </a:cubicBezTo>
                <a:close/>
                <a:moveTo>
                  <a:pt x="18536" y="1"/>
                </a:moveTo>
                <a:cubicBezTo>
                  <a:pt x="18498" y="1"/>
                  <a:pt x="18462" y="16"/>
                  <a:pt x="18440" y="53"/>
                </a:cubicBezTo>
                <a:cubicBezTo>
                  <a:pt x="18428" y="48"/>
                  <a:pt x="18417" y="46"/>
                  <a:pt x="18407" y="46"/>
                </a:cubicBezTo>
                <a:cubicBezTo>
                  <a:pt x="18316" y="46"/>
                  <a:pt x="18269" y="198"/>
                  <a:pt x="18370" y="248"/>
                </a:cubicBezTo>
                <a:lnTo>
                  <a:pt x="18384" y="248"/>
                </a:lnTo>
                <a:cubicBezTo>
                  <a:pt x="18370" y="360"/>
                  <a:pt x="18356" y="486"/>
                  <a:pt x="18342" y="597"/>
                </a:cubicBezTo>
                <a:cubicBezTo>
                  <a:pt x="18258" y="653"/>
                  <a:pt x="18230" y="793"/>
                  <a:pt x="18300" y="863"/>
                </a:cubicBezTo>
                <a:cubicBezTo>
                  <a:pt x="18272" y="1198"/>
                  <a:pt x="18244" y="1533"/>
                  <a:pt x="18230" y="1855"/>
                </a:cubicBezTo>
                <a:cubicBezTo>
                  <a:pt x="15129" y="1687"/>
                  <a:pt x="12014" y="1519"/>
                  <a:pt x="8913" y="1408"/>
                </a:cubicBezTo>
                <a:cubicBezTo>
                  <a:pt x="7306" y="1352"/>
                  <a:pt x="5700" y="1310"/>
                  <a:pt x="4094" y="1296"/>
                </a:cubicBezTo>
                <a:cubicBezTo>
                  <a:pt x="3283" y="1296"/>
                  <a:pt x="2487" y="1296"/>
                  <a:pt x="1677" y="1310"/>
                </a:cubicBezTo>
                <a:cubicBezTo>
                  <a:pt x="1484" y="1310"/>
                  <a:pt x="1284" y="1288"/>
                  <a:pt x="1089" y="1288"/>
                </a:cubicBezTo>
                <a:cubicBezTo>
                  <a:pt x="846" y="1288"/>
                  <a:pt x="614" y="1322"/>
                  <a:pt x="420" y="1477"/>
                </a:cubicBezTo>
                <a:cubicBezTo>
                  <a:pt x="392" y="1505"/>
                  <a:pt x="378" y="1561"/>
                  <a:pt x="392" y="1589"/>
                </a:cubicBezTo>
                <a:cubicBezTo>
                  <a:pt x="406" y="1645"/>
                  <a:pt x="406" y="1673"/>
                  <a:pt x="420" y="1701"/>
                </a:cubicBezTo>
                <a:cubicBezTo>
                  <a:pt x="336" y="1715"/>
                  <a:pt x="252" y="1743"/>
                  <a:pt x="168" y="1757"/>
                </a:cubicBezTo>
                <a:cubicBezTo>
                  <a:pt x="1" y="1799"/>
                  <a:pt x="29" y="2064"/>
                  <a:pt x="210" y="2064"/>
                </a:cubicBezTo>
                <a:lnTo>
                  <a:pt x="294" y="2064"/>
                </a:lnTo>
                <a:cubicBezTo>
                  <a:pt x="196" y="2134"/>
                  <a:pt x="224" y="2343"/>
                  <a:pt x="392" y="2357"/>
                </a:cubicBezTo>
                <a:cubicBezTo>
                  <a:pt x="4991" y="2725"/>
                  <a:pt x="9607" y="3026"/>
                  <a:pt x="14220" y="3026"/>
                </a:cubicBezTo>
                <a:cubicBezTo>
                  <a:pt x="15562" y="3026"/>
                  <a:pt x="16903" y="3001"/>
                  <a:pt x="18244" y="2944"/>
                </a:cubicBezTo>
                <a:cubicBezTo>
                  <a:pt x="18258" y="3391"/>
                  <a:pt x="18300" y="3838"/>
                  <a:pt x="18370" y="4285"/>
                </a:cubicBezTo>
                <a:cubicBezTo>
                  <a:pt x="18370" y="4299"/>
                  <a:pt x="18370" y="4313"/>
                  <a:pt x="18370" y="4327"/>
                </a:cubicBezTo>
                <a:cubicBezTo>
                  <a:pt x="18382" y="4405"/>
                  <a:pt x="18441" y="4440"/>
                  <a:pt x="18505" y="4440"/>
                </a:cubicBezTo>
                <a:cubicBezTo>
                  <a:pt x="18590" y="4440"/>
                  <a:pt x="18683" y="4380"/>
                  <a:pt x="18691" y="4285"/>
                </a:cubicBezTo>
                <a:cubicBezTo>
                  <a:pt x="20088" y="3768"/>
                  <a:pt x="21345" y="3000"/>
                  <a:pt x="22449" y="1994"/>
                </a:cubicBezTo>
                <a:cubicBezTo>
                  <a:pt x="22519" y="1924"/>
                  <a:pt x="22519" y="1785"/>
                  <a:pt x="22421" y="1743"/>
                </a:cubicBezTo>
                <a:cubicBezTo>
                  <a:pt x="21192" y="1198"/>
                  <a:pt x="19962" y="667"/>
                  <a:pt x="18719" y="164"/>
                </a:cubicBezTo>
                <a:cubicBezTo>
                  <a:pt x="18710" y="70"/>
                  <a:pt x="18617" y="1"/>
                  <a:pt x="18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2" name="Google Shape;472;p30"/>
          <p:cNvPicPr preferRelativeResize="0"/>
          <p:nvPr/>
        </p:nvPicPr>
        <p:blipFill>
          <a:blip r:embed="rId3">
            <a:alphaModFix/>
          </a:blip>
          <a:stretch>
            <a:fillRect/>
          </a:stretch>
        </p:blipFill>
        <p:spPr>
          <a:xfrm>
            <a:off x="146700" y="4145100"/>
            <a:ext cx="374399" cy="374399"/>
          </a:xfrm>
          <a:prstGeom prst="rect">
            <a:avLst/>
          </a:prstGeom>
          <a:noFill/>
          <a:ln>
            <a:noFill/>
          </a:ln>
        </p:spPr>
      </p:pic>
      <p:grpSp>
        <p:nvGrpSpPr>
          <p:cNvPr id="473" name="Google Shape;473;p30"/>
          <p:cNvGrpSpPr/>
          <p:nvPr/>
        </p:nvGrpSpPr>
        <p:grpSpPr>
          <a:xfrm>
            <a:off x="146701" y="3136240"/>
            <a:ext cx="514476" cy="294288"/>
            <a:chOff x="5733194" y="2431718"/>
            <a:chExt cx="446826" cy="327059"/>
          </a:xfrm>
        </p:grpSpPr>
        <p:sp>
          <p:nvSpPr>
            <p:cNvPr id="474" name="Google Shape;474;p30"/>
            <p:cNvSpPr/>
            <p:nvPr/>
          </p:nvSpPr>
          <p:spPr>
            <a:xfrm>
              <a:off x="6032946" y="2474145"/>
              <a:ext cx="56112" cy="20115"/>
            </a:xfrm>
            <a:custGeom>
              <a:rect b="b" l="l" r="r" t="t"/>
              <a:pathLst>
                <a:path extrusionOk="0" h="632" w="1763">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solidFill>
              <a:srgbClr val="657E9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5733194" y="2431718"/>
              <a:ext cx="446826" cy="327059"/>
            </a:xfrm>
            <a:custGeom>
              <a:rect b="b" l="l" r="r" t="t"/>
              <a:pathLst>
                <a:path extrusionOk="0" h="10276" w="14039">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solidFill>
              <a:srgbClr val="657E9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6019323" y="2641653"/>
              <a:ext cx="13272" cy="13272"/>
            </a:xfrm>
            <a:custGeom>
              <a:rect b="b" l="l" r="r" t="t"/>
              <a:pathLst>
                <a:path extrusionOk="0" h="417" w="417">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solidFill>
              <a:srgbClr val="657E9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30"/>
          <p:cNvSpPr txBox="1"/>
          <p:nvPr/>
        </p:nvSpPr>
        <p:spPr>
          <a:xfrm>
            <a:off x="2526413" y="1998938"/>
            <a:ext cx="22257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Quicksand"/>
                <a:ea typeface="Quicksand"/>
                <a:cs typeface="Quicksand"/>
                <a:sym typeface="Quicksand"/>
              </a:rPr>
              <a:t>Tracee</a:t>
            </a:r>
            <a:r>
              <a:rPr b="1" lang="en" sz="1000">
                <a:solidFill>
                  <a:srgbClr val="FFFFFF"/>
                </a:solidFill>
                <a:latin typeface="Quicksand"/>
                <a:ea typeface="Quicksand"/>
                <a:cs typeface="Quicksand"/>
                <a:sym typeface="Quicksand"/>
              </a:rPr>
              <a:t> - child process - pid 1010</a:t>
            </a:r>
            <a:endParaRPr b="1" sz="1000">
              <a:solidFill>
                <a:srgbClr val="FFFFFF"/>
              </a:solidFill>
              <a:latin typeface="Quicksand"/>
              <a:ea typeface="Quicksand"/>
              <a:cs typeface="Quicksand"/>
              <a:sym typeface="Quicksand"/>
            </a:endParaRPr>
          </a:p>
        </p:txBody>
      </p:sp>
      <p:sp>
        <p:nvSpPr>
          <p:cNvPr id="478" name="Google Shape;478;p30"/>
          <p:cNvSpPr txBox="1"/>
          <p:nvPr/>
        </p:nvSpPr>
        <p:spPr>
          <a:xfrm>
            <a:off x="2468313" y="1261588"/>
            <a:ext cx="35787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FF"/>
                </a:solidFill>
                <a:latin typeface="Quicksand"/>
                <a:ea typeface="Quicksand"/>
                <a:cs typeface="Quicksand"/>
                <a:sym typeface="Quicksand"/>
              </a:rPr>
              <a:t>#include &lt;sys/ptrace.h&gt;</a:t>
            </a:r>
            <a:endParaRPr sz="900">
              <a:solidFill>
                <a:srgbClr val="FFFFFF"/>
              </a:solidFill>
              <a:latin typeface="Quicksand"/>
              <a:ea typeface="Quicksand"/>
              <a:cs typeface="Quicksand"/>
              <a:sym typeface="Quicksand"/>
            </a:endParaRPr>
          </a:p>
          <a:p>
            <a:pPr indent="0" lvl="0" marL="0" rtl="0" algn="l">
              <a:spcBef>
                <a:spcPts val="0"/>
              </a:spcBef>
              <a:spcAft>
                <a:spcPts val="0"/>
              </a:spcAft>
              <a:buNone/>
            </a:pPr>
            <a:r>
              <a:t/>
            </a:r>
            <a:endParaRPr sz="900">
              <a:solidFill>
                <a:srgbClr val="FFFFFF"/>
              </a:solidFill>
              <a:latin typeface="Quicksand"/>
              <a:ea typeface="Quicksand"/>
              <a:cs typeface="Quicksand"/>
              <a:sym typeface="Quicksand"/>
            </a:endParaRPr>
          </a:p>
          <a:p>
            <a:pPr indent="0" lvl="0" marL="0" rtl="0" algn="l">
              <a:spcBef>
                <a:spcPts val="0"/>
              </a:spcBef>
              <a:spcAft>
                <a:spcPts val="0"/>
              </a:spcAft>
              <a:buNone/>
            </a:pPr>
            <a:r>
              <a:rPr lang="en" sz="900">
                <a:solidFill>
                  <a:srgbClr val="FFFFFF"/>
                </a:solidFill>
                <a:latin typeface="Quicksand"/>
                <a:ea typeface="Quicksand"/>
                <a:cs typeface="Quicksand"/>
                <a:sym typeface="Quicksand"/>
              </a:rPr>
              <a:t>       </a:t>
            </a:r>
            <a:r>
              <a:rPr b="1" lang="en" sz="900">
                <a:solidFill>
                  <a:srgbClr val="FFFFFF"/>
                </a:solidFill>
                <a:latin typeface="Quicksand"/>
                <a:ea typeface="Quicksand"/>
                <a:cs typeface="Quicksand"/>
                <a:sym typeface="Quicksand"/>
              </a:rPr>
              <a:t>long ptrace(enum </a:t>
            </a:r>
            <a:r>
              <a:rPr b="1" lang="en" sz="900">
                <a:solidFill>
                  <a:schemeClr val="lt1"/>
                </a:solidFill>
                <a:latin typeface="Quicksand"/>
                <a:ea typeface="Quicksand"/>
                <a:cs typeface="Quicksand"/>
                <a:sym typeface="Quicksand"/>
              </a:rPr>
              <a:t>__ptrace_request</a:t>
            </a:r>
            <a:r>
              <a:rPr b="1" lang="en" sz="900">
                <a:solidFill>
                  <a:srgbClr val="FFFFFF"/>
                </a:solidFill>
                <a:latin typeface="Quicksand"/>
                <a:ea typeface="Quicksand"/>
                <a:cs typeface="Quicksand"/>
                <a:sym typeface="Quicksand"/>
              </a:rPr>
              <a:t> </a:t>
            </a:r>
            <a:r>
              <a:rPr i="1" lang="en" sz="900">
                <a:solidFill>
                  <a:schemeClr val="lt1"/>
                </a:solidFill>
                <a:latin typeface="Quicksand"/>
                <a:ea typeface="Quicksand"/>
                <a:cs typeface="Quicksand"/>
                <a:sym typeface="Quicksand"/>
              </a:rPr>
              <a:t>request</a:t>
            </a:r>
            <a:r>
              <a:rPr b="1" lang="en" sz="900">
                <a:solidFill>
                  <a:schemeClr val="lt1"/>
                </a:solidFill>
                <a:latin typeface="Quicksand"/>
                <a:ea typeface="Quicksand"/>
                <a:cs typeface="Quicksand"/>
                <a:sym typeface="Quicksand"/>
              </a:rPr>
              <a:t>,</a:t>
            </a:r>
            <a:r>
              <a:rPr b="1" lang="en" sz="900">
                <a:solidFill>
                  <a:srgbClr val="FFFFFF"/>
                </a:solidFill>
                <a:latin typeface="Quicksand"/>
                <a:ea typeface="Quicksand"/>
                <a:cs typeface="Quicksand"/>
                <a:sym typeface="Quicksand"/>
              </a:rPr>
              <a:t> </a:t>
            </a:r>
            <a:r>
              <a:rPr b="1" lang="en" sz="900">
                <a:solidFill>
                  <a:schemeClr val="dk1"/>
                </a:solidFill>
                <a:latin typeface="Quicksand"/>
                <a:ea typeface="Quicksand"/>
                <a:cs typeface="Quicksand"/>
                <a:sym typeface="Quicksand"/>
              </a:rPr>
              <a:t>pid_t </a:t>
            </a:r>
            <a:r>
              <a:rPr i="1" lang="en" sz="900">
                <a:solidFill>
                  <a:schemeClr val="dk1"/>
                </a:solidFill>
                <a:latin typeface="Quicksand"/>
                <a:ea typeface="Quicksand"/>
                <a:cs typeface="Quicksand"/>
                <a:sym typeface="Quicksand"/>
              </a:rPr>
              <a:t>pid</a:t>
            </a:r>
            <a:r>
              <a:rPr b="1" lang="en" sz="900">
                <a:solidFill>
                  <a:schemeClr val="dk1"/>
                </a:solidFill>
                <a:latin typeface="Quicksand"/>
                <a:ea typeface="Quicksand"/>
                <a:cs typeface="Quicksand"/>
                <a:sym typeface="Quicksand"/>
              </a:rPr>
              <a:t>,</a:t>
            </a:r>
            <a:endParaRPr sz="900">
              <a:solidFill>
                <a:schemeClr val="dk1"/>
              </a:solidFill>
              <a:latin typeface="Quicksand"/>
              <a:ea typeface="Quicksand"/>
              <a:cs typeface="Quicksand"/>
              <a:sym typeface="Quicksand"/>
            </a:endParaRPr>
          </a:p>
          <a:p>
            <a:pPr indent="0" lvl="0" marL="0" rtl="0" algn="l">
              <a:spcBef>
                <a:spcPts val="0"/>
              </a:spcBef>
              <a:spcAft>
                <a:spcPts val="0"/>
              </a:spcAft>
              <a:buNone/>
            </a:pPr>
            <a:r>
              <a:rPr lang="en" sz="900">
                <a:solidFill>
                  <a:srgbClr val="FFFFFF"/>
                </a:solidFill>
                <a:latin typeface="Quicksand"/>
                <a:ea typeface="Quicksand"/>
                <a:cs typeface="Quicksand"/>
                <a:sym typeface="Quicksand"/>
              </a:rPr>
              <a:t>                   </a:t>
            </a:r>
            <a:r>
              <a:rPr b="1" lang="en" sz="900">
                <a:solidFill>
                  <a:schemeClr val="dk2"/>
                </a:solidFill>
                <a:latin typeface="Quicksand"/>
                <a:ea typeface="Quicksand"/>
                <a:cs typeface="Quicksand"/>
                <a:sym typeface="Quicksand"/>
              </a:rPr>
              <a:t>void *</a:t>
            </a:r>
            <a:r>
              <a:rPr i="1" lang="en" sz="900">
                <a:solidFill>
                  <a:schemeClr val="dk2"/>
                </a:solidFill>
                <a:latin typeface="Quicksand"/>
                <a:ea typeface="Quicksand"/>
                <a:cs typeface="Quicksand"/>
                <a:sym typeface="Quicksand"/>
              </a:rPr>
              <a:t>addr</a:t>
            </a:r>
            <a:r>
              <a:rPr b="1" lang="en" sz="900">
                <a:solidFill>
                  <a:srgbClr val="FFFFFF"/>
                </a:solidFill>
                <a:latin typeface="Quicksand"/>
                <a:ea typeface="Quicksand"/>
                <a:cs typeface="Quicksand"/>
                <a:sym typeface="Quicksand"/>
              </a:rPr>
              <a:t>, </a:t>
            </a:r>
            <a:r>
              <a:rPr b="1" lang="en" sz="900">
                <a:solidFill>
                  <a:srgbClr val="6AA84F"/>
                </a:solidFill>
                <a:latin typeface="Quicksand"/>
                <a:ea typeface="Quicksand"/>
                <a:cs typeface="Quicksand"/>
                <a:sym typeface="Quicksand"/>
              </a:rPr>
              <a:t>void *</a:t>
            </a:r>
            <a:r>
              <a:rPr i="1" lang="en" sz="900">
                <a:solidFill>
                  <a:srgbClr val="6AA84F"/>
                </a:solidFill>
                <a:latin typeface="Quicksand"/>
                <a:ea typeface="Quicksand"/>
                <a:cs typeface="Quicksand"/>
                <a:sym typeface="Quicksand"/>
              </a:rPr>
              <a:t>data</a:t>
            </a:r>
            <a:r>
              <a:rPr b="1" lang="en" sz="900">
                <a:solidFill>
                  <a:srgbClr val="FFFFFF"/>
                </a:solidFill>
                <a:latin typeface="Quicksand"/>
                <a:ea typeface="Quicksand"/>
                <a:cs typeface="Quicksand"/>
                <a:sym typeface="Quicksand"/>
              </a:rPr>
              <a:t>);</a:t>
            </a:r>
            <a:endParaRPr sz="1200">
              <a:solidFill>
                <a:srgbClr val="FFFFFF"/>
              </a:solidFill>
              <a:latin typeface="Quicksand"/>
              <a:ea typeface="Quicksand"/>
              <a:cs typeface="Quicksand"/>
              <a:sym typeface="Quicksand"/>
            </a:endParaRPr>
          </a:p>
        </p:txBody>
      </p:sp>
      <p:sp>
        <p:nvSpPr>
          <p:cNvPr id="479" name="Google Shape;479;p30"/>
          <p:cNvSpPr/>
          <p:nvPr/>
        </p:nvSpPr>
        <p:spPr>
          <a:xfrm>
            <a:off x="2421038" y="1308988"/>
            <a:ext cx="3600900" cy="629700"/>
          </a:xfrm>
          <a:prstGeom prst="roundRect">
            <a:avLst>
              <a:gd fmla="val 16667"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80" name="Google Shape;480;p30"/>
          <p:cNvSpPr txBox="1"/>
          <p:nvPr/>
        </p:nvSpPr>
        <p:spPr>
          <a:xfrm>
            <a:off x="940575" y="4369457"/>
            <a:ext cx="22692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Quicksand"/>
                <a:ea typeface="Quicksand"/>
                <a:cs typeface="Quicksand"/>
                <a:sym typeface="Quicksand"/>
              </a:rPr>
              <a:t>Fork</a:t>
            </a:r>
            <a:r>
              <a:rPr lang="en" sz="1000">
                <a:solidFill>
                  <a:srgbClr val="FFFFFF"/>
                </a:solidFill>
                <a:latin typeface="Quicksand"/>
                <a:ea typeface="Quicksand"/>
                <a:cs typeface="Quicksand"/>
                <a:sym typeface="Quicksand"/>
              </a:rPr>
              <a:t> - Process duplicates itself into new process referred to as the </a:t>
            </a:r>
            <a:r>
              <a:rPr b="1" i="1" lang="en" sz="1000">
                <a:solidFill>
                  <a:srgbClr val="FFFFFF"/>
                </a:solidFill>
                <a:latin typeface="Quicksand"/>
                <a:ea typeface="Quicksand"/>
                <a:cs typeface="Quicksand"/>
                <a:sym typeface="Quicksand"/>
              </a:rPr>
              <a:t>child process</a:t>
            </a:r>
            <a:endParaRPr b="1" i="1" sz="1000">
              <a:solidFill>
                <a:srgbClr val="FFFFFF"/>
              </a:solidFill>
              <a:latin typeface="Quicksand"/>
              <a:ea typeface="Quicksand"/>
              <a:cs typeface="Quicksand"/>
              <a:sym typeface="Quicksand"/>
            </a:endParaRPr>
          </a:p>
        </p:txBody>
      </p:sp>
      <p:pic>
        <p:nvPicPr>
          <p:cNvPr id="481" name="Google Shape;481;p30"/>
          <p:cNvPicPr preferRelativeResize="0"/>
          <p:nvPr/>
        </p:nvPicPr>
        <p:blipFill>
          <a:blip r:embed="rId4">
            <a:alphaModFix/>
          </a:blip>
          <a:stretch>
            <a:fillRect/>
          </a:stretch>
        </p:blipFill>
        <p:spPr>
          <a:xfrm>
            <a:off x="3099240" y="2300075"/>
            <a:ext cx="629641" cy="629700"/>
          </a:xfrm>
          <a:prstGeom prst="rect">
            <a:avLst/>
          </a:prstGeom>
          <a:noFill/>
          <a:ln>
            <a:noFill/>
          </a:ln>
        </p:spPr>
      </p:pic>
      <p:sp>
        <p:nvSpPr>
          <p:cNvPr id="482" name="Google Shape;482;p30"/>
          <p:cNvSpPr/>
          <p:nvPr/>
        </p:nvSpPr>
        <p:spPr>
          <a:xfrm rot="4475187">
            <a:off x="2583046" y="3577837"/>
            <a:ext cx="1307121" cy="111021"/>
          </a:xfrm>
          <a:custGeom>
            <a:rect b="b" l="l" r="r" t="t"/>
            <a:pathLst>
              <a:path extrusionOk="0" h="4440" w="22519">
                <a:moveTo>
                  <a:pt x="18747" y="416"/>
                </a:moveTo>
                <a:cubicBezTo>
                  <a:pt x="18845" y="472"/>
                  <a:pt x="18943" y="513"/>
                  <a:pt x="19040" y="569"/>
                </a:cubicBezTo>
                <a:cubicBezTo>
                  <a:pt x="18957" y="569"/>
                  <a:pt x="18873" y="639"/>
                  <a:pt x="18859" y="723"/>
                </a:cubicBezTo>
                <a:cubicBezTo>
                  <a:pt x="18817" y="709"/>
                  <a:pt x="18775" y="695"/>
                  <a:pt x="18733" y="667"/>
                </a:cubicBezTo>
                <a:cubicBezTo>
                  <a:pt x="18719" y="667"/>
                  <a:pt x="18719" y="653"/>
                  <a:pt x="18705" y="639"/>
                </a:cubicBezTo>
                <a:cubicBezTo>
                  <a:pt x="18733" y="625"/>
                  <a:pt x="18747" y="597"/>
                  <a:pt x="18747" y="569"/>
                </a:cubicBezTo>
                <a:cubicBezTo>
                  <a:pt x="18747" y="513"/>
                  <a:pt x="18747" y="472"/>
                  <a:pt x="18747" y="416"/>
                </a:cubicBezTo>
                <a:close/>
                <a:moveTo>
                  <a:pt x="18747" y="1212"/>
                </a:moveTo>
                <a:cubicBezTo>
                  <a:pt x="18775" y="1254"/>
                  <a:pt x="18817" y="1366"/>
                  <a:pt x="18873" y="1519"/>
                </a:cubicBezTo>
                <a:lnTo>
                  <a:pt x="18747" y="1519"/>
                </a:lnTo>
                <a:cubicBezTo>
                  <a:pt x="18747" y="1421"/>
                  <a:pt x="18747" y="1310"/>
                  <a:pt x="18747" y="1212"/>
                </a:cubicBezTo>
                <a:close/>
                <a:moveTo>
                  <a:pt x="1000" y="1508"/>
                </a:moveTo>
                <a:cubicBezTo>
                  <a:pt x="1121" y="1508"/>
                  <a:pt x="1251" y="1521"/>
                  <a:pt x="1370" y="1533"/>
                </a:cubicBezTo>
                <a:cubicBezTo>
                  <a:pt x="1174" y="1561"/>
                  <a:pt x="978" y="1589"/>
                  <a:pt x="783" y="1631"/>
                </a:cubicBezTo>
                <a:cubicBezTo>
                  <a:pt x="764" y="1594"/>
                  <a:pt x="727" y="1569"/>
                  <a:pt x="688" y="1569"/>
                </a:cubicBezTo>
                <a:cubicBezTo>
                  <a:pt x="670" y="1569"/>
                  <a:pt x="651" y="1574"/>
                  <a:pt x="634" y="1586"/>
                </a:cubicBezTo>
                <a:lnTo>
                  <a:pt x="634" y="1586"/>
                </a:lnTo>
                <a:cubicBezTo>
                  <a:pt x="719" y="1527"/>
                  <a:pt x="853" y="1508"/>
                  <a:pt x="1000" y="1508"/>
                </a:cubicBezTo>
                <a:close/>
                <a:moveTo>
                  <a:pt x="3768" y="1674"/>
                </a:moveTo>
                <a:cubicBezTo>
                  <a:pt x="4590" y="1674"/>
                  <a:pt x="5413" y="1720"/>
                  <a:pt x="6231" y="1785"/>
                </a:cubicBezTo>
                <a:cubicBezTo>
                  <a:pt x="4820" y="1771"/>
                  <a:pt x="3409" y="1771"/>
                  <a:pt x="1984" y="1757"/>
                </a:cubicBezTo>
                <a:cubicBezTo>
                  <a:pt x="2577" y="1698"/>
                  <a:pt x="3172" y="1674"/>
                  <a:pt x="3768" y="1674"/>
                </a:cubicBezTo>
                <a:close/>
                <a:moveTo>
                  <a:pt x="8047" y="1659"/>
                </a:moveTo>
                <a:lnTo>
                  <a:pt x="8047" y="1659"/>
                </a:lnTo>
                <a:cubicBezTo>
                  <a:pt x="8564" y="1673"/>
                  <a:pt x="9080" y="1687"/>
                  <a:pt x="9597" y="1701"/>
                </a:cubicBezTo>
                <a:cubicBezTo>
                  <a:pt x="10575" y="1743"/>
                  <a:pt x="11553" y="1785"/>
                  <a:pt x="12531" y="1841"/>
                </a:cubicBezTo>
                <a:cubicBezTo>
                  <a:pt x="11595" y="1827"/>
                  <a:pt x="10645" y="1827"/>
                  <a:pt x="9709" y="1813"/>
                </a:cubicBezTo>
                <a:cubicBezTo>
                  <a:pt x="9486" y="1799"/>
                  <a:pt x="9262" y="1771"/>
                  <a:pt x="9053" y="1757"/>
                </a:cubicBezTo>
                <a:cubicBezTo>
                  <a:pt x="8717" y="1729"/>
                  <a:pt x="8382" y="1687"/>
                  <a:pt x="8047" y="1659"/>
                </a:cubicBezTo>
                <a:close/>
                <a:moveTo>
                  <a:pt x="2417" y="2078"/>
                </a:moveTo>
                <a:lnTo>
                  <a:pt x="2417" y="2078"/>
                </a:lnTo>
                <a:cubicBezTo>
                  <a:pt x="4834" y="2092"/>
                  <a:pt x="7264" y="2106"/>
                  <a:pt x="9681" y="2120"/>
                </a:cubicBezTo>
                <a:cubicBezTo>
                  <a:pt x="9863" y="2134"/>
                  <a:pt x="10058" y="2162"/>
                  <a:pt x="10240" y="2176"/>
                </a:cubicBezTo>
                <a:cubicBezTo>
                  <a:pt x="7628" y="2162"/>
                  <a:pt x="5029" y="2134"/>
                  <a:pt x="2417" y="2078"/>
                </a:cubicBezTo>
                <a:close/>
                <a:moveTo>
                  <a:pt x="21639" y="1994"/>
                </a:moveTo>
                <a:cubicBezTo>
                  <a:pt x="21694" y="2008"/>
                  <a:pt x="21750" y="2022"/>
                  <a:pt x="21806" y="2036"/>
                </a:cubicBezTo>
                <a:cubicBezTo>
                  <a:pt x="21827" y="2043"/>
                  <a:pt x="21848" y="2047"/>
                  <a:pt x="21867" y="2047"/>
                </a:cubicBezTo>
                <a:cubicBezTo>
                  <a:pt x="21887" y="2047"/>
                  <a:pt x="21904" y="2043"/>
                  <a:pt x="21918" y="2036"/>
                </a:cubicBezTo>
                <a:lnTo>
                  <a:pt x="21918" y="2036"/>
                </a:lnTo>
                <a:cubicBezTo>
                  <a:pt x="21862" y="2078"/>
                  <a:pt x="21806" y="2134"/>
                  <a:pt x="21736" y="2176"/>
                </a:cubicBezTo>
                <a:cubicBezTo>
                  <a:pt x="21736" y="2134"/>
                  <a:pt x="21708" y="2106"/>
                  <a:pt x="21680" y="2078"/>
                </a:cubicBezTo>
                <a:cubicBezTo>
                  <a:pt x="21667" y="2050"/>
                  <a:pt x="21653" y="2036"/>
                  <a:pt x="21625" y="2036"/>
                </a:cubicBezTo>
                <a:cubicBezTo>
                  <a:pt x="21639" y="2022"/>
                  <a:pt x="21639" y="2008"/>
                  <a:pt x="21639" y="1994"/>
                </a:cubicBezTo>
                <a:close/>
                <a:moveTo>
                  <a:pt x="18859" y="2329"/>
                </a:moveTo>
                <a:cubicBezTo>
                  <a:pt x="18859" y="2371"/>
                  <a:pt x="18845" y="2399"/>
                  <a:pt x="18845" y="2427"/>
                </a:cubicBezTo>
                <a:cubicBezTo>
                  <a:pt x="18803" y="2441"/>
                  <a:pt x="18761" y="2441"/>
                  <a:pt x="18719" y="2455"/>
                </a:cubicBezTo>
                <a:cubicBezTo>
                  <a:pt x="18733" y="2441"/>
                  <a:pt x="18733" y="2427"/>
                  <a:pt x="18733" y="2427"/>
                </a:cubicBezTo>
                <a:cubicBezTo>
                  <a:pt x="18761" y="2399"/>
                  <a:pt x="18789" y="2371"/>
                  <a:pt x="18803" y="2329"/>
                </a:cubicBezTo>
                <a:close/>
                <a:moveTo>
                  <a:pt x="18230" y="2441"/>
                </a:moveTo>
                <a:cubicBezTo>
                  <a:pt x="18230" y="2469"/>
                  <a:pt x="18230" y="2497"/>
                  <a:pt x="18230" y="2539"/>
                </a:cubicBezTo>
                <a:cubicBezTo>
                  <a:pt x="18202" y="2539"/>
                  <a:pt x="18174" y="2525"/>
                  <a:pt x="18146" y="2525"/>
                </a:cubicBezTo>
                <a:cubicBezTo>
                  <a:pt x="18146" y="2497"/>
                  <a:pt x="18132" y="2469"/>
                  <a:pt x="18118" y="2441"/>
                </a:cubicBezTo>
                <a:close/>
                <a:moveTo>
                  <a:pt x="6622" y="2469"/>
                </a:moveTo>
                <a:lnTo>
                  <a:pt x="6622" y="2469"/>
                </a:lnTo>
                <a:cubicBezTo>
                  <a:pt x="8494" y="2483"/>
                  <a:pt x="10352" y="2497"/>
                  <a:pt x="12210" y="2497"/>
                </a:cubicBezTo>
                <a:lnTo>
                  <a:pt x="12237" y="2497"/>
                </a:lnTo>
                <a:cubicBezTo>
                  <a:pt x="12950" y="2581"/>
                  <a:pt x="13648" y="2637"/>
                  <a:pt x="14347" y="2679"/>
                </a:cubicBezTo>
                <a:cubicBezTo>
                  <a:pt x="14160" y="2680"/>
                  <a:pt x="13974" y="2680"/>
                  <a:pt x="13787" y="2680"/>
                </a:cubicBezTo>
                <a:cubicBezTo>
                  <a:pt x="11402" y="2680"/>
                  <a:pt x="9006" y="2599"/>
                  <a:pt x="6622" y="2469"/>
                </a:cubicBezTo>
                <a:close/>
                <a:moveTo>
                  <a:pt x="18705" y="3251"/>
                </a:moveTo>
                <a:cubicBezTo>
                  <a:pt x="18733" y="3307"/>
                  <a:pt x="18789" y="3363"/>
                  <a:pt x="18873" y="3363"/>
                </a:cubicBezTo>
                <a:cubicBezTo>
                  <a:pt x="18943" y="3363"/>
                  <a:pt x="18998" y="3363"/>
                  <a:pt x="19054" y="3349"/>
                </a:cubicBezTo>
                <a:lnTo>
                  <a:pt x="19054" y="3349"/>
                </a:lnTo>
                <a:cubicBezTo>
                  <a:pt x="18929" y="3475"/>
                  <a:pt x="18817" y="3615"/>
                  <a:pt x="18705" y="3768"/>
                </a:cubicBezTo>
                <a:cubicBezTo>
                  <a:pt x="18705" y="3587"/>
                  <a:pt x="18705" y="3419"/>
                  <a:pt x="18705" y="3251"/>
                </a:cubicBezTo>
                <a:close/>
                <a:moveTo>
                  <a:pt x="18536" y="1"/>
                </a:moveTo>
                <a:cubicBezTo>
                  <a:pt x="18498" y="1"/>
                  <a:pt x="18462" y="16"/>
                  <a:pt x="18440" y="53"/>
                </a:cubicBezTo>
                <a:cubicBezTo>
                  <a:pt x="18428" y="48"/>
                  <a:pt x="18417" y="46"/>
                  <a:pt x="18407" y="46"/>
                </a:cubicBezTo>
                <a:cubicBezTo>
                  <a:pt x="18316" y="46"/>
                  <a:pt x="18269" y="198"/>
                  <a:pt x="18370" y="248"/>
                </a:cubicBezTo>
                <a:lnTo>
                  <a:pt x="18384" y="248"/>
                </a:lnTo>
                <a:cubicBezTo>
                  <a:pt x="18370" y="360"/>
                  <a:pt x="18356" y="486"/>
                  <a:pt x="18342" y="597"/>
                </a:cubicBezTo>
                <a:cubicBezTo>
                  <a:pt x="18258" y="653"/>
                  <a:pt x="18230" y="793"/>
                  <a:pt x="18300" y="863"/>
                </a:cubicBezTo>
                <a:cubicBezTo>
                  <a:pt x="18272" y="1198"/>
                  <a:pt x="18244" y="1533"/>
                  <a:pt x="18230" y="1855"/>
                </a:cubicBezTo>
                <a:cubicBezTo>
                  <a:pt x="15129" y="1687"/>
                  <a:pt x="12014" y="1519"/>
                  <a:pt x="8913" y="1408"/>
                </a:cubicBezTo>
                <a:cubicBezTo>
                  <a:pt x="7306" y="1352"/>
                  <a:pt x="5700" y="1310"/>
                  <a:pt x="4094" y="1296"/>
                </a:cubicBezTo>
                <a:cubicBezTo>
                  <a:pt x="3283" y="1296"/>
                  <a:pt x="2487" y="1296"/>
                  <a:pt x="1677" y="1310"/>
                </a:cubicBezTo>
                <a:cubicBezTo>
                  <a:pt x="1484" y="1310"/>
                  <a:pt x="1284" y="1288"/>
                  <a:pt x="1089" y="1288"/>
                </a:cubicBezTo>
                <a:cubicBezTo>
                  <a:pt x="846" y="1288"/>
                  <a:pt x="614" y="1322"/>
                  <a:pt x="420" y="1477"/>
                </a:cubicBezTo>
                <a:cubicBezTo>
                  <a:pt x="392" y="1505"/>
                  <a:pt x="378" y="1561"/>
                  <a:pt x="392" y="1589"/>
                </a:cubicBezTo>
                <a:cubicBezTo>
                  <a:pt x="406" y="1645"/>
                  <a:pt x="406" y="1673"/>
                  <a:pt x="420" y="1701"/>
                </a:cubicBezTo>
                <a:cubicBezTo>
                  <a:pt x="336" y="1715"/>
                  <a:pt x="252" y="1743"/>
                  <a:pt x="168" y="1757"/>
                </a:cubicBezTo>
                <a:cubicBezTo>
                  <a:pt x="1" y="1799"/>
                  <a:pt x="29" y="2064"/>
                  <a:pt x="210" y="2064"/>
                </a:cubicBezTo>
                <a:lnTo>
                  <a:pt x="294" y="2064"/>
                </a:lnTo>
                <a:cubicBezTo>
                  <a:pt x="196" y="2134"/>
                  <a:pt x="224" y="2343"/>
                  <a:pt x="392" y="2357"/>
                </a:cubicBezTo>
                <a:cubicBezTo>
                  <a:pt x="4991" y="2725"/>
                  <a:pt x="9607" y="3026"/>
                  <a:pt x="14220" y="3026"/>
                </a:cubicBezTo>
                <a:cubicBezTo>
                  <a:pt x="15562" y="3026"/>
                  <a:pt x="16903" y="3001"/>
                  <a:pt x="18244" y="2944"/>
                </a:cubicBezTo>
                <a:cubicBezTo>
                  <a:pt x="18258" y="3391"/>
                  <a:pt x="18300" y="3838"/>
                  <a:pt x="18370" y="4285"/>
                </a:cubicBezTo>
                <a:cubicBezTo>
                  <a:pt x="18370" y="4299"/>
                  <a:pt x="18370" y="4313"/>
                  <a:pt x="18370" y="4327"/>
                </a:cubicBezTo>
                <a:cubicBezTo>
                  <a:pt x="18382" y="4405"/>
                  <a:pt x="18441" y="4440"/>
                  <a:pt x="18505" y="4440"/>
                </a:cubicBezTo>
                <a:cubicBezTo>
                  <a:pt x="18590" y="4440"/>
                  <a:pt x="18683" y="4380"/>
                  <a:pt x="18691" y="4285"/>
                </a:cubicBezTo>
                <a:cubicBezTo>
                  <a:pt x="20088" y="3768"/>
                  <a:pt x="21345" y="3000"/>
                  <a:pt x="22449" y="1994"/>
                </a:cubicBezTo>
                <a:cubicBezTo>
                  <a:pt x="22519" y="1924"/>
                  <a:pt x="22519" y="1785"/>
                  <a:pt x="22421" y="1743"/>
                </a:cubicBezTo>
                <a:cubicBezTo>
                  <a:pt x="21192" y="1198"/>
                  <a:pt x="19962" y="667"/>
                  <a:pt x="18719" y="164"/>
                </a:cubicBezTo>
                <a:cubicBezTo>
                  <a:pt x="18710" y="70"/>
                  <a:pt x="18617" y="1"/>
                  <a:pt x="1853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txBox="1"/>
          <p:nvPr/>
        </p:nvSpPr>
        <p:spPr>
          <a:xfrm>
            <a:off x="3163950" y="4336888"/>
            <a:ext cx="2963400" cy="7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6AA84F"/>
                </a:solidFill>
                <a:latin typeface="Quicksand"/>
                <a:ea typeface="Quicksand"/>
                <a:cs typeface="Quicksand"/>
                <a:sym typeface="Quicksand"/>
              </a:rPr>
              <a:t>PTRACE_TRACEME</a:t>
            </a:r>
            <a:r>
              <a:rPr lang="en" sz="1000">
                <a:solidFill>
                  <a:srgbClr val="FFFFFF"/>
                </a:solidFill>
                <a:latin typeface="Quicksand"/>
                <a:ea typeface="Quicksand"/>
                <a:cs typeface="Quicksand"/>
                <a:sym typeface="Quicksand"/>
              </a:rPr>
              <a:t> - ptrace syscall made w/ </a:t>
            </a:r>
            <a:r>
              <a:rPr b="1" lang="en" sz="1000">
                <a:solidFill>
                  <a:srgbClr val="FFFFFF"/>
                </a:solidFill>
                <a:latin typeface="Quicksand"/>
                <a:ea typeface="Quicksand"/>
                <a:cs typeface="Quicksand"/>
                <a:sym typeface="Quicksand"/>
              </a:rPr>
              <a:t>ptrace_traceme</a:t>
            </a:r>
            <a:r>
              <a:rPr lang="en" sz="1000">
                <a:solidFill>
                  <a:srgbClr val="FFFFFF"/>
                </a:solidFill>
                <a:latin typeface="Quicksand"/>
                <a:ea typeface="Quicksand"/>
                <a:cs typeface="Quicksand"/>
                <a:sym typeface="Quicksand"/>
              </a:rPr>
              <a:t> as request, which indicates that this process is to be traced by </a:t>
            </a:r>
            <a:r>
              <a:rPr lang="en" sz="1000">
                <a:solidFill>
                  <a:srgbClr val="FFFFFF"/>
                </a:solidFill>
                <a:latin typeface="Quicksand"/>
                <a:ea typeface="Quicksand"/>
                <a:cs typeface="Quicksand"/>
                <a:sym typeface="Quicksand"/>
              </a:rPr>
              <a:t>its</a:t>
            </a:r>
            <a:r>
              <a:rPr lang="en" sz="1000">
                <a:solidFill>
                  <a:srgbClr val="FFFFFF"/>
                </a:solidFill>
                <a:latin typeface="Quicksand"/>
                <a:ea typeface="Quicksand"/>
                <a:cs typeface="Quicksand"/>
                <a:sym typeface="Quicksand"/>
              </a:rPr>
              <a:t> parent</a:t>
            </a:r>
            <a:endParaRPr b="1" i="1" sz="1000">
              <a:solidFill>
                <a:srgbClr val="FFFFFF"/>
              </a:solidFill>
              <a:latin typeface="Quicksand"/>
              <a:ea typeface="Quicksand"/>
              <a:cs typeface="Quicksand"/>
              <a:sym typeface="Quicksand"/>
            </a:endParaRPr>
          </a:p>
        </p:txBody>
      </p:sp>
      <p:sp>
        <p:nvSpPr>
          <p:cNvPr id="484" name="Google Shape;484;p30"/>
          <p:cNvSpPr/>
          <p:nvPr/>
        </p:nvSpPr>
        <p:spPr>
          <a:xfrm rot="3427551">
            <a:off x="3714094" y="3561364"/>
            <a:ext cx="1798257" cy="111004"/>
          </a:xfrm>
          <a:custGeom>
            <a:rect b="b" l="l" r="r" t="t"/>
            <a:pathLst>
              <a:path extrusionOk="0" h="4440" w="22519">
                <a:moveTo>
                  <a:pt x="18747" y="416"/>
                </a:moveTo>
                <a:cubicBezTo>
                  <a:pt x="18845" y="472"/>
                  <a:pt x="18943" y="513"/>
                  <a:pt x="19040" y="569"/>
                </a:cubicBezTo>
                <a:cubicBezTo>
                  <a:pt x="18957" y="569"/>
                  <a:pt x="18873" y="639"/>
                  <a:pt x="18859" y="723"/>
                </a:cubicBezTo>
                <a:cubicBezTo>
                  <a:pt x="18817" y="709"/>
                  <a:pt x="18775" y="695"/>
                  <a:pt x="18733" y="667"/>
                </a:cubicBezTo>
                <a:cubicBezTo>
                  <a:pt x="18719" y="667"/>
                  <a:pt x="18719" y="653"/>
                  <a:pt x="18705" y="639"/>
                </a:cubicBezTo>
                <a:cubicBezTo>
                  <a:pt x="18733" y="625"/>
                  <a:pt x="18747" y="597"/>
                  <a:pt x="18747" y="569"/>
                </a:cubicBezTo>
                <a:cubicBezTo>
                  <a:pt x="18747" y="513"/>
                  <a:pt x="18747" y="472"/>
                  <a:pt x="18747" y="416"/>
                </a:cubicBezTo>
                <a:close/>
                <a:moveTo>
                  <a:pt x="18747" y="1212"/>
                </a:moveTo>
                <a:cubicBezTo>
                  <a:pt x="18775" y="1254"/>
                  <a:pt x="18817" y="1366"/>
                  <a:pt x="18873" y="1519"/>
                </a:cubicBezTo>
                <a:lnTo>
                  <a:pt x="18747" y="1519"/>
                </a:lnTo>
                <a:cubicBezTo>
                  <a:pt x="18747" y="1421"/>
                  <a:pt x="18747" y="1310"/>
                  <a:pt x="18747" y="1212"/>
                </a:cubicBezTo>
                <a:close/>
                <a:moveTo>
                  <a:pt x="1000" y="1508"/>
                </a:moveTo>
                <a:cubicBezTo>
                  <a:pt x="1121" y="1508"/>
                  <a:pt x="1251" y="1521"/>
                  <a:pt x="1370" y="1533"/>
                </a:cubicBezTo>
                <a:cubicBezTo>
                  <a:pt x="1174" y="1561"/>
                  <a:pt x="978" y="1589"/>
                  <a:pt x="783" y="1631"/>
                </a:cubicBezTo>
                <a:cubicBezTo>
                  <a:pt x="764" y="1594"/>
                  <a:pt x="727" y="1569"/>
                  <a:pt x="688" y="1569"/>
                </a:cubicBezTo>
                <a:cubicBezTo>
                  <a:pt x="670" y="1569"/>
                  <a:pt x="651" y="1574"/>
                  <a:pt x="634" y="1586"/>
                </a:cubicBezTo>
                <a:lnTo>
                  <a:pt x="634" y="1586"/>
                </a:lnTo>
                <a:cubicBezTo>
                  <a:pt x="719" y="1527"/>
                  <a:pt x="853" y="1508"/>
                  <a:pt x="1000" y="1508"/>
                </a:cubicBezTo>
                <a:close/>
                <a:moveTo>
                  <a:pt x="3768" y="1674"/>
                </a:moveTo>
                <a:cubicBezTo>
                  <a:pt x="4590" y="1674"/>
                  <a:pt x="5413" y="1720"/>
                  <a:pt x="6231" y="1785"/>
                </a:cubicBezTo>
                <a:cubicBezTo>
                  <a:pt x="4820" y="1771"/>
                  <a:pt x="3409" y="1771"/>
                  <a:pt x="1984" y="1757"/>
                </a:cubicBezTo>
                <a:cubicBezTo>
                  <a:pt x="2577" y="1698"/>
                  <a:pt x="3172" y="1674"/>
                  <a:pt x="3768" y="1674"/>
                </a:cubicBezTo>
                <a:close/>
                <a:moveTo>
                  <a:pt x="8047" y="1659"/>
                </a:moveTo>
                <a:lnTo>
                  <a:pt x="8047" y="1659"/>
                </a:lnTo>
                <a:cubicBezTo>
                  <a:pt x="8564" y="1673"/>
                  <a:pt x="9080" y="1687"/>
                  <a:pt x="9597" y="1701"/>
                </a:cubicBezTo>
                <a:cubicBezTo>
                  <a:pt x="10575" y="1743"/>
                  <a:pt x="11553" y="1785"/>
                  <a:pt x="12531" y="1841"/>
                </a:cubicBezTo>
                <a:cubicBezTo>
                  <a:pt x="11595" y="1827"/>
                  <a:pt x="10645" y="1827"/>
                  <a:pt x="9709" y="1813"/>
                </a:cubicBezTo>
                <a:cubicBezTo>
                  <a:pt x="9486" y="1799"/>
                  <a:pt x="9262" y="1771"/>
                  <a:pt x="9053" y="1757"/>
                </a:cubicBezTo>
                <a:cubicBezTo>
                  <a:pt x="8717" y="1729"/>
                  <a:pt x="8382" y="1687"/>
                  <a:pt x="8047" y="1659"/>
                </a:cubicBezTo>
                <a:close/>
                <a:moveTo>
                  <a:pt x="2417" y="2078"/>
                </a:moveTo>
                <a:lnTo>
                  <a:pt x="2417" y="2078"/>
                </a:lnTo>
                <a:cubicBezTo>
                  <a:pt x="4834" y="2092"/>
                  <a:pt x="7264" y="2106"/>
                  <a:pt x="9681" y="2120"/>
                </a:cubicBezTo>
                <a:cubicBezTo>
                  <a:pt x="9863" y="2134"/>
                  <a:pt x="10058" y="2162"/>
                  <a:pt x="10240" y="2176"/>
                </a:cubicBezTo>
                <a:cubicBezTo>
                  <a:pt x="7628" y="2162"/>
                  <a:pt x="5029" y="2134"/>
                  <a:pt x="2417" y="2078"/>
                </a:cubicBezTo>
                <a:close/>
                <a:moveTo>
                  <a:pt x="21639" y="1994"/>
                </a:moveTo>
                <a:cubicBezTo>
                  <a:pt x="21694" y="2008"/>
                  <a:pt x="21750" y="2022"/>
                  <a:pt x="21806" y="2036"/>
                </a:cubicBezTo>
                <a:cubicBezTo>
                  <a:pt x="21827" y="2043"/>
                  <a:pt x="21848" y="2047"/>
                  <a:pt x="21867" y="2047"/>
                </a:cubicBezTo>
                <a:cubicBezTo>
                  <a:pt x="21887" y="2047"/>
                  <a:pt x="21904" y="2043"/>
                  <a:pt x="21918" y="2036"/>
                </a:cubicBezTo>
                <a:lnTo>
                  <a:pt x="21918" y="2036"/>
                </a:lnTo>
                <a:cubicBezTo>
                  <a:pt x="21862" y="2078"/>
                  <a:pt x="21806" y="2134"/>
                  <a:pt x="21736" y="2176"/>
                </a:cubicBezTo>
                <a:cubicBezTo>
                  <a:pt x="21736" y="2134"/>
                  <a:pt x="21708" y="2106"/>
                  <a:pt x="21680" y="2078"/>
                </a:cubicBezTo>
                <a:cubicBezTo>
                  <a:pt x="21667" y="2050"/>
                  <a:pt x="21653" y="2036"/>
                  <a:pt x="21625" y="2036"/>
                </a:cubicBezTo>
                <a:cubicBezTo>
                  <a:pt x="21639" y="2022"/>
                  <a:pt x="21639" y="2008"/>
                  <a:pt x="21639" y="1994"/>
                </a:cubicBezTo>
                <a:close/>
                <a:moveTo>
                  <a:pt x="18859" y="2329"/>
                </a:moveTo>
                <a:cubicBezTo>
                  <a:pt x="18859" y="2371"/>
                  <a:pt x="18845" y="2399"/>
                  <a:pt x="18845" y="2427"/>
                </a:cubicBezTo>
                <a:cubicBezTo>
                  <a:pt x="18803" y="2441"/>
                  <a:pt x="18761" y="2441"/>
                  <a:pt x="18719" y="2455"/>
                </a:cubicBezTo>
                <a:cubicBezTo>
                  <a:pt x="18733" y="2441"/>
                  <a:pt x="18733" y="2427"/>
                  <a:pt x="18733" y="2427"/>
                </a:cubicBezTo>
                <a:cubicBezTo>
                  <a:pt x="18761" y="2399"/>
                  <a:pt x="18789" y="2371"/>
                  <a:pt x="18803" y="2329"/>
                </a:cubicBezTo>
                <a:close/>
                <a:moveTo>
                  <a:pt x="18230" y="2441"/>
                </a:moveTo>
                <a:cubicBezTo>
                  <a:pt x="18230" y="2469"/>
                  <a:pt x="18230" y="2497"/>
                  <a:pt x="18230" y="2539"/>
                </a:cubicBezTo>
                <a:cubicBezTo>
                  <a:pt x="18202" y="2539"/>
                  <a:pt x="18174" y="2525"/>
                  <a:pt x="18146" y="2525"/>
                </a:cubicBezTo>
                <a:cubicBezTo>
                  <a:pt x="18146" y="2497"/>
                  <a:pt x="18132" y="2469"/>
                  <a:pt x="18118" y="2441"/>
                </a:cubicBezTo>
                <a:close/>
                <a:moveTo>
                  <a:pt x="6622" y="2469"/>
                </a:moveTo>
                <a:lnTo>
                  <a:pt x="6622" y="2469"/>
                </a:lnTo>
                <a:cubicBezTo>
                  <a:pt x="8494" y="2483"/>
                  <a:pt x="10352" y="2497"/>
                  <a:pt x="12210" y="2497"/>
                </a:cubicBezTo>
                <a:lnTo>
                  <a:pt x="12237" y="2497"/>
                </a:lnTo>
                <a:cubicBezTo>
                  <a:pt x="12950" y="2581"/>
                  <a:pt x="13648" y="2637"/>
                  <a:pt x="14347" y="2679"/>
                </a:cubicBezTo>
                <a:cubicBezTo>
                  <a:pt x="14160" y="2680"/>
                  <a:pt x="13974" y="2680"/>
                  <a:pt x="13787" y="2680"/>
                </a:cubicBezTo>
                <a:cubicBezTo>
                  <a:pt x="11402" y="2680"/>
                  <a:pt x="9006" y="2599"/>
                  <a:pt x="6622" y="2469"/>
                </a:cubicBezTo>
                <a:close/>
                <a:moveTo>
                  <a:pt x="18705" y="3251"/>
                </a:moveTo>
                <a:cubicBezTo>
                  <a:pt x="18733" y="3307"/>
                  <a:pt x="18789" y="3363"/>
                  <a:pt x="18873" y="3363"/>
                </a:cubicBezTo>
                <a:cubicBezTo>
                  <a:pt x="18943" y="3363"/>
                  <a:pt x="18998" y="3363"/>
                  <a:pt x="19054" y="3349"/>
                </a:cubicBezTo>
                <a:lnTo>
                  <a:pt x="19054" y="3349"/>
                </a:lnTo>
                <a:cubicBezTo>
                  <a:pt x="18929" y="3475"/>
                  <a:pt x="18817" y="3615"/>
                  <a:pt x="18705" y="3768"/>
                </a:cubicBezTo>
                <a:cubicBezTo>
                  <a:pt x="18705" y="3587"/>
                  <a:pt x="18705" y="3419"/>
                  <a:pt x="18705" y="3251"/>
                </a:cubicBezTo>
                <a:close/>
                <a:moveTo>
                  <a:pt x="18536" y="1"/>
                </a:moveTo>
                <a:cubicBezTo>
                  <a:pt x="18498" y="1"/>
                  <a:pt x="18462" y="16"/>
                  <a:pt x="18440" y="53"/>
                </a:cubicBezTo>
                <a:cubicBezTo>
                  <a:pt x="18428" y="48"/>
                  <a:pt x="18417" y="46"/>
                  <a:pt x="18407" y="46"/>
                </a:cubicBezTo>
                <a:cubicBezTo>
                  <a:pt x="18316" y="46"/>
                  <a:pt x="18269" y="198"/>
                  <a:pt x="18370" y="248"/>
                </a:cubicBezTo>
                <a:lnTo>
                  <a:pt x="18384" y="248"/>
                </a:lnTo>
                <a:cubicBezTo>
                  <a:pt x="18370" y="360"/>
                  <a:pt x="18356" y="486"/>
                  <a:pt x="18342" y="597"/>
                </a:cubicBezTo>
                <a:cubicBezTo>
                  <a:pt x="18258" y="653"/>
                  <a:pt x="18230" y="793"/>
                  <a:pt x="18300" y="863"/>
                </a:cubicBezTo>
                <a:cubicBezTo>
                  <a:pt x="18272" y="1198"/>
                  <a:pt x="18244" y="1533"/>
                  <a:pt x="18230" y="1855"/>
                </a:cubicBezTo>
                <a:cubicBezTo>
                  <a:pt x="15129" y="1687"/>
                  <a:pt x="12014" y="1519"/>
                  <a:pt x="8913" y="1408"/>
                </a:cubicBezTo>
                <a:cubicBezTo>
                  <a:pt x="7306" y="1352"/>
                  <a:pt x="5700" y="1310"/>
                  <a:pt x="4094" y="1296"/>
                </a:cubicBezTo>
                <a:cubicBezTo>
                  <a:pt x="3283" y="1296"/>
                  <a:pt x="2487" y="1296"/>
                  <a:pt x="1677" y="1310"/>
                </a:cubicBezTo>
                <a:cubicBezTo>
                  <a:pt x="1484" y="1310"/>
                  <a:pt x="1284" y="1288"/>
                  <a:pt x="1089" y="1288"/>
                </a:cubicBezTo>
                <a:cubicBezTo>
                  <a:pt x="846" y="1288"/>
                  <a:pt x="614" y="1322"/>
                  <a:pt x="420" y="1477"/>
                </a:cubicBezTo>
                <a:cubicBezTo>
                  <a:pt x="392" y="1505"/>
                  <a:pt x="378" y="1561"/>
                  <a:pt x="392" y="1589"/>
                </a:cubicBezTo>
                <a:cubicBezTo>
                  <a:pt x="406" y="1645"/>
                  <a:pt x="406" y="1673"/>
                  <a:pt x="420" y="1701"/>
                </a:cubicBezTo>
                <a:cubicBezTo>
                  <a:pt x="336" y="1715"/>
                  <a:pt x="252" y="1743"/>
                  <a:pt x="168" y="1757"/>
                </a:cubicBezTo>
                <a:cubicBezTo>
                  <a:pt x="1" y="1799"/>
                  <a:pt x="29" y="2064"/>
                  <a:pt x="210" y="2064"/>
                </a:cubicBezTo>
                <a:lnTo>
                  <a:pt x="294" y="2064"/>
                </a:lnTo>
                <a:cubicBezTo>
                  <a:pt x="196" y="2134"/>
                  <a:pt x="224" y="2343"/>
                  <a:pt x="392" y="2357"/>
                </a:cubicBezTo>
                <a:cubicBezTo>
                  <a:pt x="4991" y="2725"/>
                  <a:pt x="9607" y="3026"/>
                  <a:pt x="14220" y="3026"/>
                </a:cubicBezTo>
                <a:cubicBezTo>
                  <a:pt x="15562" y="3026"/>
                  <a:pt x="16903" y="3001"/>
                  <a:pt x="18244" y="2944"/>
                </a:cubicBezTo>
                <a:cubicBezTo>
                  <a:pt x="18258" y="3391"/>
                  <a:pt x="18300" y="3838"/>
                  <a:pt x="18370" y="4285"/>
                </a:cubicBezTo>
                <a:cubicBezTo>
                  <a:pt x="18370" y="4299"/>
                  <a:pt x="18370" y="4313"/>
                  <a:pt x="18370" y="4327"/>
                </a:cubicBezTo>
                <a:cubicBezTo>
                  <a:pt x="18382" y="4405"/>
                  <a:pt x="18441" y="4440"/>
                  <a:pt x="18505" y="4440"/>
                </a:cubicBezTo>
                <a:cubicBezTo>
                  <a:pt x="18590" y="4440"/>
                  <a:pt x="18683" y="4380"/>
                  <a:pt x="18691" y="4285"/>
                </a:cubicBezTo>
                <a:cubicBezTo>
                  <a:pt x="20088" y="3768"/>
                  <a:pt x="21345" y="3000"/>
                  <a:pt x="22449" y="1994"/>
                </a:cubicBezTo>
                <a:cubicBezTo>
                  <a:pt x="22519" y="1924"/>
                  <a:pt x="22519" y="1785"/>
                  <a:pt x="22421" y="1743"/>
                </a:cubicBezTo>
                <a:cubicBezTo>
                  <a:pt x="21192" y="1198"/>
                  <a:pt x="19962" y="667"/>
                  <a:pt x="18719" y="164"/>
                </a:cubicBezTo>
                <a:cubicBezTo>
                  <a:pt x="18710" y="70"/>
                  <a:pt x="18617" y="1"/>
                  <a:pt x="18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txBox="1"/>
          <p:nvPr/>
        </p:nvSpPr>
        <p:spPr>
          <a:xfrm>
            <a:off x="5335175" y="1906161"/>
            <a:ext cx="3895800" cy="18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Quicksand"/>
                <a:ea typeface="Quicksand"/>
                <a:cs typeface="Quicksand"/>
                <a:sym typeface="Quicksand"/>
              </a:rPr>
              <a:t>Execve</a:t>
            </a:r>
            <a:r>
              <a:rPr lang="en" sz="1000">
                <a:solidFill>
                  <a:srgbClr val="FFFFFF"/>
                </a:solidFill>
                <a:latin typeface="Quicksand"/>
                <a:ea typeface="Quicksand"/>
                <a:cs typeface="Quicksand"/>
                <a:sym typeface="Quicksand"/>
              </a:rPr>
              <a:t> - syscall executes the program referred to by its </a:t>
            </a:r>
            <a:r>
              <a:rPr b="1" lang="en" sz="1000">
                <a:solidFill>
                  <a:srgbClr val="FFFFFF"/>
                </a:solidFill>
                <a:latin typeface="Quicksand"/>
                <a:ea typeface="Quicksand"/>
                <a:cs typeface="Quicksand"/>
                <a:sym typeface="Quicksand"/>
              </a:rPr>
              <a:t>pathname </a:t>
            </a:r>
            <a:r>
              <a:rPr lang="en" sz="1000">
                <a:solidFill>
                  <a:srgbClr val="FFFFFF"/>
                </a:solidFill>
                <a:latin typeface="Quicksand"/>
                <a:ea typeface="Quicksand"/>
                <a:cs typeface="Quicksand"/>
                <a:sym typeface="Quicksand"/>
              </a:rPr>
              <a:t>argument. This replaces the process, currently run by the calling process, with a new program with newly initialized stack heap and data segments. Each execve system call will cause a </a:t>
            </a:r>
            <a:r>
              <a:rPr b="1" lang="en" sz="1000">
                <a:solidFill>
                  <a:srgbClr val="FFFFFF"/>
                </a:solidFill>
                <a:latin typeface="Quicksand"/>
                <a:ea typeface="Quicksand"/>
                <a:cs typeface="Quicksand"/>
                <a:sym typeface="Quicksand"/>
              </a:rPr>
              <a:t>SIGTRAP </a:t>
            </a:r>
            <a:r>
              <a:rPr lang="en" sz="1000">
                <a:solidFill>
                  <a:srgbClr val="FFFFFF"/>
                </a:solidFill>
                <a:latin typeface="Quicksand"/>
                <a:ea typeface="Quicksand"/>
                <a:cs typeface="Quicksand"/>
                <a:sym typeface="Quicksand"/>
              </a:rPr>
              <a:t>to be delivered to the tracee.</a:t>
            </a:r>
            <a:br>
              <a:rPr lang="en" sz="1000">
                <a:solidFill>
                  <a:srgbClr val="FFFFFF"/>
                </a:solidFill>
                <a:latin typeface="Quicksand"/>
                <a:ea typeface="Quicksand"/>
                <a:cs typeface="Quicksand"/>
                <a:sym typeface="Quicksand"/>
              </a:rPr>
            </a:br>
            <a:br>
              <a:rPr lang="en" sz="1000">
                <a:solidFill>
                  <a:srgbClr val="FFFFFF"/>
                </a:solidFill>
                <a:latin typeface="Quicksand"/>
                <a:ea typeface="Quicksand"/>
                <a:cs typeface="Quicksand"/>
                <a:sym typeface="Quicksand"/>
              </a:rPr>
            </a:br>
            <a:r>
              <a:rPr lang="en" sz="1000">
                <a:solidFill>
                  <a:schemeClr val="accent1"/>
                </a:solidFill>
                <a:latin typeface="Quicksand"/>
                <a:ea typeface="Quicksand"/>
                <a:cs typeface="Quicksand"/>
                <a:sym typeface="Quicksand"/>
              </a:rPr>
              <a:t>Any signal (except SIGKILL) delivered to this process, causes it to stop and it’s parent to be notified via wait() . All subsequent calls to exec() by this process will cause a SIGTRAP to be sent to it, giving the parent a chance to gain control before the new program begins execution</a:t>
            </a:r>
            <a:endParaRPr>
              <a:latin typeface="Quicksand"/>
              <a:ea typeface="Quicksand"/>
              <a:cs typeface="Quicksand"/>
              <a:sym typeface="Quicksand"/>
            </a:endParaRPr>
          </a:p>
          <a:p>
            <a:pPr indent="0" lvl="0" marL="0" rtl="0" algn="l">
              <a:spcBef>
                <a:spcPts val="0"/>
              </a:spcBef>
              <a:spcAft>
                <a:spcPts val="0"/>
              </a:spcAft>
              <a:buNone/>
            </a:pPr>
            <a:r>
              <a:t/>
            </a:r>
            <a:endParaRPr sz="1000">
              <a:solidFill>
                <a:srgbClr val="FFFFFF"/>
              </a:solidFill>
              <a:latin typeface="Quicksand"/>
              <a:ea typeface="Quicksand"/>
              <a:cs typeface="Quicksand"/>
              <a:sym typeface="Quicksand"/>
            </a:endParaRPr>
          </a:p>
        </p:txBody>
      </p:sp>
      <p:pic>
        <p:nvPicPr>
          <p:cNvPr id="486" name="Google Shape;486;p30"/>
          <p:cNvPicPr preferRelativeResize="0"/>
          <p:nvPr/>
        </p:nvPicPr>
        <p:blipFill>
          <a:blip r:embed="rId4">
            <a:alphaModFix/>
          </a:blip>
          <a:stretch>
            <a:fillRect/>
          </a:stretch>
        </p:blipFill>
        <p:spPr>
          <a:xfrm>
            <a:off x="1119050" y="2265722"/>
            <a:ext cx="698350" cy="698404"/>
          </a:xfrm>
          <a:prstGeom prst="rect">
            <a:avLst/>
          </a:prstGeom>
          <a:noFill/>
          <a:ln>
            <a:noFill/>
          </a:ln>
        </p:spPr>
      </p:pic>
      <p:sp>
        <p:nvSpPr>
          <p:cNvPr id="487" name="Google Shape;487;p30"/>
          <p:cNvSpPr/>
          <p:nvPr/>
        </p:nvSpPr>
        <p:spPr>
          <a:xfrm rot="-3861014">
            <a:off x="1641373" y="3561381"/>
            <a:ext cx="1591894" cy="111001"/>
          </a:xfrm>
          <a:custGeom>
            <a:rect b="b" l="l" r="r" t="t"/>
            <a:pathLst>
              <a:path extrusionOk="0" h="4440" w="22519">
                <a:moveTo>
                  <a:pt x="18747" y="416"/>
                </a:moveTo>
                <a:cubicBezTo>
                  <a:pt x="18845" y="472"/>
                  <a:pt x="18943" y="513"/>
                  <a:pt x="19040" y="569"/>
                </a:cubicBezTo>
                <a:cubicBezTo>
                  <a:pt x="18957" y="569"/>
                  <a:pt x="18873" y="639"/>
                  <a:pt x="18859" y="723"/>
                </a:cubicBezTo>
                <a:cubicBezTo>
                  <a:pt x="18817" y="709"/>
                  <a:pt x="18775" y="695"/>
                  <a:pt x="18733" y="667"/>
                </a:cubicBezTo>
                <a:cubicBezTo>
                  <a:pt x="18719" y="667"/>
                  <a:pt x="18719" y="653"/>
                  <a:pt x="18705" y="639"/>
                </a:cubicBezTo>
                <a:cubicBezTo>
                  <a:pt x="18733" y="625"/>
                  <a:pt x="18747" y="597"/>
                  <a:pt x="18747" y="569"/>
                </a:cubicBezTo>
                <a:cubicBezTo>
                  <a:pt x="18747" y="513"/>
                  <a:pt x="18747" y="472"/>
                  <a:pt x="18747" y="416"/>
                </a:cubicBezTo>
                <a:close/>
                <a:moveTo>
                  <a:pt x="18747" y="1212"/>
                </a:moveTo>
                <a:cubicBezTo>
                  <a:pt x="18775" y="1254"/>
                  <a:pt x="18817" y="1366"/>
                  <a:pt x="18873" y="1519"/>
                </a:cubicBezTo>
                <a:lnTo>
                  <a:pt x="18747" y="1519"/>
                </a:lnTo>
                <a:cubicBezTo>
                  <a:pt x="18747" y="1421"/>
                  <a:pt x="18747" y="1310"/>
                  <a:pt x="18747" y="1212"/>
                </a:cubicBezTo>
                <a:close/>
                <a:moveTo>
                  <a:pt x="1000" y="1508"/>
                </a:moveTo>
                <a:cubicBezTo>
                  <a:pt x="1121" y="1508"/>
                  <a:pt x="1251" y="1521"/>
                  <a:pt x="1370" y="1533"/>
                </a:cubicBezTo>
                <a:cubicBezTo>
                  <a:pt x="1174" y="1561"/>
                  <a:pt x="978" y="1589"/>
                  <a:pt x="783" y="1631"/>
                </a:cubicBezTo>
                <a:cubicBezTo>
                  <a:pt x="764" y="1594"/>
                  <a:pt x="727" y="1569"/>
                  <a:pt x="688" y="1569"/>
                </a:cubicBezTo>
                <a:cubicBezTo>
                  <a:pt x="670" y="1569"/>
                  <a:pt x="651" y="1574"/>
                  <a:pt x="634" y="1586"/>
                </a:cubicBezTo>
                <a:lnTo>
                  <a:pt x="634" y="1586"/>
                </a:lnTo>
                <a:cubicBezTo>
                  <a:pt x="719" y="1527"/>
                  <a:pt x="853" y="1508"/>
                  <a:pt x="1000" y="1508"/>
                </a:cubicBezTo>
                <a:close/>
                <a:moveTo>
                  <a:pt x="3768" y="1674"/>
                </a:moveTo>
                <a:cubicBezTo>
                  <a:pt x="4590" y="1674"/>
                  <a:pt x="5413" y="1720"/>
                  <a:pt x="6231" y="1785"/>
                </a:cubicBezTo>
                <a:cubicBezTo>
                  <a:pt x="4820" y="1771"/>
                  <a:pt x="3409" y="1771"/>
                  <a:pt x="1984" y="1757"/>
                </a:cubicBezTo>
                <a:cubicBezTo>
                  <a:pt x="2577" y="1698"/>
                  <a:pt x="3172" y="1674"/>
                  <a:pt x="3768" y="1674"/>
                </a:cubicBezTo>
                <a:close/>
                <a:moveTo>
                  <a:pt x="8047" y="1659"/>
                </a:moveTo>
                <a:lnTo>
                  <a:pt x="8047" y="1659"/>
                </a:lnTo>
                <a:cubicBezTo>
                  <a:pt x="8564" y="1673"/>
                  <a:pt x="9080" y="1687"/>
                  <a:pt x="9597" y="1701"/>
                </a:cubicBezTo>
                <a:cubicBezTo>
                  <a:pt x="10575" y="1743"/>
                  <a:pt x="11553" y="1785"/>
                  <a:pt x="12531" y="1841"/>
                </a:cubicBezTo>
                <a:cubicBezTo>
                  <a:pt x="11595" y="1827"/>
                  <a:pt x="10645" y="1827"/>
                  <a:pt x="9709" y="1813"/>
                </a:cubicBezTo>
                <a:cubicBezTo>
                  <a:pt x="9486" y="1799"/>
                  <a:pt x="9262" y="1771"/>
                  <a:pt x="9053" y="1757"/>
                </a:cubicBezTo>
                <a:cubicBezTo>
                  <a:pt x="8717" y="1729"/>
                  <a:pt x="8382" y="1687"/>
                  <a:pt x="8047" y="1659"/>
                </a:cubicBezTo>
                <a:close/>
                <a:moveTo>
                  <a:pt x="2417" y="2078"/>
                </a:moveTo>
                <a:lnTo>
                  <a:pt x="2417" y="2078"/>
                </a:lnTo>
                <a:cubicBezTo>
                  <a:pt x="4834" y="2092"/>
                  <a:pt x="7264" y="2106"/>
                  <a:pt x="9681" y="2120"/>
                </a:cubicBezTo>
                <a:cubicBezTo>
                  <a:pt x="9863" y="2134"/>
                  <a:pt x="10058" y="2162"/>
                  <a:pt x="10240" y="2176"/>
                </a:cubicBezTo>
                <a:cubicBezTo>
                  <a:pt x="7628" y="2162"/>
                  <a:pt x="5029" y="2134"/>
                  <a:pt x="2417" y="2078"/>
                </a:cubicBezTo>
                <a:close/>
                <a:moveTo>
                  <a:pt x="21639" y="1994"/>
                </a:moveTo>
                <a:cubicBezTo>
                  <a:pt x="21694" y="2008"/>
                  <a:pt x="21750" y="2022"/>
                  <a:pt x="21806" y="2036"/>
                </a:cubicBezTo>
                <a:cubicBezTo>
                  <a:pt x="21827" y="2043"/>
                  <a:pt x="21848" y="2047"/>
                  <a:pt x="21867" y="2047"/>
                </a:cubicBezTo>
                <a:cubicBezTo>
                  <a:pt x="21887" y="2047"/>
                  <a:pt x="21904" y="2043"/>
                  <a:pt x="21918" y="2036"/>
                </a:cubicBezTo>
                <a:lnTo>
                  <a:pt x="21918" y="2036"/>
                </a:lnTo>
                <a:cubicBezTo>
                  <a:pt x="21862" y="2078"/>
                  <a:pt x="21806" y="2134"/>
                  <a:pt x="21736" y="2176"/>
                </a:cubicBezTo>
                <a:cubicBezTo>
                  <a:pt x="21736" y="2134"/>
                  <a:pt x="21708" y="2106"/>
                  <a:pt x="21680" y="2078"/>
                </a:cubicBezTo>
                <a:cubicBezTo>
                  <a:pt x="21667" y="2050"/>
                  <a:pt x="21653" y="2036"/>
                  <a:pt x="21625" y="2036"/>
                </a:cubicBezTo>
                <a:cubicBezTo>
                  <a:pt x="21639" y="2022"/>
                  <a:pt x="21639" y="2008"/>
                  <a:pt x="21639" y="1994"/>
                </a:cubicBezTo>
                <a:close/>
                <a:moveTo>
                  <a:pt x="18859" y="2329"/>
                </a:moveTo>
                <a:cubicBezTo>
                  <a:pt x="18859" y="2371"/>
                  <a:pt x="18845" y="2399"/>
                  <a:pt x="18845" y="2427"/>
                </a:cubicBezTo>
                <a:cubicBezTo>
                  <a:pt x="18803" y="2441"/>
                  <a:pt x="18761" y="2441"/>
                  <a:pt x="18719" y="2455"/>
                </a:cubicBezTo>
                <a:cubicBezTo>
                  <a:pt x="18733" y="2441"/>
                  <a:pt x="18733" y="2427"/>
                  <a:pt x="18733" y="2427"/>
                </a:cubicBezTo>
                <a:cubicBezTo>
                  <a:pt x="18761" y="2399"/>
                  <a:pt x="18789" y="2371"/>
                  <a:pt x="18803" y="2329"/>
                </a:cubicBezTo>
                <a:close/>
                <a:moveTo>
                  <a:pt x="18230" y="2441"/>
                </a:moveTo>
                <a:cubicBezTo>
                  <a:pt x="18230" y="2469"/>
                  <a:pt x="18230" y="2497"/>
                  <a:pt x="18230" y="2539"/>
                </a:cubicBezTo>
                <a:cubicBezTo>
                  <a:pt x="18202" y="2539"/>
                  <a:pt x="18174" y="2525"/>
                  <a:pt x="18146" y="2525"/>
                </a:cubicBezTo>
                <a:cubicBezTo>
                  <a:pt x="18146" y="2497"/>
                  <a:pt x="18132" y="2469"/>
                  <a:pt x="18118" y="2441"/>
                </a:cubicBezTo>
                <a:close/>
                <a:moveTo>
                  <a:pt x="6622" y="2469"/>
                </a:moveTo>
                <a:lnTo>
                  <a:pt x="6622" y="2469"/>
                </a:lnTo>
                <a:cubicBezTo>
                  <a:pt x="8494" y="2483"/>
                  <a:pt x="10352" y="2497"/>
                  <a:pt x="12210" y="2497"/>
                </a:cubicBezTo>
                <a:lnTo>
                  <a:pt x="12237" y="2497"/>
                </a:lnTo>
                <a:cubicBezTo>
                  <a:pt x="12950" y="2581"/>
                  <a:pt x="13648" y="2637"/>
                  <a:pt x="14347" y="2679"/>
                </a:cubicBezTo>
                <a:cubicBezTo>
                  <a:pt x="14160" y="2680"/>
                  <a:pt x="13974" y="2680"/>
                  <a:pt x="13787" y="2680"/>
                </a:cubicBezTo>
                <a:cubicBezTo>
                  <a:pt x="11402" y="2680"/>
                  <a:pt x="9006" y="2599"/>
                  <a:pt x="6622" y="2469"/>
                </a:cubicBezTo>
                <a:close/>
                <a:moveTo>
                  <a:pt x="18705" y="3251"/>
                </a:moveTo>
                <a:cubicBezTo>
                  <a:pt x="18733" y="3307"/>
                  <a:pt x="18789" y="3363"/>
                  <a:pt x="18873" y="3363"/>
                </a:cubicBezTo>
                <a:cubicBezTo>
                  <a:pt x="18943" y="3363"/>
                  <a:pt x="18998" y="3363"/>
                  <a:pt x="19054" y="3349"/>
                </a:cubicBezTo>
                <a:lnTo>
                  <a:pt x="19054" y="3349"/>
                </a:lnTo>
                <a:cubicBezTo>
                  <a:pt x="18929" y="3475"/>
                  <a:pt x="18817" y="3615"/>
                  <a:pt x="18705" y="3768"/>
                </a:cubicBezTo>
                <a:cubicBezTo>
                  <a:pt x="18705" y="3587"/>
                  <a:pt x="18705" y="3419"/>
                  <a:pt x="18705" y="3251"/>
                </a:cubicBezTo>
                <a:close/>
                <a:moveTo>
                  <a:pt x="18536" y="1"/>
                </a:moveTo>
                <a:cubicBezTo>
                  <a:pt x="18498" y="1"/>
                  <a:pt x="18462" y="16"/>
                  <a:pt x="18440" y="53"/>
                </a:cubicBezTo>
                <a:cubicBezTo>
                  <a:pt x="18428" y="48"/>
                  <a:pt x="18417" y="46"/>
                  <a:pt x="18407" y="46"/>
                </a:cubicBezTo>
                <a:cubicBezTo>
                  <a:pt x="18316" y="46"/>
                  <a:pt x="18269" y="198"/>
                  <a:pt x="18370" y="248"/>
                </a:cubicBezTo>
                <a:lnTo>
                  <a:pt x="18384" y="248"/>
                </a:lnTo>
                <a:cubicBezTo>
                  <a:pt x="18370" y="360"/>
                  <a:pt x="18356" y="486"/>
                  <a:pt x="18342" y="597"/>
                </a:cubicBezTo>
                <a:cubicBezTo>
                  <a:pt x="18258" y="653"/>
                  <a:pt x="18230" y="793"/>
                  <a:pt x="18300" y="863"/>
                </a:cubicBezTo>
                <a:cubicBezTo>
                  <a:pt x="18272" y="1198"/>
                  <a:pt x="18244" y="1533"/>
                  <a:pt x="18230" y="1855"/>
                </a:cubicBezTo>
                <a:cubicBezTo>
                  <a:pt x="15129" y="1687"/>
                  <a:pt x="12014" y="1519"/>
                  <a:pt x="8913" y="1408"/>
                </a:cubicBezTo>
                <a:cubicBezTo>
                  <a:pt x="7306" y="1352"/>
                  <a:pt x="5700" y="1310"/>
                  <a:pt x="4094" y="1296"/>
                </a:cubicBezTo>
                <a:cubicBezTo>
                  <a:pt x="3283" y="1296"/>
                  <a:pt x="2487" y="1296"/>
                  <a:pt x="1677" y="1310"/>
                </a:cubicBezTo>
                <a:cubicBezTo>
                  <a:pt x="1484" y="1310"/>
                  <a:pt x="1284" y="1288"/>
                  <a:pt x="1089" y="1288"/>
                </a:cubicBezTo>
                <a:cubicBezTo>
                  <a:pt x="846" y="1288"/>
                  <a:pt x="614" y="1322"/>
                  <a:pt x="420" y="1477"/>
                </a:cubicBezTo>
                <a:cubicBezTo>
                  <a:pt x="392" y="1505"/>
                  <a:pt x="378" y="1561"/>
                  <a:pt x="392" y="1589"/>
                </a:cubicBezTo>
                <a:cubicBezTo>
                  <a:pt x="406" y="1645"/>
                  <a:pt x="406" y="1673"/>
                  <a:pt x="420" y="1701"/>
                </a:cubicBezTo>
                <a:cubicBezTo>
                  <a:pt x="336" y="1715"/>
                  <a:pt x="252" y="1743"/>
                  <a:pt x="168" y="1757"/>
                </a:cubicBezTo>
                <a:cubicBezTo>
                  <a:pt x="1" y="1799"/>
                  <a:pt x="29" y="2064"/>
                  <a:pt x="210" y="2064"/>
                </a:cubicBezTo>
                <a:lnTo>
                  <a:pt x="294" y="2064"/>
                </a:lnTo>
                <a:cubicBezTo>
                  <a:pt x="196" y="2134"/>
                  <a:pt x="224" y="2343"/>
                  <a:pt x="392" y="2357"/>
                </a:cubicBezTo>
                <a:cubicBezTo>
                  <a:pt x="4991" y="2725"/>
                  <a:pt x="9607" y="3026"/>
                  <a:pt x="14220" y="3026"/>
                </a:cubicBezTo>
                <a:cubicBezTo>
                  <a:pt x="15562" y="3026"/>
                  <a:pt x="16903" y="3001"/>
                  <a:pt x="18244" y="2944"/>
                </a:cubicBezTo>
                <a:cubicBezTo>
                  <a:pt x="18258" y="3391"/>
                  <a:pt x="18300" y="3838"/>
                  <a:pt x="18370" y="4285"/>
                </a:cubicBezTo>
                <a:cubicBezTo>
                  <a:pt x="18370" y="4299"/>
                  <a:pt x="18370" y="4313"/>
                  <a:pt x="18370" y="4327"/>
                </a:cubicBezTo>
                <a:cubicBezTo>
                  <a:pt x="18382" y="4405"/>
                  <a:pt x="18441" y="4440"/>
                  <a:pt x="18505" y="4440"/>
                </a:cubicBezTo>
                <a:cubicBezTo>
                  <a:pt x="18590" y="4440"/>
                  <a:pt x="18683" y="4380"/>
                  <a:pt x="18691" y="4285"/>
                </a:cubicBezTo>
                <a:cubicBezTo>
                  <a:pt x="20088" y="3768"/>
                  <a:pt x="21345" y="3000"/>
                  <a:pt x="22449" y="1994"/>
                </a:cubicBezTo>
                <a:cubicBezTo>
                  <a:pt x="22519" y="1924"/>
                  <a:pt x="22519" y="1785"/>
                  <a:pt x="22421" y="1743"/>
                </a:cubicBezTo>
                <a:cubicBezTo>
                  <a:pt x="21192" y="1198"/>
                  <a:pt x="19962" y="667"/>
                  <a:pt x="18719" y="164"/>
                </a:cubicBezTo>
                <a:cubicBezTo>
                  <a:pt x="18710" y="70"/>
                  <a:pt x="18617" y="1"/>
                  <a:pt x="18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rot="-5021500">
            <a:off x="3050043" y="3605816"/>
            <a:ext cx="1274750" cy="111017"/>
          </a:xfrm>
          <a:custGeom>
            <a:rect b="b" l="l" r="r" t="t"/>
            <a:pathLst>
              <a:path extrusionOk="0" h="4440" w="22519">
                <a:moveTo>
                  <a:pt x="18747" y="416"/>
                </a:moveTo>
                <a:cubicBezTo>
                  <a:pt x="18845" y="472"/>
                  <a:pt x="18943" y="513"/>
                  <a:pt x="19040" y="569"/>
                </a:cubicBezTo>
                <a:cubicBezTo>
                  <a:pt x="18957" y="569"/>
                  <a:pt x="18873" y="639"/>
                  <a:pt x="18859" y="723"/>
                </a:cubicBezTo>
                <a:cubicBezTo>
                  <a:pt x="18817" y="709"/>
                  <a:pt x="18775" y="695"/>
                  <a:pt x="18733" y="667"/>
                </a:cubicBezTo>
                <a:cubicBezTo>
                  <a:pt x="18719" y="667"/>
                  <a:pt x="18719" y="653"/>
                  <a:pt x="18705" y="639"/>
                </a:cubicBezTo>
                <a:cubicBezTo>
                  <a:pt x="18733" y="625"/>
                  <a:pt x="18747" y="597"/>
                  <a:pt x="18747" y="569"/>
                </a:cubicBezTo>
                <a:cubicBezTo>
                  <a:pt x="18747" y="513"/>
                  <a:pt x="18747" y="472"/>
                  <a:pt x="18747" y="416"/>
                </a:cubicBezTo>
                <a:close/>
                <a:moveTo>
                  <a:pt x="18747" y="1212"/>
                </a:moveTo>
                <a:cubicBezTo>
                  <a:pt x="18775" y="1254"/>
                  <a:pt x="18817" y="1366"/>
                  <a:pt x="18873" y="1519"/>
                </a:cubicBezTo>
                <a:lnTo>
                  <a:pt x="18747" y="1519"/>
                </a:lnTo>
                <a:cubicBezTo>
                  <a:pt x="18747" y="1421"/>
                  <a:pt x="18747" y="1310"/>
                  <a:pt x="18747" y="1212"/>
                </a:cubicBezTo>
                <a:close/>
                <a:moveTo>
                  <a:pt x="1000" y="1508"/>
                </a:moveTo>
                <a:cubicBezTo>
                  <a:pt x="1121" y="1508"/>
                  <a:pt x="1251" y="1521"/>
                  <a:pt x="1370" y="1533"/>
                </a:cubicBezTo>
                <a:cubicBezTo>
                  <a:pt x="1174" y="1561"/>
                  <a:pt x="978" y="1589"/>
                  <a:pt x="783" y="1631"/>
                </a:cubicBezTo>
                <a:cubicBezTo>
                  <a:pt x="764" y="1594"/>
                  <a:pt x="727" y="1569"/>
                  <a:pt x="688" y="1569"/>
                </a:cubicBezTo>
                <a:cubicBezTo>
                  <a:pt x="670" y="1569"/>
                  <a:pt x="651" y="1574"/>
                  <a:pt x="634" y="1586"/>
                </a:cubicBezTo>
                <a:lnTo>
                  <a:pt x="634" y="1586"/>
                </a:lnTo>
                <a:cubicBezTo>
                  <a:pt x="719" y="1527"/>
                  <a:pt x="853" y="1508"/>
                  <a:pt x="1000" y="1508"/>
                </a:cubicBezTo>
                <a:close/>
                <a:moveTo>
                  <a:pt x="3768" y="1674"/>
                </a:moveTo>
                <a:cubicBezTo>
                  <a:pt x="4590" y="1674"/>
                  <a:pt x="5413" y="1720"/>
                  <a:pt x="6231" y="1785"/>
                </a:cubicBezTo>
                <a:cubicBezTo>
                  <a:pt x="4820" y="1771"/>
                  <a:pt x="3409" y="1771"/>
                  <a:pt x="1984" y="1757"/>
                </a:cubicBezTo>
                <a:cubicBezTo>
                  <a:pt x="2577" y="1698"/>
                  <a:pt x="3172" y="1674"/>
                  <a:pt x="3768" y="1674"/>
                </a:cubicBezTo>
                <a:close/>
                <a:moveTo>
                  <a:pt x="8047" y="1659"/>
                </a:moveTo>
                <a:lnTo>
                  <a:pt x="8047" y="1659"/>
                </a:lnTo>
                <a:cubicBezTo>
                  <a:pt x="8564" y="1673"/>
                  <a:pt x="9080" y="1687"/>
                  <a:pt x="9597" y="1701"/>
                </a:cubicBezTo>
                <a:cubicBezTo>
                  <a:pt x="10575" y="1743"/>
                  <a:pt x="11553" y="1785"/>
                  <a:pt x="12531" y="1841"/>
                </a:cubicBezTo>
                <a:cubicBezTo>
                  <a:pt x="11595" y="1827"/>
                  <a:pt x="10645" y="1827"/>
                  <a:pt x="9709" y="1813"/>
                </a:cubicBezTo>
                <a:cubicBezTo>
                  <a:pt x="9486" y="1799"/>
                  <a:pt x="9262" y="1771"/>
                  <a:pt x="9053" y="1757"/>
                </a:cubicBezTo>
                <a:cubicBezTo>
                  <a:pt x="8717" y="1729"/>
                  <a:pt x="8382" y="1687"/>
                  <a:pt x="8047" y="1659"/>
                </a:cubicBezTo>
                <a:close/>
                <a:moveTo>
                  <a:pt x="2417" y="2078"/>
                </a:moveTo>
                <a:lnTo>
                  <a:pt x="2417" y="2078"/>
                </a:lnTo>
                <a:cubicBezTo>
                  <a:pt x="4834" y="2092"/>
                  <a:pt x="7264" y="2106"/>
                  <a:pt x="9681" y="2120"/>
                </a:cubicBezTo>
                <a:cubicBezTo>
                  <a:pt x="9863" y="2134"/>
                  <a:pt x="10058" y="2162"/>
                  <a:pt x="10240" y="2176"/>
                </a:cubicBezTo>
                <a:cubicBezTo>
                  <a:pt x="7628" y="2162"/>
                  <a:pt x="5029" y="2134"/>
                  <a:pt x="2417" y="2078"/>
                </a:cubicBezTo>
                <a:close/>
                <a:moveTo>
                  <a:pt x="21639" y="1994"/>
                </a:moveTo>
                <a:cubicBezTo>
                  <a:pt x="21694" y="2008"/>
                  <a:pt x="21750" y="2022"/>
                  <a:pt x="21806" y="2036"/>
                </a:cubicBezTo>
                <a:cubicBezTo>
                  <a:pt x="21827" y="2043"/>
                  <a:pt x="21848" y="2047"/>
                  <a:pt x="21867" y="2047"/>
                </a:cubicBezTo>
                <a:cubicBezTo>
                  <a:pt x="21887" y="2047"/>
                  <a:pt x="21904" y="2043"/>
                  <a:pt x="21918" y="2036"/>
                </a:cubicBezTo>
                <a:lnTo>
                  <a:pt x="21918" y="2036"/>
                </a:lnTo>
                <a:cubicBezTo>
                  <a:pt x="21862" y="2078"/>
                  <a:pt x="21806" y="2134"/>
                  <a:pt x="21736" y="2176"/>
                </a:cubicBezTo>
                <a:cubicBezTo>
                  <a:pt x="21736" y="2134"/>
                  <a:pt x="21708" y="2106"/>
                  <a:pt x="21680" y="2078"/>
                </a:cubicBezTo>
                <a:cubicBezTo>
                  <a:pt x="21667" y="2050"/>
                  <a:pt x="21653" y="2036"/>
                  <a:pt x="21625" y="2036"/>
                </a:cubicBezTo>
                <a:cubicBezTo>
                  <a:pt x="21639" y="2022"/>
                  <a:pt x="21639" y="2008"/>
                  <a:pt x="21639" y="1994"/>
                </a:cubicBezTo>
                <a:close/>
                <a:moveTo>
                  <a:pt x="18859" y="2329"/>
                </a:moveTo>
                <a:cubicBezTo>
                  <a:pt x="18859" y="2371"/>
                  <a:pt x="18845" y="2399"/>
                  <a:pt x="18845" y="2427"/>
                </a:cubicBezTo>
                <a:cubicBezTo>
                  <a:pt x="18803" y="2441"/>
                  <a:pt x="18761" y="2441"/>
                  <a:pt x="18719" y="2455"/>
                </a:cubicBezTo>
                <a:cubicBezTo>
                  <a:pt x="18733" y="2441"/>
                  <a:pt x="18733" y="2427"/>
                  <a:pt x="18733" y="2427"/>
                </a:cubicBezTo>
                <a:cubicBezTo>
                  <a:pt x="18761" y="2399"/>
                  <a:pt x="18789" y="2371"/>
                  <a:pt x="18803" y="2329"/>
                </a:cubicBezTo>
                <a:close/>
                <a:moveTo>
                  <a:pt x="18230" y="2441"/>
                </a:moveTo>
                <a:cubicBezTo>
                  <a:pt x="18230" y="2469"/>
                  <a:pt x="18230" y="2497"/>
                  <a:pt x="18230" y="2539"/>
                </a:cubicBezTo>
                <a:cubicBezTo>
                  <a:pt x="18202" y="2539"/>
                  <a:pt x="18174" y="2525"/>
                  <a:pt x="18146" y="2525"/>
                </a:cubicBezTo>
                <a:cubicBezTo>
                  <a:pt x="18146" y="2497"/>
                  <a:pt x="18132" y="2469"/>
                  <a:pt x="18118" y="2441"/>
                </a:cubicBezTo>
                <a:close/>
                <a:moveTo>
                  <a:pt x="6622" y="2469"/>
                </a:moveTo>
                <a:lnTo>
                  <a:pt x="6622" y="2469"/>
                </a:lnTo>
                <a:cubicBezTo>
                  <a:pt x="8494" y="2483"/>
                  <a:pt x="10352" y="2497"/>
                  <a:pt x="12210" y="2497"/>
                </a:cubicBezTo>
                <a:lnTo>
                  <a:pt x="12237" y="2497"/>
                </a:lnTo>
                <a:cubicBezTo>
                  <a:pt x="12950" y="2581"/>
                  <a:pt x="13648" y="2637"/>
                  <a:pt x="14347" y="2679"/>
                </a:cubicBezTo>
                <a:cubicBezTo>
                  <a:pt x="14160" y="2680"/>
                  <a:pt x="13974" y="2680"/>
                  <a:pt x="13787" y="2680"/>
                </a:cubicBezTo>
                <a:cubicBezTo>
                  <a:pt x="11402" y="2680"/>
                  <a:pt x="9006" y="2599"/>
                  <a:pt x="6622" y="2469"/>
                </a:cubicBezTo>
                <a:close/>
                <a:moveTo>
                  <a:pt x="18705" y="3251"/>
                </a:moveTo>
                <a:cubicBezTo>
                  <a:pt x="18733" y="3307"/>
                  <a:pt x="18789" y="3363"/>
                  <a:pt x="18873" y="3363"/>
                </a:cubicBezTo>
                <a:cubicBezTo>
                  <a:pt x="18943" y="3363"/>
                  <a:pt x="18998" y="3363"/>
                  <a:pt x="19054" y="3349"/>
                </a:cubicBezTo>
                <a:lnTo>
                  <a:pt x="19054" y="3349"/>
                </a:lnTo>
                <a:cubicBezTo>
                  <a:pt x="18929" y="3475"/>
                  <a:pt x="18817" y="3615"/>
                  <a:pt x="18705" y="3768"/>
                </a:cubicBezTo>
                <a:cubicBezTo>
                  <a:pt x="18705" y="3587"/>
                  <a:pt x="18705" y="3419"/>
                  <a:pt x="18705" y="3251"/>
                </a:cubicBezTo>
                <a:close/>
                <a:moveTo>
                  <a:pt x="18536" y="1"/>
                </a:moveTo>
                <a:cubicBezTo>
                  <a:pt x="18498" y="1"/>
                  <a:pt x="18462" y="16"/>
                  <a:pt x="18440" y="53"/>
                </a:cubicBezTo>
                <a:cubicBezTo>
                  <a:pt x="18428" y="48"/>
                  <a:pt x="18417" y="46"/>
                  <a:pt x="18407" y="46"/>
                </a:cubicBezTo>
                <a:cubicBezTo>
                  <a:pt x="18316" y="46"/>
                  <a:pt x="18269" y="198"/>
                  <a:pt x="18370" y="248"/>
                </a:cubicBezTo>
                <a:lnTo>
                  <a:pt x="18384" y="248"/>
                </a:lnTo>
                <a:cubicBezTo>
                  <a:pt x="18370" y="360"/>
                  <a:pt x="18356" y="486"/>
                  <a:pt x="18342" y="597"/>
                </a:cubicBezTo>
                <a:cubicBezTo>
                  <a:pt x="18258" y="653"/>
                  <a:pt x="18230" y="793"/>
                  <a:pt x="18300" y="863"/>
                </a:cubicBezTo>
                <a:cubicBezTo>
                  <a:pt x="18272" y="1198"/>
                  <a:pt x="18244" y="1533"/>
                  <a:pt x="18230" y="1855"/>
                </a:cubicBezTo>
                <a:cubicBezTo>
                  <a:pt x="15129" y="1687"/>
                  <a:pt x="12014" y="1519"/>
                  <a:pt x="8913" y="1408"/>
                </a:cubicBezTo>
                <a:cubicBezTo>
                  <a:pt x="7306" y="1352"/>
                  <a:pt x="5700" y="1310"/>
                  <a:pt x="4094" y="1296"/>
                </a:cubicBezTo>
                <a:cubicBezTo>
                  <a:pt x="3283" y="1296"/>
                  <a:pt x="2487" y="1296"/>
                  <a:pt x="1677" y="1310"/>
                </a:cubicBezTo>
                <a:cubicBezTo>
                  <a:pt x="1484" y="1310"/>
                  <a:pt x="1284" y="1288"/>
                  <a:pt x="1089" y="1288"/>
                </a:cubicBezTo>
                <a:cubicBezTo>
                  <a:pt x="846" y="1288"/>
                  <a:pt x="614" y="1322"/>
                  <a:pt x="420" y="1477"/>
                </a:cubicBezTo>
                <a:cubicBezTo>
                  <a:pt x="392" y="1505"/>
                  <a:pt x="378" y="1561"/>
                  <a:pt x="392" y="1589"/>
                </a:cubicBezTo>
                <a:cubicBezTo>
                  <a:pt x="406" y="1645"/>
                  <a:pt x="406" y="1673"/>
                  <a:pt x="420" y="1701"/>
                </a:cubicBezTo>
                <a:cubicBezTo>
                  <a:pt x="336" y="1715"/>
                  <a:pt x="252" y="1743"/>
                  <a:pt x="168" y="1757"/>
                </a:cubicBezTo>
                <a:cubicBezTo>
                  <a:pt x="1" y="1799"/>
                  <a:pt x="29" y="2064"/>
                  <a:pt x="210" y="2064"/>
                </a:cubicBezTo>
                <a:lnTo>
                  <a:pt x="294" y="2064"/>
                </a:lnTo>
                <a:cubicBezTo>
                  <a:pt x="196" y="2134"/>
                  <a:pt x="224" y="2343"/>
                  <a:pt x="392" y="2357"/>
                </a:cubicBezTo>
                <a:cubicBezTo>
                  <a:pt x="4991" y="2725"/>
                  <a:pt x="9607" y="3026"/>
                  <a:pt x="14220" y="3026"/>
                </a:cubicBezTo>
                <a:cubicBezTo>
                  <a:pt x="15562" y="3026"/>
                  <a:pt x="16903" y="3001"/>
                  <a:pt x="18244" y="2944"/>
                </a:cubicBezTo>
                <a:cubicBezTo>
                  <a:pt x="18258" y="3391"/>
                  <a:pt x="18300" y="3838"/>
                  <a:pt x="18370" y="4285"/>
                </a:cubicBezTo>
                <a:cubicBezTo>
                  <a:pt x="18370" y="4299"/>
                  <a:pt x="18370" y="4313"/>
                  <a:pt x="18370" y="4327"/>
                </a:cubicBezTo>
                <a:cubicBezTo>
                  <a:pt x="18382" y="4405"/>
                  <a:pt x="18441" y="4440"/>
                  <a:pt x="18505" y="4440"/>
                </a:cubicBezTo>
                <a:cubicBezTo>
                  <a:pt x="18590" y="4440"/>
                  <a:pt x="18683" y="4380"/>
                  <a:pt x="18691" y="4285"/>
                </a:cubicBezTo>
                <a:cubicBezTo>
                  <a:pt x="20088" y="3768"/>
                  <a:pt x="21345" y="3000"/>
                  <a:pt x="22449" y="1994"/>
                </a:cubicBezTo>
                <a:cubicBezTo>
                  <a:pt x="22519" y="1924"/>
                  <a:pt x="22519" y="1785"/>
                  <a:pt x="22421" y="1743"/>
                </a:cubicBezTo>
                <a:cubicBezTo>
                  <a:pt x="21192" y="1198"/>
                  <a:pt x="19962" y="667"/>
                  <a:pt x="18719" y="164"/>
                </a:cubicBezTo>
                <a:cubicBezTo>
                  <a:pt x="18710" y="70"/>
                  <a:pt x="18617" y="1"/>
                  <a:pt x="1853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rot="-7462465">
            <a:off x="4026367" y="3423829"/>
            <a:ext cx="1537366" cy="110988"/>
          </a:xfrm>
          <a:custGeom>
            <a:rect b="b" l="l" r="r" t="t"/>
            <a:pathLst>
              <a:path extrusionOk="0" h="4440" w="22519">
                <a:moveTo>
                  <a:pt x="18747" y="416"/>
                </a:moveTo>
                <a:cubicBezTo>
                  <a:pt x="18845" y="472"/>
                  <a:pt x="18943" y="513"/>
                  <a:pt x="19040" y="569"/>
                </a:cubicBezTo>
                <a:cubicBezTo>
                  <a:pt x="18957" y="569"/>
                  <a:pt x="18873" y="639"/>
                  <a:pt x="18859" y="723"/>
                </a:cubicBezTo>
                <a:cubicBezTo>
                  <a:pt x="18817" y="709"/>
                  <a:pt x="18775" y="695"/>
                  <a:pt x="18733" y="667"/>
                </a:cubicBezTo>
                <a:cubicBezTo>
                  <a:pt x="18719" y="667"/>
                  <a:pt x="18719" y="653"/>
                  <a:pt x="18705" y="639"/>
                </a:cubicBezTo>
                <a:cubicBezTo>
                  <a:pt x="18733" y="625"/>
                  <a:pt x="18747" y="597"/>
                  <a:pt x="18747" y="569"/>
                </a:cubicBezTo>
                <a:cubicBezTo>
                  <a:pt x="18747" y="513"/>
                  <a:pt x="18747" y="472"/>
                  <a:pt x="18747" y="416"/>
                </a:cubicBezTo>
                <a:close/>
                <a:moveTo>
                  <a:pt x="18747" y="1212"/>
                </a:moveTo>
                <a:cubicBezTo>
                  <a:pt x="18775" y="1254"/>
                  <a:pt x="18817" y="1366"/>
                  <a:pt x="18873" y="1519"/>
                </a:cubicBezTo>
                <a:lnTo>
                  <a:pt x="18747" y="1519"/>
                </a:lnTo>
                <a:cubicBezTo>
                  <a:pt x="18747" y="1421"/>
                  <a:pt x="18747" y="1310"/>
                  <a:pt x="18747" y="1212"/>
                </a:cubicBezTo>
                <a:close/>
                <a:moveTo>
                  <a:pt x="1000" y="1508"/>
                </a:moveTo>
                <a:cubicBezTo>
                  <a:pt x="1121" y="1508"/>
                  <a:pt x="1251" y="1521"/>
                  <a:pt x="1370" y="1533"/>
                </a:cubicBezTo>
                <a:cubicBezTo>
                  <a:pt x="1174" y="1561"/>
                  <a:pt x="978" y="1589"/>
                  <a:pt x="783" y="1631"/>
                </a:cubicBezTo>
                <a:cubicBezTo>
                  <a:pt x="764" y="1594"/>
                  <a:pt x="727" y="1569"/>
                  <a:pt x="688" y="1569"/>
                </a:cubicBezTo>
                <a:cubicBezTo>
                  <a:pt x="670" y="1569"/>
                  <a:pt x="651" y="1574"/>
                  <a:pt x="634" y="1586"/>
                </a:cubicBezTo>
                <a:lnTo>
                  <a:pt x="634" y="1586"/>
                </a:lnTo>
                <a:cubicBezTo>
                  <a:pt x="719" y="1527"/>
                  <a:pt x="853" y="1508"/>
                  <a:pt x="1000" y="1508"/>
                </a:cubicBezTo>
                <a:close/>
                <a:moveTo>
                  <a:pt x="3768" y="1674"/>
                </a:moveTo>
                <a:cubicBezTo>
                  <a:pt x="4590" y="1674"/>
                  <a:pt x="5413" y="1720"/>
                  <a:pt x="6231" y="1785"/>
                </a:cubicBezTo>
                <a:cubicBezTo>
                  <a:pt x="4820" y="1771"/>
                  <a:pt x="3409" y="1771"/>
                  <a:pt x="1984" y="1757"/>
                </a:cubicBezTo>
                <a:cubicBezTo>
                  <a:pt x="2577" y="1698"/>
                  <a:pt x="3172" y="1674"/>
                  <a:pt x="3768" y="1674"/>
                </a:cubicBezTo>
                <a:close/>
                <a:moveTo>
                  <a:pt x="8047" y="1659"/>
                </a:moveTo>
                <a:lnTo>
                  <a:pt x="8047" y="1659"/>
                </a:lnTo>
                <a:cubicBezTo>
                  <a:pt x="8564" y="1673"/>
                  <a:pt x="9080" y="1687"/>
                  <a:pt x="9597" y="1701"/>
                </a:cubicBezTo>
                <a:cubicBezTo>
                  <a:pt x="10575" y="1743"/>
                  <a:pt x="11553" y="1785"/>
                  <a:pt x="12531" y="1841"/>
                </a:cubicBezTo>
                <a:cubicBezTo>
                  <a:pt x="11595" y="1827"/>
                  <a:pt x="10645" y="1827"/>
                  <a:pt x="9709" y="1813"/>
                </a:cubicBezTo>
                <a:cubicBezTo>
                  <a:pt x="9486" y="1799"/>
                  <a:pt x="9262" y="1771"/>
                  <a:pt x="9053" y="1757"/>
                </a:cubicBezTo>
                <a:cubicBezTo>
                  <a:pt x="8717" y="1729"/>
                  <a:pt x="8382" y="1687"/>
                  <a:pt x="8047" y="1659"/>
                </a:cubicBezTo>
                <a:close/>
                <a:moveTo>
                  <a:pt x="2417" y="2078"/>
                </a:moveTo>
                <a:lnTo>
                  <a:pt x="2417" y="2078"/>
                </a:lnTo>
                <a:cubicBezTo>
                  <a:pt x="4834" y="2092"/>
                  <a:pt x="7264" y="2106"/>
                  <a:pt x="9681" y="2120"/>
                </a:cubicBezTo>
                <a:cubicBezTo>
                  <a:pt x="9863" y="2134"/>
                  <a:pt x="10058" y="2162"/>
                  <a:pt x="10240" y="2176"/>
                </a:cubicBezTo>
                <a:cubicBezTo>
                  <a:pt x="7628" y="2162"/>
                  <a:pt x="5029" y="2134"/>
                  <a:pt x="2417" y="2078"/>
                </a:cubicBezTo>
                <a:close/>
                <a:moveTo>
                  <a:pt x="21639" y="1994"/>
                </a:moveTo>
                <a:cubicBezTo>
                  <a:pt x="21694" y="2008"/>
                  <a:pt x="21750" y="2022"/>
                  <a:pt x="21806" y="2036"/>
                </a:cubicBezTo>
                <a:cubicBezTo>
                  <a:pt x="21827" y="2043"/>
                  <a:pt x="21848" y="2047"/>
                  <a:pt x="21867" y="2047"/>
                </a:cubicBezTo>
                <a:cubicBezTo>
                  <a:pt x="21887" y="2047"/>
                  <a:pt x="21904" y="2043"/>
                  <a:pt x="21918" y="2036"/>
                </a:cubicBezTo>
                <a:lnTo>
                  <a:pt x="21918" y="2036"/>
                </a:lnTo>
                <a:cubicBezTo>
                  <a:pt x="21862" y="2078"/>
                  <a:pt x="21806" y="2134"/>
                  <a:pt x="21736" y="2176"/>
                </a:cubicBezTo>
                <a:cubicBezTo>
                  <a:pt x="21736" y="2134"/>
                  <a:pt x="21708" y="2106"/>
                  <a:pt x="21680" y="2078"/>
                </a:cubicBezTo>
                <a:cubicBezTo>
                  <a:pt x="21667" y="2050"/>
                  <a:pt x="21653" y="2036"/>
                  <a:pt x="21625" y="2036"/>
                </a:cubicBezTo>
                <a:cubicBezTo>
                  <a:pt x="21639" y="2022"/>
                  <a:pt x="21639" y="2008"/>
                  <a:pt x="21639" y="1994"/>
                </a:cubicBezTo>
                <a:close/>
                <a:moveTo>
                  <a:pt x="18859" y="2329"/>
                </a:moveTo>
                <a:cubicBezTo>
                  <a:pt x="18859" y="2371"/>
                  <a:pt x="18845" y="2399"/>
                  <a:pt x="18845" y="2427"/>
                </a:cubicBezTo>
                <a:cubicBezTo>
                  <a:pt x="18803" y="2441"/>
                  <a:pt x="18761" y="2441"/>
                  <a:pt x="18719" y="2455"/>
                </a:cubicBezTo>
                <a:cubicBezTo>
                  <a:pt x="18733" y="2441"/>
                  <a:pt x="18733" y="2427"/>
                  <a:pt x="18733" y="2427"/>
                </a:cubicBezTo>
                <a:cubicBezTo>
                  <a:pt x="18761" y="2399"/>
                  <a:pt x="18789" y="2371"/>
                  <a:pt x="18803" y="2329"/>
                </a:cubicBezTo>
                <a:close/>
                <a:moveTo>
                  <a:pt x="18230" y="2441"/>
                </a:moveTo>
                <a:cubicBezTo>
                  <a:pt x="18230" y="2469"/>
                  <a:pt x="18230" y="2497"/>
                  <a:pt x="18230" y="2539"/>
                </a:cubicBezTo>
                <a:cubicBezTo>
                  <a:pt x="18202" y="2539"/>
                  <a:pt x="18174" y="2525"/>
                  <a:pt x="18146" y="2525"/>
                </a:cubicBezTo>
                <a:cubicBezTo>
                  <a:pt x="18146" y="2497"/>
                  <a:pt x="18132" y="2469"/>
                  <a:pt x="18118" y="2441"/>
                </a:cubicBezTo>
                <a:close/>
                <a:moveTo>
                  <a:pt x="6622" y="2469"/>
                </a:moveTo>
                <a:lnTo>
                  <a:pt x="6622" y="2469"/>
                </a:lnTo>
                <a:cubicBezTo>
                  <a:pt x="8494" y="2483"/>
                  <a:pt x="10352" y="2497"/>
                  <a:pt x="12210" y="2497"/>
                </a:cubicBezTo>
                <a:lnTo>
                  <a:pt x="12237" y="2497"/>
                </a:lnTo>
                <a:cubicBezTo>
                  <a:pt x="12950" y="2581"/>
                  <a:pt x="13648" y="2637"/>
                  <a:pt x="14347" y="2679"/>
                </a:cubicBezTo>
                <a:cubicBezTo>
                  <a:pt x="14160" y="2680"/>
                  <a:pt x="13974" y="2680"/>
                  <a:pt x="13787" y="2680"/>
                </a:cubicBezTo>
                <a:cubicBezTo>
                  <a:pt x="11402" y="2680"/>
                  <a:pt x="9006" y="2599"/>
                  <a:pt x="6622" y="2469"/>
                </a:cubicBezTo>
                <a:close/>
                <a:moveTo>
                  <a:pt x="18705" y="3251"/>
                </a:moveTo>
                <a:cubicBezTo>
                  <a:pt x="18733" y="3307"/>
                  <a:pt x="18789" y="3363"/>
                  <a:pt x="18873" y="3363"/>
                </a:cubicBezTo>
                <a:cubicBezTo>
                  <a:pt x="18943" y="3363"/>
                  <a:pt x="18998" y="3363"/>
                  <a:pt x="19054" y="3349"/>
                </a:cubicBezTo>
                <a:lnTo>
                  <a:pt x="19054" y="3349"/>
                </a:lnTo>
                <a:cubicBezTo>
                  <a:pt x="18929" y="3475"/>
                  <a:pt x="18817" y="3615"/>
                  <a:pt x="18705" y="3768"/>
                </a:cubicBezTo>
                <a:cubicBezTo>
                  <a:pt x="18705" y="3587"/>
                  <a:pt x="18705" y="3419"/>
                  <a:pt x="18705" y="3251"/>
                </a:cubicBezTo>
                <a:close/>
                <a:moveTo>
                  <a:pt x="18536" y="1"/>
                </a:moveTo>
                <a:cubicBezTo>
                  <a:pt x="18498" y="1"/>
                  <a:pt x="18462" y="16"/>
                  <a:pt x="18440" y="53"/>
                </a:cubicBezTo>
                <a:cubicBezTo>
                  <a:pt x="18428" y="48"/>
                  <a:pt x="18417" y="46"/>
                  <a:pt x="18407" y="46"/>
                </a:cubicBezTo>
                <a:cubicBezTo>
                  <a:pt x="18316" y="46"/>
                  <a:pt x="18269" y="198"/>
                  <a:pt x="18370" y="248"/>
                </a:cubicBezTo>
                <a:lnTo>
                  <a:pt x="18384" y="248"/>
                </a:lnTo>
                <a:cubicBezTo>
                  <a:pt x="18370" y="360"/>
                  <a:pt x="18356" y="486"/>
                  <a:pt x="18342" y="597"/>
                </a:cubicBezTo>
                <a:cubicBezTo>
                  <a:pt x="18258" y="653"/>
                  <a:pt x="18230" y="793"/>
                  <a:pt x="18300" y="863"/>
                </a:cubicBezTo>
                <a:cubicBezTo>
                  <a:pt x="18272" y="1198"/>
                  <a:pt x="18244" y="1533"/>
                  <a:pt x="18230" y="1855"/>
                </a:cubicBezTo>
                <a:cubicBezTo>
                  <a:pt x="15129" y="1687"/>
                  <a:pt x="12014" y="1519"/>
                  <a:pt x="8913" y="1408"/>
                </a:cubicBezTo>
                <a:cubicBezTo>
                  <a:pt x="7306" y="1352"/>
                  <a:pt x="5700" y="1310"/>
                  <a:pt x="4094" y="1296"/>
                </a:cubicBezTo>
                <a:cubicBezTo>
                  <a:pt x="3283" y="1296"/>
                  <a:pt x="2487" y="1296"/>
                  <a:pt x="1677" y="1310"/>
                </a:cubicBezTo>
                <a:cubicBezTo>
                  <a:pt x="1484" y="1310"/>
                  <a:pt x="1284" y="1288"/>
                  <a:pt x="1089" y="1288"/>
                </a:cubicBezTo>
                <a:cubicBezTo>
                  <a:pt x="846" y="1288"/>
                  <a:pt x="614" y="1322"/>
                  <a:pt x="420" y="1477"/>
                </a:cubicBezTo>
                <a:cubicBezTo>
                  <a:pt x="392" y="1505"/>
                  <a:pt x="378" y="1561"/>
                  <a:pt x="392" y="1589"/>
                </a:cubicBezTo>
                <a:cubicBezTo>
                  <a:pt x="406" y="1645"/>
                  <a:pt x="406" y="1673"/>
                  <a:pt x="420" y="1701"/>
                </a:cubicBezTo>
                <a:cubicBezTo>
                  <a:pt x="336" y="1715"/>
                  <a:pt x="252" y="1743"/>
                  <a:pt x="168" y="1757"/>
                </a:cubicBezTo>
                <a:cubicBezTo>
                  <a:pt x="1" y="1799"/>
                  <a:pt x="29" y="2064"/>
                  <a:pt x="210" y="2064"/>
                </a:cubicBezTo>
                <a:lnTo>
                  <a:pt x="294" y="2064"/>
                </a:lnTo>
                <a:cubicBezTo>
                  <a:pt x="196" y="2134"/>
                  <a:pt x="224" y="2343"/>
                  <a:pt x="392" y="2357"/>
                </a:cubicBezTo>
                <a:cubicBezTo>
                  <a:pt x="4991" y="2725"/>
                  <a:pt x="9607" y="3026"/>
                  <a:pt x="14220" y="3026"/>
                </a:cubicBezTo>
                <a:cubicBezTo>
                  <a:pt x="15562" y="3026"/>
                  <a:pt x="16903" y="3001"/>
                  <a:pt x="18244" y="2944"/>
                </a:cubicBezTo>
                <a:cubicBezTo>
                  <a:pt x="18258" y="3391"/>
                  <a:pt x="18300" y="3838"/>
                  <a:pt x="18370" y="4285"/>
                </a:cubicBezTo>
                <a:cubicBezTo>
                  <a:pt x="18370" y="4299"/>
                  <a:pt x="18370" y="4313"/>
                  <a:pt x="18370" y="4327"/>
                </a:cubicBezTo>
                <a:cubicBezTo>
                  <a:pt x="18382" y="4405"/>
                  <a:pt x="18441" y="4440"/>
                  <a:pt x="18505" y="4440"/>
                </a:cubicBezTo>
                <a:cubicBezTo>
                  <a:pt x="18590" y="4440"/>
                  <a:pt x="18683" y="4380"/>
                  <a:pt x="18691" y="4285"/>
                </a:cubicBezTo>
                <a:cubicBezTo>
                  <a:pt x="20088" y="3768"/>
                  <a:pt x="21345" y="3000"/>
                  <a:pt x="22449" y="1994"/>
                </a:cubicBezTo>
                <a:cubicBezTo>
                  <a:pt x="22519" y="1924"/>
                  <a:pt x="22519" y="1785"/>
                  <a:pt x="22421" y="1743"/>
                </a:cubicBezTo>
                <a:cubicBezTo>
                  <a:pt x="21192" y="1198"/>
                  <a:pt x="19962" y="667"/>
                  <a:pt x="18719" y="164"/>
                </a:cubicBezTo>
                <a:cubicBezTo>
                  <a:pt x="18710" y="70"/>
                  <a:pt x="18617" y="1"/>
                  <a:pt x="18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1"/>
          <p:cNvSpPr txBox="1"/>
          <p:nvPr>
            <p:ph type="title"/>
          </p:nvPr>
        </p:nvSpPr>
        <p:spPr>
          <a:xfrm>
            <a:off x="710700" y="490500"/>
            <a:ext cx="7722600" cy="475200"/>
          </a:xfrm>
          <a:prstGeom prst="rect">
            <a:avLst/>
          </a:prstGeom>
        </p:spPr>
        <p:txBody>
          <a:bodyPr anchorCtr="0" anchor="ctr" bIns="91425" lIns="91425" spcFirstLastPara="1" rIns="91425" wrap="square" tIns="91425">
            <a:noAutofit/>
          </a:bodyPr>
          <a:lstStyle/>
          <a:p>
            <a:pPr indent="0" lvl="0" marL="457200" rtl="0" algn="ctr">
              <a:lnSpc>
                <a:spcPct val="70000"/>
              </a:lnSpc>
              <a:spcBef>
                <a:spcPts val="0"/>
              </a:spcBef>
              <a:spcAft>
                <a:spcPts val="0"/>
              </a:spcAft>
              <a:buNone/>
            </a:pPr>
            <a:r>
              <a:rPr lang="en"/>
              <a:t>Options the parent process has to continue</a:t>
            </a:r>
            <a:r>
              <a:rPr lang="en"/>
              <a:t> </a:t>
            </a:r>
            <a:endParaRPr/>
          </a:p>
        </p:txBody>
      </p:sp>
      <p:sp>
        <p:nvSpPr>
          <p:cNvPr id="495" name="Google Shape;495;p31"/>
          <p:cNvSpPr txBox="1"/>
          <p:nvPr/>
        </p:nvSpPr>
        <p:spPr>
          <a:xfrm>
            <a:off x="281500" y="1418350"/>
            <a:ext cx="8491200" cy="3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Quicksand"/>
                <a:ea typeface="Quicksand"/>
                <a:cs typeface="Quicksand"/>
                <a:sym typeface="Quicksand"/>
              </a:rPr>
              <a:t>PTRACE_CONT - </a:t>
            </a:r>
            <a:r>
              <a:rPr lang="en">
                <a:solidFill>
                  <a:srgbClr val="FFFFFF"/>
                </a:solidFill>
                <a:latin typeface="Quicksand"/>
                <a:ea typeface="Quicksand"/>
                <a:cs typeface="Quicksand"/>
                <a:sym typeface="Quicksand"/>
              </a:rPr>
              <a:t>You typically see this when you aren’t stepping over lines of code, and choose to just continue forever until the end of the program, or until there is another breakpoint. </a:t>
            </a:r>
            <a:endParaRPr b="1">
              <a:solidFill>
                <a:srgbClr val="FFFFFF"/>
              </a:solidFill>
              <a:latin typeface="Quicksand"/>
              <a:ea typeface="Quicksand"/>
              <a:cs typeface="Quicksand"/>
              <a:sym typeface="Quicksand"/>
            </a:endParaRPr>
          </a:p>
          <a:p>
            <a:pPr indent="0" lvl="0" marL="0" rtl="0" algn="l">
              <a:spcBef>
                <a:spcPts val="0"/>
              </a:spcBef>
              <a:spcAft>
                <a:spcPts val="0"/>
              </a:spcAft>
              <a:buNone/>
            </a:pPr>
            <a:r>
              <a:t/>
            </a:r>
            <a:endParaRPr b="1">
              <a:solidFill>
                <a:srgbClr val="FFFFFF"/>
              </a:solidFill>
              <a:latin typeface="Quicksand"/>
              <a:ea typeface="Quicksand"/>
              <a:cs typeface="Quicksand"/>
              <a:sym typeface="Quicksand"/>
            </a:endParaRPr>
          </a:p>
          <a:p>
            <a:pPr indent="0" lvl="0" marL="0" rtl="0" algn="l">
              <a:spcBef>
                <a:spcPts val="0"/>
              </a:spcBef>
              <a:spcAft>
                <a:spcPts val="0"/>
              </a:spcAft>
              <a:buNone/>
            </a:pPr>
            <a:r>
              <a:t/>
            </a:r>
            <a:endParaRPr b="1">
              <a:solidFill>
                <a:srgbClr val="FFFFFF"/>
              </a:solidFill>
              <a:latin typeface="Quicksand"/>
              <a:ea typeface="Quicksand"/>
              <a:cs typeface="Quicksand"/>
              <a:sym typeface="Quicksand"/>
            </a:endParaRPr>
          </a:p>
          <a:p>
            <a:pPr indent="0" lvl="0" marL="0" rtl="0" algn="l">
              <a:spcBef>
                <a:spcPts val="0"/>
              </a:spcBef>
              <a:spcAft>
                <a:spcPts val="0"/>
              </a:spcAft>
              <a:buNone/>
            </a:pPr>
            <a:r>
              <a:rPr b="1" lang="en">
                <a:solidFill>
                  <a:srgbClr val="6AA84F"/>
                </a:solidFill>
                <a:latin typeface="Quicksand"/>
                <a:ea typeface="Quicksand"/>
                <a:cs typeface="Quicksand"/>
                <a:sym typeface="Quicksand"/>
              </a:rPr>
              <a:t>PTRACE_SYSCALL - </a:t>
            </a:r>
            <a:r>
              <a:rPr lang="en">
                <a:solidFill>
                  <a:srgbClr val="FFFFFF"/>
                </a:solidFill>
                <a:latin typeface="Quicksand"/>
                <a:ea typeface="Quicksand"/>
                <a:cs typeface="Quicksand"/>
                <a:sym typeface="Quicksand"/>
              </a:rPr>
              <a:t>The tracee stops before a system call is entered and also before a system call returns to userspace.</a:t>
            </a:r>
            <a:endParaRPr b="1">
              <a:solidFill>
                <a:srgbClr val="FFFFFF"/>
              </a:solidFill>
              <a:latin typeface="Quicksand"/>
              <a:ea typeface="Quicksand"/>
              <a:cs typeface="Quicksand"/>
              <a:sym typeface="Quicksand"/>
            </a:endParaRPr>
          </a:p>
          <a:p>
            <a:pPr indent="0" lvl="0" marL="0" rtl="0" algn="l">
              <a:spcBef>
                <a:spcPts val="0"/>
              </a:spcBef>
              <a:spcAft>
                <a:spcPts val="0"/>
              </a:spcAft>
              <a:buNone/>
            </a:pPr>
            <a:r>
              <a:t/>
            </a:r>
            <a:endParaRPr b="1">
              <a:solidFill>
                <a:srgbClr val="FFFFFF"/>
              </a:solidFill>
              <a:latin typeface="Quicksand"/>
              <a:ea typeface="Quicksand"/>
              <a:cs typeface="Quicksand"/>
              <a:sym typeface="Quicksand"/>
            </a:endParaRPr>
          </a:p>
          <a:p>
            <a:pPr indent="0" lvl="0" marL="0" rtl="0" algn="l">
              <a:spcBef>
                <a:spcPts val="0"/>
              </a:spcBef>
              <a:spcAft>
                <a:spcPts val="0"/>
              </a:spcAft>
              <a:buNone/>
            </a:pPr>
            <a:r>
              <a:t/>
            </a:r>
            <a:endParaRPr b="1">
              <a:solidFill>
                <a:srgbClr val="FFFFFF"/>
              </a:solidFill>
              <a:latin typeface="Quicksand"/>
              <a:ea typeface="Quicksand"/>
              <a:cs typeface="Quicksand"/>
              <a:sym typeface="Quicksand"/>
            </a:endParaRPr>
          </a:p>
          <a:p>
            <a:pPr indent="0" lvl="0" marL="0" rtl="0" algn="l">
              <a:spcBef>
                <a:spcPts val="0"/>
              </a:spcBef>
              <a:spcAft>
                <a:spcPts val="0"/>
              </a:spcAft>
              <a:buNone/>
            </a:pPr>
            <a:r>
              <a:rPr b="1" lang="en">
                <a:solidFill>
                  <a:schemeClr val="lt1"/>
                </a:solidFill>
                <a:latin typeface="Quicksand"/>
                <a:ea typeface="Quicksand"/>
                <a:cs typeface="Quicksand"/>
                <a:sym typeface="Quicksand"/>
              </a:rPr>
              <a:t>PTRACE_SINGLESTEP - </a:t>
            </a:r>
            <a:r>
              <a:rPr lang="en">
                <a:solidFill>
                  <a:srgbClr val="FFFFFF"/>
                </a:solidFill>
                <a:latin typeface="Quicksand"/>
                <a:ea typeface="Quicksand"/>
                <a:cs typeface="Quicksand"/>
                <a:sym typeface="Quicksand"/>
              </a:rPr>
              <a:t>Arguably the most common syscall used by developers during debugging. The tracee executes the next instruction, but stops immediately after.</a:t>
            </a:r>
            <a:endParaRPr>
              <a:solidFill>
                <a:srgbClr val="FFFFFF"/>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2"/>
          <p:cNvSpPr txBox="1"/>
          <p:nvPr>
            <p:ph type="title"/>
          </p:nvPr>
        </p:nvSpPr>
        <p:spPr>
          <a:xfrm>
            <a:off x="936725" y="495925"/>
            <a:ext cx="7191600" cy="475200"/>
          </a:xfrm>
          <a:prstGeom prst="rect">
            <a:avLst/>
          </a:prstGeom>
        </p:spPr>
        <p:txBody>
          <a:bodyPr anchorCtr="0" anchor="ctr" bIns="91425" lIns="91425" spcFirstLastPara="1" rIns="91425" wrap="square" tIns="91425">
            <a:noAutofit/>
          </a:bodyPr>
          <a:lstStyle/>
          <a:p>
            <a:pPr indent="0" lvl="0" marL="457200" rtl="0" algn="ctr">
              <a:lnSpc>
                <a:spcPct val="70000"/>
              </a:lnSpc>
              <a:spcBef>
                <a:spcPts val="0"/>
              </a:spcBef>
              <a:spcAft>
                <a:spcPts val="0"/>
              </a:spcAft>
              <a:buNone/>
            </a:pPr>
            <a:r>
              <a:rPr lang="en"/>
              <a:t>How do debuggers know about state?! </a:t>
            </a:r>
            <a:endParaRPr/>
          </a:p>
        </p:txBody>
      </p:sp>
      <p:sp>
        <p:nvSpPr>
          <p:cNvPr id="501" name="Google Shape;501;p32"/>
          <p:cNvSpPr txBox="1"/>
          <p:nvPr/>
        </p:nvSpPr>
        <p:spPr>
          <a:xfrm>
            <a:off x="303275" y="1514775"/>
            <a:ext cx="8458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Quicksand"/>
                <a:ea typeface="Quicksand"/>
                <a:cs typeface="Quicksand"/>
                <a:sym typeface="Quicksand"/>
              </a:rPr>
              <a:t>In debuggers, while stepping through your code, you can see the state of your variables as you go. Otherwise, debuggers wouldn’t be very helpful at all. The state of a process is mostly captured by its registers. The way that debuggers know and present program state to you is by using a few special requests offered through the ptrace system call that get or modify those registers in the CPU.</a:t>
            </a:r>
            <a:endParaRPr b="1" sz="1300">
              <a:solidFill>
                <a:schemeClr val="lt1"/>
              </a:solidFill>
              <a:latin typeface="Quicksand"/>
              <a:ea typeface="Quicksand"/>
              <a:cs typeface="Quicksand"/>
              <a:sym typeface="Quicksand"/>
            </a:endParaRPr>
          </a:p>
          <a:p>
            <a:pPr indent="0" lvl="0" marL="0" rtl="0" algn="l">
              <a:spcBef>
                <a:spcPts val="0"/>
              </a:spcBef>
              <a:spcAft>
                <a:spcPts val="0"/>
              </a:spcAft>
              <a:buNone/>
            </a:pPr>
            <a:r>
              <a:t/>
            </a:r>
            <a:endParaRPr b="1" sz="1300">
              <a:solidFill>
                <a:schemeClr val="lt1"/>
              </a:solidFill>
              <a:latin typeface="Quicksand"/>
              <a:ea typeface="Quicksand"/>
              <a:cs typeface="Quicksand"/>
              <a:sym typeface="Quicksand"/>
            </a:endParaRPr>
          </a:p>
          <a:p>
            <a:pPr indent="0" lvl="0" marL="0" rtl="0" algn="l">
              <a:spcBef>
                <a:spcPts val="0"/>
              </a:spcBef>
              <a:spcAft>
                <a:spcPts val="0"/>
              </a:spcAft>
              <a:buNone/>
            </a:pPr>
            <a:r>
              <a:rPr b="1" lang="en" sz="1300">
                <a:solidFill>
                  <a:schemeClr val="lt1"/>
                </a:solidFill>
                <a:latin typeface="Quicksand"/>
                <a:ea typeface="Quicksand"/>
                <a:cs typeface="Quicksand"/>
                <a:sym typeface="Quicksand"/>
              </a:rPr>
              <a:t>PTRACE_GETREGS - </a:t>
            </a:r>
            <a:r>
              <a:rPr lang="en" sz="1300">
                <a:solidFill>
                  <a:srgbClr val="FFFFFF"/>
                </a:solidFill>
                <a:latin typeface="Quicksand"/>
                <a:ea typeface="Quicksand"/>
                <a:cs typeface="Quicksand"/>
                <a:sym typeface="Quicksand"/>
              </a:rPr>
              <a:t>This ptrace request will give the registers’ state as it was when a tracee was stopped.</a:t>
            </a:r>
            <a:endParaRPr sz="1300">
              <a:solidFill>
                <a:srgbClr val="FFFFFF"/>
              </a:solidFill>
              <a:latin typeface="Quicksand"/>
              <a:ea typeface="Quicksand"/>
              <a:cs typeface="Quicksand"/>
              <a:sym typeface="Quicksand"/>
            </a:endParaRPr>
          </a:p>
          <a:p>
            <a:pPr indent="0" lvl="0" marL="0" rtl="0" algn="l">
              <a:spcBef>
                <a:spcPts val="0"/>
              </a:spcBef>
              <a:spcAft>
                <a:spcPts val="0"/>
              </a:spcAft>
              <a:buNone/>
            </a:pPr>
            <a:r>
              <a:t/>
            </a:r>
            <a:endParaRPr b="1" sz="1300">
              <a:solidFill>
                <a:srgbClr val="FFFFFF"/>
              </a:solidFill>
              <a:latin typeface="Quicksand"/>
              <a:ea typeface="Quicksand"/>
              <a:cs typeface="Quicksand"/>
              <a:sym typeface="Quicksand"/>
            </a:endParaRPr>
          </a:p>
          <a:p>
            <a:pPr indent="0" lvl="0" marL="0" rtl="0" algn="l">
              <a:spcBef>
                <a:spcPts val="0"/>
              </a:spcBef>
              <a:spcAft>
                <a:spcPts val="0"/>
              </a:spcAft>
              <a:buNone/>
            </a:pPr>
            <a:r>
              <a:rPr b="1" lang="en" sz="1300">
                <a:solidFill>
                  <a:schemeClr val="dk2"/>
                </a:solidFill>
                <a:latin typeface="Quicksand"/>
                <a:ea typeface="Quicksand"/>
                <a:cs typeface="Quicksand"/>
                <a:sym typeface="Quicksand"/>
              </a:rPr>
              <a:t>PTRACE_SETREGS</a:t>
            </a:r>
            <a:r>
              <a:rPr b="1" lang="en" sz="1300">
                <a:solidFill>
                  <a:srgbClr val="6AA84F"/>
                </a:solidFill>
                <a:latin typeface="Quicksand"/>
                <a:ea typeface="Quicksand"/>
                <a:cs typeface="Quicksand"/>
                <a:sym typeface="Quicksand"/>
              </a:rPr>
              <a:t> </a:t>
            </a:r>
            <a:r>
              <a:rPr b="1" lang="en" sz="1300">
                <a:solidFill>
                  <a:schemeClr val="dk2"/>
                </a:solidFill>
                <a:latin typeface="Quicksand"/>
                <a:ea typeface="Quicksand"/>
                <a:cs typeface="Quicksand"/>
                <a:sym typeface="Quicksand"/>
              </a:rPr>
              <a:t>-</a:t>
            </a:r>
            <a:r>
              <a:rPr b="1" lang="en" sz="1300">
                <a:solidFill>
                  <a:srgbClr val="6AA84F"/>
                </a:solidFill>
                <a:latin typeface="Quicksand"/>
                <a:ea typeface="Quicksand"/>
                <a:cs typeface="Quicksand"/>
                <a:sym typeface="Quicksand"/>
              </a:rPr>
              <a:t> </a:t>
            </a:r>
            <a:r>
              <a:rPr lang="en" sz="1300">
                <a:solidFill>
                  <a:srgbClr val="FFFFFF"/>
                </a:solidFill>
                <a:latin typeface="Quicksand"/>
                <a:ea typeface="Quicksand"/>
                <a:cs typeface="Quicksand"/>
                <a:sym typeface="Quicksand"/>
              </a:rPr>
              <a:t>If the tracer has the values of registers from a previous call to </a:t>
            </a:r>
            <a:r>
              <a:rPr b="1" lang="en" sz="1300">
                <a:solidFill>
                  <a:srgbClr val="FFFFFF"/>
                </a:solidFill>
                <a:latin typeface="Quicksand"/>
                <a:ea typeface="Quicksand"/>
                <a:cs typeface="Quicksand"/>
                <a:sym typeface="Quicksand"/>
              </a:rPr>
              <a:t>PTRACE_GETREGS, </a:t>
            </a:r>
            <a:r>
              <a:rPr lang="en" sz="1300">
                <a:solidFill>
                  <a:srgbClr val="FFFFFF"/>
                </a:solidFill>
                <a:latin typeface="Quicksand"/>
                <a:ea typeface="Quicksand"/>
                <a:cs typeface="Quicksand"/>
                <a:sym typeface="Quicksand"/>
              </a:rPr>
              <a:t>it can modify the values in that structure and set the registers to the new values via this request.</a:t>
            </a:r>
            <a:endParaRPr b="1" sz="1300">
              <a:solidFill>
                <a:srgbClr val="FFFFFF"/>
              </a:solidFill>
              <a:latin typeface="Quicksand"/>
              <a:ea typeface="Quicksand"/>
              <a:cs typeface="Quicksand"/>
              <a:sym typeface="Quicksand"/>
            </a:endParaRPr>
          </a:p>
          <a:p>
            <a:pPr indent="0" lvl="0" marL="0" rtl="0" algn="l">
              <a:spcBef>
                <a:spcPts val="0"/>
              </a:spcBef>
              <a:spcAft>
                <a:spcPts val="0"/>
              </a:spcAft>
              <a:buNone/>
            </a:pPr>
            <a:r>
              <a:t/>
            </a:r>
            <a:endParaRPr b="1" sz="1300">
              <a:solidFill>
                <a:srgbClr val="FFFFFF"/>
              </a:solidFill>
              <a:latin typeface="Quicksand"/>
              <a:ea typeface="Quicksand"/>
              <a:cs typeface="Quicksand"/>
              <a:sym typeface="Quicksand"/>
            </a:endParaRPr>
          </a:p>
          <a:p>
            <a:pPr indent="0" lvl="0" marL="0" rtl="0" algn="l">
              <a:spcBef>
                <a:spcPts val="0"/>
              </a:spcBef>
              <a:spcAft>
                <a:spcPts val="0"/>
              </a:spcAft>
              <a:buNone/>
            </a:pPr>
            <a:r>
              <a:rPr b="1" lang="en" sz="1300">
                <a:solidFill>
                  <a:schemeClr val="dk1"/>
                </a:solidFill>
                <a:latin typeface="Quicksand"/>
                <a:ea typeface="Quicksand"/>
                <a:cs typeface="Quicksand"/>
                <a:sym typeface="Quicksand"/>
              </a:rPr>
              <a:t>PTRACE_PEEKUSER</a:t>
            </a:r>
            <a:r>
              <a:rPr lang="en" sz="1300">
                <a:solidFill>
                  <a:schemeClr val="dk1"/>
                </a:solidFill>
                <a:latin typeface="Quicksand"/>
                <a:ea typeface="Quicksand"/>
                <a:cs typeface="Quicksand"/>
                <a:sym typeface="Quicksand"/>
              </a:rPr>
              <a:t> / </a:t>
            </a:r>
            <a:r>
              <a:rPr b="1" lang="en" sz="1300">
                <a:solidFill>
                  <a:schemeClr val="dk1"/>
                </a:solidFill>
                <a:latin typeface="Quicksand"/>
                <a:ea typeface="Quicksand"/>
                <a:cs typeface="Quicksand"/>
                <a:sym typeface="Quicksand"/>
              </a:rPr>
              <a:t>PTRACE_POKEUSER</a:t>
            </a:r>
            <a:r>
              <a:rPr b="1" lang="en" sz="1300">
                <a:solidFill>
                  <a:schemeClr val="lt1"/>
                </a:solidFill>
                <a:latin typeface="Quicksand"/>
                <a:ea typeface="Quicksand"/>
                <a:cs typeface="Quicksand"/>
                <a:sym typeface="Quicksand"/>
              </a:rPr>
              <a:t> </a:t>
            </a:r>
            <a:r>
              <a:rPr b="1" lang="en" sz="1300">
                <a:solidFill>
                  <a:schemeClr val="dk1"/>
                </a:solidFill>
                <a:latin typeface="Quicksand"/>
                <a:ea typeface="Quicksand"/>
                <a:cs typeface="Quicksand"/>
                <a:sym typeface="Quicksand"/>
              </a:rPr>
              <a:t>-</a:t>
            </a:r>
            <a:r>
              <a:rPr b="1" lang="en" sz="1300">
                <a:solidFill>
                  <a:schemeClr val="lt1"/>
                </a:solidFill>
                <a:latin typeface="Quicksand"/>
                <a:ea typeface="Quicksand"/>
                <a:cs typeface="Quicksand"/>
                <a:sym typeface="Quicksand"/>
              </a:rPr>
              <a:t> </a:t>
            </a:r>
            <a:r>
              <a:rPr lang="en" sz="1300">
                <a:solidFill>
                  <a:srgbClr val="FFFFFF"/>
                </a:solidFill>
                <a:latin typeface="Quicksand"/>
                <a:ea typeface="Quicksand"/>
                <a:cs typeface="Quicksand"/>
                <a:sym typeface="Quicksand"/>
              </a:rPr>
              <a:t>Allows reading from the tracee’s </a:t>
            </a:r>
            <a:r>
              <a:rPr b="1" lang="en" sz="1300">
                <a:solidFill>
                  <a:srgbClr val="FFFFFF"/>
                </a:solidFill>
                <a:latin typeface="Quicksand"/>
                <a:ea typeface="Quicksand"/>
                <a:cs typeface="Quicksand"/>
                <a:sym typeface="Quicksand"/>
              </a:rPr>
              <a:t>USER </a:t>
            </a:r>
            <a:r>
              <a:rPr lang="en" sz="1300">
                <a:solidFill>
                  <a:srgbClr val="FFFFFF"/>
                </a:solidFill>
                <a:latin typeface="Quicksand"/>
                <a:ea typeface="Quicksand"/>
                <a:cs typeface="Quicksand"/>
                <a:sym typeface="Quicksand"/>
              </a:rPr>
              <a:t>area, which holds the registers and other useful information. This can be used to modify a single register, without the more heavyweight requests </a:t>
            </a:r>
            <a:r>
              <a:rPr b="1" lang="en" sz="1300">
                <a:solidFill>
                  <a:srgbClr val="FFFFFF"/>
                </a:solidFill>
                <a:latin typeface="Quicksand"/>
                <a:ea typeface="Quicksand"/>
                <a:cs typeface="Quicksand"/>
                <a:sym typeface="Quicksand"/>
              </a:rPr>
              <a:t>PTRACE_(GET, SET)REGS</a:t>
            </a:r>
            <a:endParaRPr b="1" sz="1300">
              <a:solidFill>
                <a:srgbClr val="FFFFFF"/>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Blackboard Background by Slidesgo">
  <a:themeElements>
    <a:clrScheme name="Simple Light">
      <a:dk1>
        <a:srgbClr val="D752A4"/>
      </a:dk1>
      <a:lt1>
        <a:srgbClr val="31A9EA"/>
      </a:lt1>
      <a:dk2>
        <a:srgbClr val="F9DC01"/>
      </a:dk2>
      <a:lt2>
        <a:srgbClr val="595959"/>
      </a:lt2>
      <a:accent1>
        <a:srgbClr val="FFFFFF"/>
      </a:accent1>
      <a:accent2>
        <a:srgbClr val="D752A4"/>
      </a:accent2>
      <a:accent3>
        <a:srgbClr val="31A9EA"/>
      </a:accent3>
      <a:accent4>
        <a:srgbClr val="F9DC01"/>
      </a:accent4>
      <a:accent5>
        <a:srgbClr val="595959"/>
      </a:accent5>
      <a:accent6>
        <a:srgbClr val="FFFFFF"/>
      </a:accent6>
      <a:hlink>
        <a:srgbClr val="D752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