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12/13/17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Richard </a:t>
            </a:r>
            <a:r>
              <a:rPr lang="en-US" dirty="0" err="1" smtClean="0"/>
              <a:t>Corrado</a:t>
            </a:r>
            <a:endParaRPr lang="en-US" dirty="0" smtClean="0"/>
          </a:p>
          <a:p>
            <a:r>
              <a:rPr lang="en-US" dirty="0"/>
              <a:t>EDUC 71700-10</a:t>
            </a:r>
            <a:r>
              <a:rPr lang="en-US" dirty="0"/>
              <a:t> </a:t>
            </a:r>
            <a:r>
              <a:rPr lang="en-US" dirty="0"/>
              <a:t>Supervised Clinical Experience 1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Inequalities – Unit 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0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 Lesson</a:t>
            </a:r>
          </a:p>
          <a:p>
            <a:pPr lvl="1"/>
            <a:r>
              <a:rPr lang="en-US" dirty="0" smtClean="0"/>
              <a:t>Drill on when to use &lt;, &gt;, ≤, ≥</a:t>
            </a:r>
          </a:p>
          <a:p>
            <a:pPr lvl="1"/>
            <a:r>
              <a:rPr lang="en-US" dirty="0" smtClean="0"/>
              <a:t>Graphing one-variable inequalities using open and closed circles</a:t>
            </a:r>
          </a:p>
          <a:p>
            <a:pPr lvl="1"/>
            <a:r>
              <a:rPr lang="en-US" dirty="0" smtClean="0"/>
              <a:t>Solving with inverse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Word Problems and Solving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Graphing Linear Inequalities</a:t>
            </a:r>
          </a:p>
          <a:p>
            <a:pPr lvl="1"/>
            <a:r>
              <a:rPr lang="en-US" dirty="0" smtClean="0"/>
              <a:t>Graph a dividing line and locate side that is the solution set</a:t>
            </a:r>
          </a:p>
          <a:p>
            <a:pPr lvl="1"/>
            <a:r>
              <a:rPr lang="en-US" dirty="0" smtClean="0"/>
              <a:t>Introduce calculator skills as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Graphing Systems of Inequalities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8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Local curriculum is highly procedural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 smtClean="0"/>
              <a:t>With my presentation of topics, many students did not develop a strong conceptual understanding of the solution set for an inequality.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17" y="2130847"/>
            <a:ext cx="5924550" cy="28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6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Sample</a:t>
            </a:r>
            <a:endParaRPr lang="en-US" dirty="0"/>
          </a:p>
        </p:txBody>
      </p:sp>
      <p:pic>
        <p:nvPicPr>
          <p:cNvPr id="4" name="Picture 3" descr="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9144000" cy="359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8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" y="1625600"/>
            <a:ext cx="9120546" cy="359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9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teaching the unit and seeing the exam results, I have a much better idea of where students will be confused</a:t>
            </a:r>
          </a:p>
          <a:p>
            <a:r>
              <a:rPr lang="en-US" dirty="0" smtClean="0"/>
              <a:t>I can better support these areas in the future</a:t>
            </a:r>
          </a:p>
          <a:p>
            <a:r>
              <a:rPr lang="en-US" dirty="0" smtClean="0"/>
              <a:t>I need to help students make better conceptual connections</a:t>
            </a:r>
          </a:p>
          <a:p>
            <a:r>
              <a:rPr lang="en-US" dirty="0" smtClean="0"/>
              <a:t>This would help them reason out problems even if they aren’t immediately sure how to solve them: graphing solution set means finding out where the equation or inequality is true, so they might try that </a:t>
            </a:r>
            <a:r>
              <a:rPr lang="en-US" smtClean="0"/>
              <a:t>before giving up.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5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Paper.thmx</Template>
  <TotalTime>958</TotalTime>
  <Words>188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Linear Inequalities – Unit Reflection</vt:lpstr>
      <vt:lpstr>Unit Outline</vt:lpstr>
      <vt:lpstr>Challenges</vt:lpstr>
      <vt:lpstr>Student Sample</vt:lpstr>
      <vt:lpstr>Student Sample</vt:lpstr>
      <vt:lpstr>Reflection</vt:lpstr>
    </vt:vector>
  </TitlesOfParts>
  <Company>NYC Department of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Inequalities – Unit Reflection</dc:title>
  <dc:creator>User</dc:creator>
  <cp:lastModifiedBy>User</cp:lastModifiedBy>
  <cp:revision>6</cp:revision>
  <dcterms:created xsi:type="dcterms:W3CDTF">2017-12-13T22:51:06Z</dcterms:created>
  <dcterms:modified xsi:type="dcterms:W3CDTF">2017-12-14T14:49:14Z</dcterms:modified>
</cp:coreProperties>
</file>