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5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865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689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3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022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63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583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0179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00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253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F97078-1F7A-412B-B1A0-D2630FB56F29}" type="datetimeFigureOut">
              <a:rPr lang="es-NI" smtClean="0"/>
              <a:t>11/2/2024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A51C6F-4375-4B6A-B99E-A5E7809FF8C0}" type="slidenum">
              <a:rPr lang="es-NI" smtClean="0"/>
              <a:t>‹Nº›</a:t>
            </a:fld>
            <a:endParaRPr lang="es-N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661F41D-9B76-CBD7-7F21-207183B4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6600" b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HORARIO PLUS </a:t>
            </a:r>
            <a:endParaRPr lang="es-NI" sz="66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Marcador de contenido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87C1E01-7F3E-DB69-463F-0454EF36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67" y="1737360"/>
            <a:ext cx="3933825" cy="3171825"/>
          </a:xfrm>
        </p:spPr>
      </p:pic>
    </p:spTree>
    <p:extLst>
      <p:ext uri="{BB962C8B-B14F-4D97-AF65-F5344CB8AC3E}">
        <p14:creationId xmlns:p14="http://schemas.microsoft.com/office/powerpoint/2010/main" val="30608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A4F4FC-7F9E-1C5E-03D8-AC5B70D5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MX">
                <a:latin typeface="Congenial Black" panose="02000503040000020004" pitchFamily="2" charset="0"/>
              </a:rPr>
              <a:t>¿Qué herramientas tendrá el programa?</a:t>
            </a:r>
            <a:endParaRPr lang="es-NI">
              <a:latin typeface="Congenial Black" panose="02000503040000020004" pitchFamily="2" charset="0"/>
            </a:endParaRPr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052C109-1E0E-7682-F2D9-8C4AD9004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r="2179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8FB30-CE32-9DFD-8046-07EDCA61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 fontScale="55000" lnSpcReduction="20000"/>
          </a:bodyPr>
          <a:lstStyle/>
          <a:p>
            <a:pPr lvl="0" fontAlgn="base">
              <a:spcAft>
                <a:spcPts val="8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Diseño de Interfaces de Usuario </a:t>
            </a:r>
          </a:p>
          <a:p>
            <a:pPr lvl="0" fontAlgn="base"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Registro de Usuarios (CRUD) </a:t>
            </a:r>
          </a:p>
          <a:p>
            <a:pPr lvl="0" fontAlgn="base">
              <a:spcAft>
                <a:spcPts val="6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Configuración del Sistema </a:t>
            </a:r>
          </a:p>
          <a:p>
            <a:pPr lvl="0" fontAlgn="base"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Pantalla de Inicio de Sesión </a:t>
            </a:r>
          </a:p>
          <a:p>
            <a:pPr lvl="0" fontAlgn="base">
              <a:spcAft>
                <a:spcPts val="8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Campos para nombre de usuario y contraseña (ID)  </a:t>
            </a:r>
          </a:p>
          <a:p>
            <a:pPr lvl="0" fontAlgn="base">
              <a:spcAft>
                <a:spcPts val="8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Pantalla de Registro de Asistencia </a:t>
            </a:r>
          </a:p>
          <a:p>
            <a:pPr lvl="0" fontAlgn="base"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Reloj mostrando la hora actual </a:t>
            </a:r>
          </a:p>
          <a:p>
            <a:pPr lvl="0" fontAlgn="base">
              <a:spcAft>
                <a:spcPts val="6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Pantalla de gestión de horarios </a:t>
            </a:r>
          </a:p>
          <a:p>
            <a:pPr lvl="0" fontAlgn="base">
              <a:spcAft>
                <a:spcPts val="8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Opciones para establecer horas de trabajo </a:t>
            </a:r>
          </a:p>
          <a:p>
            <a:pPr lvl="0" fontAlgn="base">
              <a:spcAft>
                <a:spcPts val="8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Pantalla de informes de Asistencia </a:t>
            </a:r>
          </a:p>
          <a:p>
            <a:pPr lvl="0" fontAlgn="base">
              <a:spcAft>
                <a:spcPts val="8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Filtros para seleccionar intervalos de fechas </a:t>
            </a:r>
          </a:p>
          <a:p>
            <a:pPr lvl="0" fontAlgn="base">
              <a:spcAft>
                <a:spcPts val="77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sz="22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Botón para generar e imprimir informes </a:t>
            </a:r>
          </a:p>
          <a:p>
            <a:endParaRPr lang="es-NI" sz="1000" dirty="0"/>
          </a:p>
        </p:txBody>
      </p:sp>
    </p:spTree>
    <p:extLst>
      <p:ext uri="{BB962C8B-B14F-4D97-AF65-F5344CB8AC3E}">
        <p14:creationId xmlns:p14="http://schemas.microsoft.com/office/powerpoint/2010/main" val="1537432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83E09A-9D0F-AD4B-2349-EC49E90D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155"/>
            <a:ext cx="10058400" cy="179157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En conclusión ¿Qué beneficios podemos tener en una empresa teniendo un sistema de entrada y salida?</a:t>
            </a:r>
            <a:endParaRPr lang="es-NI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2CB3E7-1CCC-1F3C-32B2-9034A5FD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s-NI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s-NI" b="1" dirty="0"/>
              <a:t>Registro preciso de horas trabajadas.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NI" b="1" dirty="0"/>
              <a:t>Control de horas trabajadas.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NI" b="1" dirty="0"/>
              <a:t>Mejora la productividad.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NI" b="1" dirty="0"/>
              <a:t>Seguridad.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NI" b="1" dirty="0"/>
              <a:t>Facilita la planificación de recursos humanos.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NI" b="1" dirty="0"/>
              <a:t>Reducción de errores y fraudes.</a:t>
            </a:r>
          </a:p>
          <a:p>
            <a:pPr>
              <a:buFont typeface="Wingdings" panose="05000000000000000000" pitchFamily="2" charset="2"/>
              <a:buChar char="q"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9758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B94DFB9-8296-6169-C608-9C7D8C0BA92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GRACIAS POR SU ATENCION</a:t>
            </a:r>
          </a:p>
        </p:txBody>
      </p:sp>
      <p:pic>
        <p:nvPicPr>
          <p:cNvPr id="28" name="Graphic 5" descr="Smiling Face with No Fill">
            <a:extLst>
              <a:ext uri="{FF2B5EF4-FFF2-40B4-BE49-F238E27FC236}">
                <a16:creationId xmlns:a16="http://schemas.microsoft.com/office/drawing/2014/main" id="{4B3DE352-D61D-22F9-F38F-E46F66E36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0461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7DFB7-87B8-E1AD-0285-BDB5E353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MX" sz="34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PARA QUE NOS PUEDE SERVIR                                                  “HORARIO PLUS”</a:t>
            </a:r>
            <a:endParaRPr lang="es-NI" sz="3400" b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C783DD5-51B1-4EB6-A11B-32F7A1069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r="1874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448B1-FD7A-00E4-D203-34D2CEDD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s-NI">
                <a:latin typeface="Bahnschrift SemiBold" panose="020B0502040204020203" pitchFamily="34" charset="0"/>
                <a:ea typeface="Calibri" panose="020F0502020204030204" pitchFamily="34" charset="0"/>
              </a:rPr>
              <a:t>Nos puede</a:t>
            </a:r>
            <a:r>
              <a:rPr lang="es-NI"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 sirve para llevar un registro preciso de las horas trabajadas por sus empleados y como extra, se pueden crear los horarios dentro del software, tener una planilla de los empleados y realizar sus respectivos reportes para cada uno. El actual proceso de registro de asistencia se realiza manualmente mediante hojas de asistencia lo que ha llevado a errores y retrasos en la gestión de los horarios de los empleados. </a:t>
            </a:r>
          </a:p>
          <a:p>
            <a:endParaRPr lang="es-N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7503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321B0-DFF8-5A04-DB9A-50C3B14E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NI" sz="3400" b="1" kern="0">
                <a:effectLst/>
                <a:latin typeface="Amasis MT Pro Black" panose="020F0502020204030204" pitchFamily="18" charset="0"/>
                <a:ea typeface="Calibri" panose="020F0502020204030204" pitchFamily="34" charset="0"/>
              </a:rPr>
              <a:t>Justificación de la importancia del proyecto </a:t>
            </a:r>
            <a:br>
              <a:rPr lang="es-NI" sz="3400" b="1" ker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NI" sz="340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5ABFA96-9CAE-236A-7F76-2A0CE93F5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r="1874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1DD69-1ED3-6034-8166-1F168A11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>
                <a:latin typeface="Bookman Old Style" panose="02050604050505020204" pitchFamily="18" charset="0"/>
                <a:ea typeface="Calibri" panose="020F0502020204030204" pitchFamily="34" charset="0"/>
              </a:rPr>
              <a:t>El </a:t>
            </a:r>
            <a:r>
              <a:rPr lang="es-NI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proyecto es esencial para optimizar la gestión de recursos humanos, ahorrar tiempo y recursos, y mejorar la satisfacción tanto de empleados como de los responsables de recursos humanos o administración.</a:t>
            </a:r>
          </a:p>
          <a:p>
            <a:r>
              <a:rPr lang="es-NI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Es importante tener en cuenta que este enfoque es adecuado para situaciones simples y pequeños equipos. Si el sistema necesita manejar una cantidad significativa de datos o tener una mayor seguridad, tendría que considerarse la implementación de una base de datos o un sistema más avanzado</a:t>
            </a:r>
            <a:endParaRPr lang="es-NI">
              <a:latin typeface="Bookman Old Style" panose="0205060405050502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3154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CE964-686C-1E51-0E21-579AD2AA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NI" sz="3400" b="1" kern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Objetivos Generales y Específicos </a:t>
            </a:r>
            <a:br>
              <a:rPr lang="es-NI" sz="3400" b="1" ker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NI" sz="3400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968D824-6024-1218-D8E0-86D2B150F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r="1874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0D672-AD76-CA15-950C-652E0716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6350" indent="-6350">
              <a:spcBef>
                <a:spcPts val="200"/>
              </a:spcBef>
            </a:pPr>
            <a:r>
              <a:rPr lang="es-NI" sz="1400" b="1" dirty="0">
                <a:solidFill>
                  <a:schemeClr val="bg2">
                    <a:lumMod val="50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 General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Desarrollar un sistema de registro y control de asistencia automatizado y eficiente </a:t>
            </a:r>
          </a:p>
          <a:p>
            <a:pPr marL="6350" indent="-6350">
              <a:spcBef>
                <a:spcPts val="200"/>
              </a:spcBef>
            </a:pPr>
            <a:r>
              <a:rPr lang="es-NI" sz="1400" b="1" dirty="0">
                <a:solidFill>
                  <a:schemeClr val="bg2">
                    <a:lumMod val="50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Objetivos Específicos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Implementar una interfaz fácil de usar para el registro diario de asistencia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Integrar funcionalidades detalladas para gestionar y asignar horarios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Generar informes y reportes sobre la asistencia y las horas trabajadas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Garantizar la precisión en los cálculos de salarios mediante el registro de asistencia </a:t>
            </a:r>
          </a:p>
          <a:p>
            <a:endParaRPr lang="es-NI" sz="14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661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C88D0-5A3A-F7BA-7055-23CB97B9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sz="3000" b="1">
                <a:latin typeface="Aptos SemiBold" panose="020F0502020204030204" pitchFamily="34" charset="0"/>
              </a:rPr>
              <a:t>¿QUE PROBLEMAS PODEMOS TENER, SI NO TENEMOS UNA BASE DE CONTROL?</a:t>
            </a:r>
            <a:endParaRPr lang="es-NI" sz="3000" b="1">
              <a:latin typeface="Aptos SemiBold" panose="020F0502020204030204" pitchFamily="34" charset="0"/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1309A3-F382-6A40-EE87-332D5536F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071169"/>
            <a:ext cx="5451627" cy="43956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06DB5-B81F-9A10-0417-73BB5960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NI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Los problemas son, errores en los registros de asistencias </a:t>
            </a:r>
            <a:r>
              <a:rPr lang="es-NI" dirty="0">
                <a:latin typeface="Bookman Old Style" panose="02050604050505020204" pitchFamily="18" charset="0"/>
                <a:ea typeface="Calibri" panose="020F0502020204030204" pitchFamily="34" charset="0"/>
              </a:rPr>
              <a:t>que han</a:t>
            </a:r>
            <a:r>
              <a:rPr lang="es-NI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llevado a controversias en los salarios y a una falta de transparencia en el seguimiento del tiempo trabajado por parte de los empleados. </a:t>
            </a:r>
          </a:p>
          <a:p>
            <a:endParaRPr lang="es-NI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r>
              <a:rPr lang="es-NI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Una mala administración de horas trabajadas.</a:t>
            </a:r>
          </a:p>
          <a:p>
            <a:endParaRPr lang="es-N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67793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843271-BF37-E7AD-1D54-3B285AFD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NI" b="1" kern="0">
                <a:effectLst/>
                <a:latin typeface="Congenial Black" panose="020F0502020204030204" pitchFamily="2" charset="0"/>
                <a:ea typeface="Calibri" panose="020F0502020204030204" pitchFamily="34" charset="0"/>
              </a:rPr>
              <a:t>Necesidades a cubrir </a:t>
            </a:r>
            <a:br>
              <a:rPr lang="es-NI" b="1" ker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NI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A68E1EE-83F0-502D-50FB-D2891F604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r="2179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AB3C0-F71C-3794-6B9C-7DCEBB96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6350" indent="-6350">
              <a:spcAft>
                <a:spcPts val="945"/>
              </a:spcAft>
            </a:pPr>
            <a:r>
              <a:rPr lang="es-NI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NI" b="1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b="1" u="none" strike="noStrike">
                <a:effectLst/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Automatización del registro de asistencia. </a:t>
            </a:r>
          </a:p>
          <a:p>
            <a:pPr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b="1" u="none" strike="noStrike">
                <a:effectLst/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Gestión eficiente de horarios y turnos. </a:t>
            </a:r>
          </a:p>
          <a:p>
            <a:pPr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b="1" u="none" strike="noStrike">
                <a:effectLst/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Generación de informes precisos y detallados </a:t>
            </a:r>
          </a:p>
          <a:p>
            <a:pPr marL="451485" indent="0">
              <a:spcAft>
                <a:spcPts val="945"/>
              </a:spcAft>
              <a:buNone/>
            </a:pPr>
            <a:r>
              <a:rPr lang="es-NI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833873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0A205-190F-A0C3-E00D-BF5671D0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marL="6350" indent="-6350"/>
            <a:r>
              <a:rPr lang="es-NI" sz="2600" b="1" kern="0">
                <a:effectLst/>
                <a:latin typeface="Congenial Black" panose="02000503040000020004" pitchFamily="2" charset="0"/>
                <a:ea typeface="Calibri" panose="020F0502020204030204" pitchFamily="34" charset="0"/>
              </a:rPr>
              <a:t>Oportunidades Identificadas </a:t>
            </a:r>
            <a:br>
              <a:rPr lang="es-NI" sz="2600" b="1" ker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s-NI" sz="2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s-NI" sz="26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NI" sz="2600"/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57CE28B-A324-4B21-3C55-98155740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071169"/>
            <a:ext cx="5451627" cy="43956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879E8-A931-5D5F-0441-76374BC1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NI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La implementación de un sistema automatizado ofrecerá una mayor precisión en el registro de asistencia, mejorando la gestión del tiempo y reduciendo los errores en el cálculo de salario, así como implementar un control de horario para el administrador mediante una aplicación de escritorio. </a:t>
            </a:r>
          </a:p>
          <a:p>
            <a:endParaRPr lang="es-N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09982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806944-D3B3-0530-46DD-E1860A99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NI" b="1" kern="0">
                <a:latin typeface="Congenial Black" panose="02000503040000020004" pitchFamily="2" charset="0"/>
              </a:rPr>
              <a:t>¿Que incluirá el software?</a:t>
            </a:r>
            <a:endParaRPr lang="es-NI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9901454-5A65-1C32-1BCC-49821C2A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071169"/>
            <a:ext cx="5451627" cy="43956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A11D7-F910-905A-CF9B-DDCE721C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u="none" strike="noStrike">
                <a:effectLst/>
                <a:uFill>
                  <a:solidFill>
                    <a:srgbClr val="000000"/>
                  </a:solidFill>
                </a:uFill>
                <a:latin typeface="Amasis MT Pro Medium" panose="020406040500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Gestión de horarios y turnos </a:t>
            </a:r>
          </a:p>
          <a:p>
            <a:pPr lvl="1"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u="none" strike="noStrike">
                <a:effectLst/>
                <a:uFill>
                  <a:solidFill>
                    <a:srgbClr val="000000"/>
                  </a:solidFill>
                </a:uFill>
                <a:latin typeface="Amasis MT Pro Medium" panose="020406040500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Generación de informes y reportes de asistencia y pagos </a:t>
            </a:r>
          </a:p>
          <a:p>
            <a:pPr lvl="1"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u="none" strike="noStrike">
                <a:effectLst/>
                <a:uFill>
                  <a:solidFill>
                    <a:srgbClr val="000000"/>
                  </a:solidFill>
                </a:uFill>
                <a:latin typeface="Amasis MT Pro Medium" panose="020406040500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Registro de Entrada y Salida </a:t>
            </a:r>
          </a:p>
          <a:p>
            <a:pPr lvl="1"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u="none" strike="noStrike">
                <a:effectLst/>
                <a:uFill>
                  <a:solidFill>
                    <a:srgbClr val="000000"/>
                  </a:solidFill>
                </a:uFill>
                <a:latin typeface="Amasis MT Pro Medium" panose="020406040500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El software no incluirá: </a:t>
            </a:r>
          </a:p>
          <a:p>
            <a:pPr lvl="1" fontAlgn="base">
              <a:spcAft>
                <a:spcPts val="102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s-NI" u="none" strike="noStrike">
                <a:effectLst/>
                <a:uFill>
                  <a:solidFill>
                    <a:srgbClr val="000000"/>
                  </a:solidFill>
                </a:uFill>
                <a:latin typeface="Amasis MT Pro Medium" panose="020406040500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Funcionalidad de Base de Datos </a:t>
            </a:r>
          </a:p>
          <a:p>
            <a:endParaRPr lang="es-N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51739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E3D8E-1EEB-E6A9-4221-03D63480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NI">
                <a:effectLst/>
                <a:latin typeface="Aptos ExtraBold" panose="020F0502020204030204" pitchFamily="34" charset="0"/>
                <a:ea typeface="Calibri" panose="020F0502020204030204" pitchFamily="34" charset="0"/>
              </a:rPr>
              <a:t>Requerimientos No Funcionales</a:t>
            </a:r>
            <a:endParaRPr lang="es-NI">
              <a:latin typeface="Aptos ExtraBold" panose="020F0502020204030204" pitchFamily="34" charset="0"/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5386A12-8D2A-BA69-2229-02BB72E6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r="2179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E79E5-BAA7-CAA1-7F93-98875850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6350" indent="-6350">
              <a:spcBef>
                <a:spcPts val="200"/>
              </a:spcBef>
            </a:pPr>
            <a:r>
              <a:rPr lang="es-NI" sz="1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Rendimiento: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900" u="none" strike="noStrike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 sistema deberá responder a las solicitudes de registro de asistencia en menos de 10 segundos. </a:t>
            </a:r>
          </a:p>
          <a:p>
            <a:pPr marL="6350" indent="-6350">
              <a:spcBef>
                <a:spcPts val="200"/>
              </a:spcBef>
            </a:pPr>
            <a:r>
              <a:rPr lang="es-NI" sz="1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Seguridad: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900" u="none" strike="noStrike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 acceso al sistema estará protegido por contraseñas, y los datos de asistencia se almacenarán de forma segura. </a:t>
            </a:r>
          </a:p>
          <a:p>
            <a:pPr marL="6350" indent="-6350">
              <a:spcBef>
                <a:spcPts val="200"/>
              </a:spcBef>
            </a:pPr>
            <a:r>
              <a:rPr lang="es-NI" sz="1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Usabilidad: </a:t>
            </a:r>
          </a:p>
          <a:p>
            <a:pPr marL="342900" lvl="0" indent="-342900" fontAlgn="base">
              <a:spcAft>
                <a:spcPts val="10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-NI" sz="1900" u="none" strike="noStrike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 interfaz de usuario será simple y fácil de usar incluso para los usuarios finales. </a:t>
            </a:r>
          </a:p>
          <a:p>
            <a:endParaRPr lang="es-NI" sz="1900"/>
          </a:p>
        </p:txBody>
      </p:sp>
    </p:spTree>
    <p:extLst>
      <p:ext uri="{BB962C8B-B14F-4D97-AF65-F5344CB8AC3E}">
        <p14:creationId xmlns:p14="http://schemas.microsoft.com/office/powerpoint/2010/main" val="10422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600</Words>
  <Application>Microsoft Office PowerPoint</Application>
  <PresentationFormat>Panorámica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7" baseType="lpstr">
      <vt:lpstr>ADLaM Display</vt:lpstr>
      <vt:lpstr>Aharoni</vt:lpstr>
      <vt:lpstr>Amasis MT Pro Black</vt:lpstr>
      <vt:lpstr>Amasis MT Pro Medium</vt:lpstr>
      <vt:lpstr>Aptos ExtraBold</vt:lpstr>
      <vt:lpstr>Aptos SemiBold</vt:lpstr>
      <vt:lpstr>Arial</vt:lpstr>
      <vt:lpstr>Bahnschrift SemiBold</vt:lpstr>
      <vt:lpstr>Book Antiqua</vt:lpstr>
      <vt:lpstr>Bookman Old Style</vt:lpstr>
      <vt:lpstr>Calibri</vt:lpstr>
      <vt:lpstr>Calibri Light</vt:lpstr>
      <vt:lpstr>Congenial Black</vt:lpstr>
      <vt:lpstr>Wingdings</vt:lpstr>
      <vt:lpstr>Retrospección</vt:lpstr>
      <vt:lpstr>HORARIO PLUS </vt:lpstr>
      <vt:lpstr>PARA QUE NOS PUEDE SERVIR                                                  “HORARIO PLUS”</vt:lpstr>
      <vt:lpstr>Justificación de la importancia del proyecto  </vt:lpstr>
      <vt:lpstr>Objetivos Generales y Específicos  </vt:lpstr>
      <vt:lpstr>¿QUE PROBLEMAS PODEMOS TENER, SI NO TENEMOS UNA BASE DE CONTROL?</vt:lpstr>
      <vt:lpstr>Necesidades a cubrir  </vt:lpstr>
      <vt:lpstr>Oportunidades Identificadas    </vt:lpstr>
      <vt:lpstr>¿Que incluirá el software?</vt:lpstr>
      <vt:lpstr>Requerimientos No Funcionales</vt:lpstr>
      <vt:lpstr>¿Qué herramientas tendrá el programa?</vt:lpstr>
      <vt:lpstr>En conclusión ¿Qué beneficios podemos tener en una empresa teniendo un sistema de entrada y salida?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HORARIO PLUS </dc:title>
  <dc:creator>Usuario</dc:creator>
  <cp:lastModifiedBy>Richard Rodríguez</cp:lastModifiedBy>
  <cp:revision>2</cp:revision>
  <dcterms:created xsi:type="dcterms:W3CDTF">2024-02-07T03:43:48Z</dcterms:created>
  <dcterms:modified xsi:type="dcterms:W3CDTF">2024-02-12T00:28:50Z</dcterms:modified>
</cp:coreProperties>
</file>