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K-Drama 자료 모음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수집된 출처 요약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Soompi: Latest K-Pop, K-Drama, Korean Entertainment News (2024)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Uncover breaking K-pop news, BTS updates, exclusive Korean celebrity interviews and dating scoops, hottest K-drama trends &amp; all things Korean entertainment</a:t>
            </a:r>
          </a:p>
          <a:p>
            <a:pPr>
              <a:defRPr sz="1000"/>
            </a:pPr>
            <a:r>
              <a:t>Source: https://www.soompi.com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https://www.hancinema.net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Failed to fetch: 403 Client Error: Forbidden for url: https://www.hancinema.net/</a:t>
            </a:r>
          </a:p>
          <a:p>
            <a:pPr>
              <a:defRPr sz="1000"/>
            </a:pPr>
            <a:r>
              <a:t>Source: https://www.hancinema.net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KBS WORLD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요약을 찾을 수 없음</a:t>
            </a:r>
          </a:p>
          <a:p>
            <a:pPr>
              <a:defRPr sz="1000"/>
            </a:pPr>
            <a:r>
              <a:t>Source: https://kbsworld.kbs.co.kr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https://www.korea.net/NewsFocus/Culture-and-the-Arts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요약을 찾을 수 없음</a:t>
            </a:r>
          </a:p>
          <a:p>
            <a:pPr>
              <a:defRPr sz="1000"/>
            </a:pPr>
            <a:r>
              <a:t>Source: https://www.korea.net/NewsFocus/Culture-and-the-Arts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VISITKOREA - Imagine Your Korea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Introducing Korea’s secret fall foliage destinations, famous for their beautiful landscapes and autumn leaves.</a:t>
            </a:r>
          </a:p>
          <a:p>
            <a:pPr>
              <a:defRPr sz="1000"/>
            </a:pPr>
            <a:r>
              <a:t>Source: https://english.visitkorea.or.kr/enu/FO/FO_EN_15.jsp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