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58"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elda ignacio" initials="ri" lastIdx="1" clrIdx="0">
    <p:extLst>
      <p:ext uri="{19B8F6BF-5375-455C-9EA6-DF929625EA0E}">
        <p15:presenceInfo xmlns:p15="http://schemas.microsoft.com/office/powerpoint/2012/main" userId="67408b3d130aac2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AB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40A91C-548B-4C73-88C4-BA38D4BF3474}"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PH"/>
        </a:p>
      </dgm:t>
    </dgm:pt>
    <dgm:pt modelId="{C37FB5F3-BDE8-4A9C-AA5A-ACBB9E71408F}">
      <dgm:prSet phldrT="[Text]"/>
      <dgm:spPr>
        <a:solidFill>
          <a:srgbClr val="EAB200"/>
        </a:solidFill>
      </dgm:spPr>
      <dgm:t>
        <a:bodyPr/>
        <a:lstStyle/>
        <a:p>
          <a:r>
            <a:rPr lang="en-US" dirty="0"/>
            <a:t>WEBSITE</a:t>
          </a:r>
          <a:endParaRPr lang="en-PH" dirty="0"/>
        </a:p>
      </dgm:t>
    </dgm:pt>
    <dgm:pt modelId="{BD881E23-D5EC-498B-B88A-F18824BC7B7F}" type="parTrans" cxnId="{6CEEFEA1-6DE5-416A-B4C4-7E7343A8D961}">
      <dgm:prSet/>
      <dgm:spPr/>
      <dgm:t>
        <a:bodyPr/>
        <a:lstStyle/>
        <a:p>
          <a:endParaRPr lang="en-PH"/>
        </a:p>
      </dgm:t>
    </dgm:pt>
    <dgm:pt modelId="{5C2036AA-996E-4502-A013-B255BEB318DE}" type="sibTrans" cxnId="{6CEEFEA1-6DE5-416A-B4C4-7E7343A8D961}">
      <dgm:prSet/>
      <dgm:spPr/>
      <dgm:t>
        <a:bodyPr/>
        <a:lstStyle/>
        <a:p>
          <a:endParaRPr lang="en-PH"/>
        </a:p>
      </dgm:t>
    </dgm:pt>
    <dgm:pt modelId="{3ADB9ACF-0CD8-41A9-88BF-9A48E1099A6B}">
      <dgm:prSet phldrT="[Text]"/>
      <dgm:spPr>
        <a:solidFill>
          <a:srgbClr val="EAB200"/>
        </a:solidFill>
      </dgm:spPr>
      <dgm:t>
        <a:bodyPr/>
        <a:lstStyle/>
        <a:p>
          <a:r>
            <a:rPr lang="en-US" dirty="0"/>
            <a:t>LINKS</a:t>
          </a:r>
          <a:endParaRPr lang="en-PH" dirty="0"/>
        </a:p>
      </dgm:t>
    </dgm:pt>
    <dgm:pt modelId="{724B424F-534C-4CDF-BF68-2302E52F970B}" type="parTrans" cxnId="{279E8A14-DFCE-4818-94D3-5C807E0EC165}">
      <dgm:prSet/>
      <dgm:spPr/>
      <dgm:t>
        <a:bodyPr/>
        <a:lstStyle/>
        <a:p>
          <a:endParaRPr lang="en-PH"/>
        </a:p>
      </dgm:t>
    </dgm:pt>
    <dgm:pt modelId="{9B69D1E8-C12B-41C8-B783-CAF9C4DA5AB5}" type="sibTrans" cxnId="{279E8A14-DFCE-4818-94D3-5C807E0EC165}">
      <dgm:prSet/>
      <dgm:spPr/>
      <dgm:t>
        <a:bodyPr/>
        <a:lstStyle/>
        <a:p>
          <a:endParaRPr lang="en-PH"/>
        </a:p>
      </dgm:t>
    </dgm:pt>
    <dgm:pt modelId="{9B8BDEED-C798-40F2-B3DD-70C28BD024CF}">
      <dgm:prSet phldrT="[Text]"/>
      <dgm:spPr>
        <a:solidFill>
          <a:srgbClr val="EAB200"/>
        </a:solidFill>
      </dgm:spPr>
      <dgm:t>
        <a:bodyPr/>
        <a:lstStyle/>
        <a:p>
          <a:r>
            <a:rPr lang="en-US" dirty="0"/>
            <a:t>CONTACT US</a:t>
          </a:r>
          <a:endParaRPr lang="en-PH" dirty="0"/>
        </a:p>
      </dgm:t>
    </dgm:pt>
    <dgm:pt modelId="{58C9B9E2-9950-49A5-B4DA-187C04A857AF}" type="parTrans" cxnId="{F6BA0746-3A14-40EB-95C5-2BDF3F7C1A32}">
      <dgm:prSet/>
      <dgm:spPr/>
      <dgm:t>
        <a:bodyPr/>
        <a:lstStyle/>
        <a:p>
          <a:endParaRPr lang="en-PH"/>
        </a:p>
      </dgm:t>
    </dgm:pt>
    <dgm:pt modelId="{551F8124-1453-4BD3-AE83-577FA5831F8B}" type="sibTrans" cxnId="{F6BA0746-3A14-40EB-95C5-2BDF3F7C1A32}">
      <dgm:prSet/>
      <dgm:spPr/>
      <dgm:t>
        <a:bodyPr/>
        <a:lstStyle/>
        <a:p>
          <a:endParaRPr lang="en-PH"/>
        </a:p>
      </dgm:t>
    </dgm:pt>
    <dgm:pt modelId="{2BAB1B27-982C-439A-9318-E5E77AD43E55}">
      <dgm:prSet phldrT="[Text]"/>
      <dgm:spPr>
        <a:solidFill>
          <a:srgbClr val="EAB200"/>
        </a:solidFill>
      </dgm:spPr>
      <dgm:t>
        <a:bodyPr/>
        <a:lstStyle/>
        <a:p>
          <a:r>
            <a:rPr lang="en-US" dirty="0"/>
            <a:t>PROCESS</a:t>
          </a:r>
          <a:endParaRPr lang="en-PH" dirty="0"/>
        </a:p>
      </dgm:t>
    </dgm:pt>
    <dgm:pt modelId="{0BA825F2-1DDC-4E30-9ACE-F347512F01B9}" type="parTrans" cxnId="{5A084A9F-E11F-4141-BAA2-790B2CEEE117}">
      <dgm:prSet/>
      <dgm:spPr/>
      <dgm:t>
        <a:bodyPr/>
        <a:lstStyle/>
        <a:p>
          <a:endParaRPr lang="en-PH"/>
        </a:p>
      </dgm:t>
    </dgm:pt>
    <dgm:pt modelId="{B22EC175-A556-4B60-A474-FBE1E54A99E7}" type="sibTrans" cxnId="{5A084A9F-E11F-4141-BAA2-790B2CEEE117}">
      <dgm:prSet/>
      <dgm:spPr/>
      <dgm:t>
        <a:bodyPr/>
        <a:lstStyle/>
        <a:p>
          <a:endParaRPr lang="en-PH"/>
        </a:p>
      </dgm:t>
    </dgm:pt>
    <dgm:pt modelId="{94F3981D-F151-480D-861D-64388D40D810}">
      <dgm:prSet/>
      <dgm:spPr>
        <a:solidFill>
          <a:srgbClr val="EAB200"/>
        </a:solidFill>
      </dgm:spPr>
      <dgm:t>
        <a:bodyPr/>
        <a:lstStyle/>
        <a:p>
          <a:r>
            <a:rPr lang="en-US" dirty="0"/>
            <a:t>ABOUT</a:t>
          </a:r>
          <a:endParaRPr lang="en-PH" dirty="0"/>
        </a:p>
      </dgm:t>
    </dgm:pt>
    <dgm:pt modelId="{AC051B2F-C6A4-415A-98E8-88DCCE0BD328}" type="parTrans" cxnId="{0D303569-A50C-463B-AAF1-830E4D37C3AB}">
      <dgm:prSet/>
      <dgm:spPr/>
      <dgm:t>
        <a:bodyPr/>
        <a:lstStyle/>
        <a:p>
          <a:endParaRPr lang="en-PH"/>
        </a:p>
      </dgm:t>
    </dgm:pt>
    <dgm:pt modelId="{EDE48508-03CD-4CA2-857D-537E916C22E4}" type="sibTrans" cxnId="{0D303569-A50C-463B-AAF1-830E4D37C3AB}">
      <dgm:prSet/>
      <dgm:spPr/>
      <dgm:t>
        <a:bodyPr/>
        <a:lstStyle/>
        <a:p>
          <a:endParaRPr lang="en-PH"/>
        </a:p>
      </dgm:t>
    </dgm:pt>
    <dgm:pt modelId="{D8B69FDE-D75F-4332-9256-825CD3A12903}">
      <dgm:prSet/>
      <dgm:spPr>
        <a:solidFill>
          <a:srgbClr val="EAB200"/>
        </a:solidFill>
      </dgm:spPr>
      <dgm:t>
        <a:bodyPr/>
        <a:lstStyle/>
        <a:p>
          <a:r>
            <a:rPr lang="en-US" dirty="0"/>
            <a:t>PRODUCTS</a:t>
          </a:r>
          <a:endParaRPr lang="en-PH" dirty="0"/>
        </a:p>
      </dgm:t>
    </dgm:pt>
    <dgm:pt modelId="{76C09863-848E-4DD1-98C9-C3F466D7D6B5}" type="parTrans" cxnId="{934BE37D-1808-4B28-8270-873DCDFF21F0}">
      <dgm:prSet/>
      <dgm:spPr/>
      <dgm:t>
        <a:bodyPr/>
        <a:lstStyle/>
        <a:p>
          <a:endParaRPr lang="en-PH"/>
        </a:p>
      </dgm:t>
    </dgm:pt>
    <dgm:pt modelId="{D9EAE907-AC7F-4819-910C-8E482AEF77A7}" type="sibTrans" cxnId="{934BE37D-1808-4B28-8270-873DCDFF21F0}">
      <dgm:prSet/>
      <dgm:spPr/>
      <dgm:t>
        <a:bodyPr/>
        <a:lstStyle/>
        <a:p>
          <a:endParaRPr lang="en-PH"/>
        </a:p>
      </dgm:t>
    </dgm:pt>
    <dgm:pt modelId="{875E513C-B725-420B-8833-7D97B9DADF09}" type="pres">
      <dgm:prSet presAssocID="{BE40A91C-548B-4C73-88C4-BA38D4BF3474}" presName="hierChild1" presStyleCnt="0">
        <dgm:presLayoutVars>
          <dgm:orgChart val="1"/>
          <dgm:chPref val="1"/>
          <dgm:dir/>
          <dgm:animOne val="branch"/>
          <dgm:animLvl val="lvl"/>
          <dgm:resizeHandles/>
        </dgm:presLayoutVars>
      </dgm:prSet>
      <dgm:spPr/>
    </dgm:pt>
    <dgm:pt modelId="{79B84171-1D1E-4612-9D4E-4142332FEEDE}" type="pres">
      <dgm:prSet presAssocID="{C37FB5F3-BDE8-4A9C-AA5A-ACBB9E71408F}" presName="hierRoot1" presStyleCnt="0">
        <dgm:presLayoutVars>
          <dgm:hierBranch val="init"/>
        </dgm:presLayoutVars>
      </dgm:prSet>
      <dgm:spPr/>
    </dgm:pt>
    <dgm:pt modelId="{E39FD80E-D23A-4F8D-9162-35650A912A1D}" type="pres">
      <dgm:prSet presAssocID="{C37FB5F3-BDE8-4A9C-AA5A-ACBB9E71408F}" presName="rootComposite1" presStyleCnt="0"/>
      <dgm:spPr/>
    </dgm:pt>
    <dgm:pt modelId="{C2B94F78-F998-4F06-970B-5914EF43169A}" type="pres">
      <dgm:prSet presAssocID="{C37FB5F3-BDE8-4A9C-AA5A-ACBB9E71408F}" presName="rootText1" presStyleLbl="node0" presStyleIdx="0" presStyleCnt="1">
        <dgm:presLayoutVars>
          <dgm:chPref val="3"/>
        </dgm:presLayoutVars>
      </dgm:prSet>
      <dgm:spPr/>
    </dgm:pt>
    <dgm:pt modelId="{601ED358-8298-4CA1-B068-600D15318849}" type="pres">
      <dgm:prSet presAssocID="{C37FB5F3-BDE8-4A9C-AA5A-ACBB9E71408F}" presName="rootConnector1" presStyleLbl="node1" presStyleIdx="0" presStyleCnt="0"/>
      <dgm:spPr/>
    </dgm:pt>
    <dgm:pt modelId="{6AF84441-E656-482E-9EE2-204BCFBB424A}" type="pres">
      <dgm:prSet presAssocID="{C37FB5F3-BDE8-4A9C-AA5A-ACBB9E71408F}" presName="hierChild2" presStyleCnt="0"/>
      <dgm:spPr/>
    </dgm:pt>
    <dgm:pt modelId="{A5C9FC22-8918-4140-9181-46D8DDB0EFDB}" type="pres">
      <dgm:prSet presAssocID="{AC051B2F-C6A4-415A-98E8-88DCCE0BD328}" presName="Name37" presStyleLbl="parChTrans1D2" presStyleIdx="0" presStyleCnt="3"/>
      <dgm:spPr/>
    </dgm:pt>
    <dgm:pt modelId="{7EA8199A-249D-4B67-A3A6-E2F8F89E0DDB}" type="pres">
      <dgm:prSet presAssocID="{94F3981D-F151-480D-861D-64388D40D810}" presName="hierRoot2" presStyleCnt="0">
        <dgm:presLayoutVars>
          <dgm:hierBranch val="init"/>
        </dgm:presLayoutVars>
      </dgm:prSet>
      <dgm:spPr/>
    </dgm:pt>
    <dgm:pt modelId="{D4A8C5C0-C763-4B78-BC37-99521A12631D}" type="pres">
      <dgm:prSet presAssocID="{94F3981D-F151-480D-861D-64388D40D810}" presName="rootComposite" presStyleCnt="0"/>
      <dgm:spPr/>
    </dgm:pt>
    <dgm:pt modelId="{0FE9F5D4-0A6C-4D3B-B77F-EA6232CFF03C}" type="pres">
      <dgm:prSet presAssocID="{94F3981D-F151-480D-861D-64388D40D810}" presName="rootText" presStyleLbl="node2" presStyleIdx="0" presStyleCnt="3">
        <dgm:presLayoutVars>
          <dgm:chPref val="3"/>
        </dgm:presLayoutVars>
      </dgm:prSet>
      <dgm:spPr/>
    </dgm:pt>
    <dgm:pt modelId="{3180879E-E495-4377-B5DB-353904DA3EF0}" type="pres">
      <dgm:prSet presAssocID="{94F3981D-F151-480D-861D-64388D40D810}" presName="rootConnector" presStyleLbl="node2" presStyleIdx="0" presStyleCnt="3"/>
      <dgm:spPr/>
    </dgm:pt>
    <dgm:pt modelId="{B50D6A07-6351-49B0-BCEF-F238528C5E63}" type="pres">
      <dgm:prSet presAssocID="{94F3981D-F151-480D-861D-64388D40D810}" presName="hierChild4" presStyleCnt="0"/>
      <dgm:spPr/>
    </dgm:pt>
    <dgm:pt modelId="{4DDDF072-7F4D-4C2D-8B15-7490C71F0BAA}" type="pres">
      <dgm:prSet presAssocID="{724B424F-534C-4CDF-BF68-2302E52F970B}" presName="Name37" presStyleLbl="parChTrans1D3" presStyleIdx="0" presStyleCnt="2"/>
      <dgm:spPr/>
    </dgm:pt>
    <dgm:pt modelId="{D16E5C50-290E-4B51-AA22-62DEBC05FD35}" type="pres">
      <dgm:prSet presAssocID="{3ADB9ACF-0CD8-41A9-88BF-9A48E1099A6B}" presName="hierRoot2" presStyleCnt="0">
        <dgm:presLayoutVars>
          <dgm:hierBranch val="init"/>
        </dgm:presLayoutVars>
      </dgm:prSet>
      <dgm:spPr/>
    </dgm:pt>
    <dgm:pt modelId="{ADDA754D-44A8-4BBC-ADB5-7914972BB70A}" type="pres">
      <dgm:prSet presAssocID="{3ADB9ACF-0CD8-41A9-88BF-9A48E1099A6B}" presName="rootComposite" presStyleCnt="0"/>
      <dgm:spPr/>
    </dgm:pt>
    <dgm:pt modelId="{9AB3FFFE-7458-4BDC-9F08-44D6576CB49E}" type="pres">
      <dgm:prSet presAssocID="{3ADB9ACF-0CD8-41A9-88BF-9A48E1099A6B}" presName="rootText" presStyleLbl="node3" presStyleIdx="0" presStyleCnt="2">
        <dgm:presLayoutVars>
          <dgm:chPref val="3"/>
        </dgm:presLayoutVars>
      </dgm:prSet>
      <dgm:spPr/>
    </dgm:pt>
    <dgm:pt modelId="{75B2E252-E8A9-4A7D-82AB-4EC46A4257C8}" type="pres">
      <dgm:prSet presAssocID="{3ADB9ACF-0CD8-41A9-88BF-9A48E1099A6B}" presName="rootConnector" presStyleLbl="node3" presStyleIdx="0" presStyleCnt="2"/>
      <dgm:spPr/>
    </dgm:pt>
    <dgm:pt modelId="{DF2C714F-7385-4843-AD68-5A1A7A926162}" type="pres">
      <dgm:prSet presAssocID="{3ADB9ACF-0CD8-41A9-88BF-9A48E1099A6B}" presName="hierChild4" presStyleCnt="0"/>
      <dgm:spPr/>
    </dgm:pt>
    <dgm:pt modelId="{5F5879E1-3597-48CB-9ADA-873E9318459E}" type="pres">
      <dgm:prSet presAssocID="{3ADB9ACF-0CD8-41A9-88BF-9A48E1099A6B}" presName="hierChild5" presStyleCnt="0"/>
      <dgm:spPr/>
    </dgm:pt>
    <dgm:pt modelId="{6A974320-D3B9-478C-BE64-806797184081}" type="pres">
      <dgm:prSet presAssocID="{94F3981D-F151-480D-861D-64388D40D810}" presName="hierChild5" presStyleCnt="0"/>
      <dgm:spPr/>
    </dgm:pt>
    <dgm:pt modelId="{C0C3E304-ECC1-4EDC-8B04-C31FE5468A76}" type="pres">
      <dgm:prSet presAssocID="{58C9B9E2-9950-49A5-B4DA-187C04A857AF}" presName="Name37" presStyleLbl="parChTrans1D2" presStyleIdx="1" presStyleCnt="3"/>
      <dgm:spPr/>
    </dgm:pt>
    <dgm:pt modelId="{DCA41587-1626-4409-B013-5AB6F6F847BA}" type="pres">
      <dgm:prSet presAssocID="{9B8BDEED-C798-40F2-B3DD-70C28BD024CF}" presName="hierRoot2" presStyleCnt="0">
        <dgm:presLayoutVars>
          <dgm:hierBranch val="init"/>
        </dgm:presLayoutVars>
      </dgm:prSet>
      <dgm:spPr/>
    </dgm:pt>
    <dgm:pt modelId="{47A47709-30F3-423B-A050-529D687A462D}" type="pres">
      <dgm:prSet presAssocID="{9B8BDEED-C798-40F2-B3DD-70C28BD024CF}" presName="rootComposite" presStyleCnt="0"/>
      <dgm:spPr/>
    </dgm:pt>
    <dgm:pt modelId="{4148827C-C476-4277-98B8-06C52120682C}" type="pres">
      <dgm:prSet presAssocID="{9B8BDEED-C798-40F2-B3DD-70C28BD024CF}" presName="rootText" presStyleLbl="node2" presStyleIdx="1" presStyleCnt="3">
        <dgm:presLayoutVars>
          <dgm:chPref val="3"/>
        </dgm:presLayoutVars>
      </dgm:prSet>
      <dgm:spPr/>
    </dgm:pt>
    <dgm:pt modelId="{17937044-CF65-440B-B162-79755EDC6A30}" type="pres">
      <dgm:prSet presAssocID="{9B8BDEED-C798-40F2-B3DD-70C28BD024CF}" presName="rootConnector" presStyleLbl="node2" presStyleIdx="1" presStyleCnt="3"/>
      <dgm:spPr/>
    </dgm:pt>
    <dgm:pt modelId="{21E4BDEA-3EBB-45AB-82C2-65448F340105}" type="pres">
      <dgm:prSet presAssocID="{9B8BDEED-C798-40F2-B3DD-70C28BD024CF}" presName="hierChild4" presStyleCnt="0"/>
      <dgm:spPr/>
    </dgm:pt>
    <dgm:pt modelId="{415D2128-66D8-4AD7-BF09-BD7CDD247A16}" type="pres">
      <dgm:prSet presAssocID="{9B8BDEED-C798-40F2-B3DD-70C28BD024CF}" presName="hierChild5" presStyleCnt="0"/>
      <dgm:spPr/>
    </dgm:pt>
    <dgm:pt modelId="{826B4765-D21F-4D4D-B758-3D945B1841B6}" type="pres">
      <dgm:prSet presAssocID="{76C09863-848E-4DD1-98C9-C3F466D7D6B5}" presName="Name37" presStyleLbl="parChTrans1D2" presStyleIdx="2" presStyleCnt="3"/>
      <dgm:spPr/>
    </dgm:pt>
    <dgm:pt modelId="{B869E977-70C2-4B7A-8A49-13C5EF62D49F}" type="pres">
      <dgm:prSet presAssocID="{D8B69FDE-D75F-4332-9256-825CD3A12903}" presName="hierRoot2" presStyleCnt="0">
        <dgm:presLayoutVars>
          <dgm:hierBranch val="init"/>
        </dgm:presLayoutVars>
      </dgm:prSet>
      <dgm:spPr/>
    </dgm:pt>
    <dgm:pt modelId="{515AA7E3-8121-4493-AED7-FDFBCFC25099}" type="pres">
      <dgm:prSet presAssocID="{D8B69FDE-D75F-4332-9256-825CD3A12903}" presName="rootComposite" presStyleCnt="0"/>
      <dgm:spPr/>
    </dgm:pt>
    <dgm:pt modelId="{39AB127C-0ECB-4BB8-8FD1-4DD70C6991FD}" type="pres">
      <dgm:prSet presAssocID="{D8B69FDE-D75F-4332-9256-825CD3A12903}" presName="rootText" presStyleLbl="node2" presStyleIdx="2" presStyleCnt="3">
        <dgm:presLayoutVars>
          <dgm:chPref val="3"/>
        </dgm:presLayoutVars>
      </dgm:prSet>
      <dgm:spPr/>
    </dgm:pt>
    <dgm:pt modelId="{47DE0D4E-E984-430A-B285-741A1147C919}" type="pres">
      <dgm:prSet presAssocID="{D8B69FDE-D75F-4332-9256-825CD3A12903}" presName="rootConnector" presStyleLbl="node2" presStyleIdx="2" presStyleCnt="3"/>
      <dgm:spPr/>
    </dgm:pt>
    <dgm:pt modelId="{9C7E666A-59B7-45D5-8630-83F5C08F7611}" type="pres">
      <dgm:prSet presAssocID="{D8B69FDE-D75F-4332-9256-825CD3A12903}" presName="hierChild4" presStyleCnt="0"/>
      <dgm:spPr/>
    </dgm:pt>
    <dgm:pt modelId="{D3BA70FB-2A1C-45D5-B3FA-F599069BE912}" type="pres">
      <dgm:prSet presAssocID="{0BA825F2-1DDC-4E30-9ACE-F347512F01B9}" presName="Name37" presStyleLbl="parChTrans1D3" presStyleIdx="1" presStyleCnt="2"/>
      <dgm:spPr/>
    </dgm:pt>
    <dgm:pt modelId="{2BA43C90-DB3E-4B29-AEDD-6CD83F21FE0C}" type="pres">
      <dgm:prSet presAssocID="{2BAB1B27-982C-439A-9318-E5E77AD43E55}" presName="hierRoot2" presStyleCnt="0">
        <dgm:presLayoutVars>
          <dgm:hierBranch val="init"/>
        </dgm:presLayoutVars>
      </dgm:prSet>
      <dgm:spPr/>
    </dgm:pt>
    <dgm:pt modelId="{0CC28E82-DCC0-4C59-B6B4-2F336BD54A1B}" type="pres">
      <dgm:prSet presAssocID="{2BAB1B27-982C-439A-9318-E5E77AD43E55}" presName="rootComposite" presStyleCnt="0"/>
      <dgm:spPr/>
    </dgm:pt>
    <dgm:pt modelId="{6608D815-07E4-439C-BD39-3D21E6D3D263}" type="pres">
      <dgm:prSet presAssocID="{2BAB1B27-982C-439A-9318-E5E77AD43E55}" presName="rootText" presStyleLbl="node3" presStyleIdx="1" presStyleCnt="2">
        <dgm:presLayoutVars>
          <dgm:chPref val="3"/>
        </dgm:presLayoutVars>
      </dgm:prSet>
      <dgm:spPr/>
    </dgm:pt>
    <dgm:pt modelId="{671C849B-2A4E-4BE3-BFC0-7B9DE0B7DD57}" type="pres">
      <dgm:prSet presAssocID="{2BAB1B27-982C-439A-9318-E5E77AD43E55}" presName="rootConnector" presStyleLbl="node3" presStyleIdx="1" presStyleCnt="2"/>
      <dgm:spPr/>
    </dgm:pt>
    <dgm:pt modelId="{DEFC9FCD-7EBD-4283-9A8F-3F19960BBCE9}" type="pres">
      <dgm:prSet presAssocID="{2BAB1B27-982C-439A-9318-E5E77AD43E55}" presName="hierChild4" presStyleCnt="0"/>
      <dgm:spPr/>
    </dgm:pt>
    <dgm:pt modelId="{FB5E47CA-6553-49A2-996A-5C2AE358FCCA}" type="pres">
      <dgm:prSet presAssocID="{2BAB1B27-982C-439A-9318-E5E77AD43E55}" presName="hierChild5" presStyleCnt="0"/>
      <dgm:spPr/>
    </dgm:pt>
    <dgm:pt modelId="{A3B55679-633F-4C6F-AD1D-30798126C973}" type="pres">
      <dgm:prSet presAssocID="{D8B69FDE-D75F-4332-9256-825CD3A12903}" presName="hierChild5" presStyleCnt="0"/>
      <dgm:spPr/>
    </dgm:pt>
    <dgm:pt modelId="{F69BC988-4926-4721-9E37-5A9D4EAD304E}" type="pres">
      <dgm:prSet presAssocID="{C37FB5F3-BDE8-4A9C-AA5A-ACBB9E71408F}" presName="hierChild3" presStyleCnt="0"/>
      <dgm:spPr/>
    </dgm:pt>
  </dgm:ptLst>
  <dgm:cxnLst>
    <dgm:cxn modelId="{279E8A14-DFCE-4818-94D3-5C807E0EC165}" srcId="{94F3981D-F151-480D-861D-64388D40D810}" destId="{3ADB9ACF-0CD8-41A9-88BF-9A48E1099A6B}" srcOrd="0" destOrd="0" parTransId="{724B424F-534C-4CDF-BF68-2302E52F970B}" sibTransId="{9B69D1E8-C12B-41C8-B783-CAF9C4DA5AB5}"/>
    <dgm:cxn modelId="{CE2BC717-80E7-46E6-9A9B-7B3D1D9B8628}" type="presOf" srcId="{94F3981D-F151-480D-861D-64388D40D810}" destId="{3180879E-E495-4377-B5DB-353904DA3EF0}" srcOrd="1" destOrd="0" presId="urn:microsoft.com/office/officeart/2005/8/layout/orgChart1"/>
    <dgm:cxn modelId="{28F54E24-3457-4AE3-A4BD-03C42FDDF02D}" type="presOf" srcId="{9B8BDEED-C798-40F2-B3DD-70C28BD024CF}" destId="{4148827C-C476-4277-98B8-06C52120682C}" srcOrd="0" destOrd="0" presId="urn:microsoft.com/office/officeart/2005/8/layout/orgChart1"/>
    <dgm:cxn modelId="{89A3632A-0B12-4896-84CB-0B282DC7FFAF}" type="presOf" srcId="{94F3981D-F151-480D-861D-64388D40D810}" destId="{0FE9F5D4-0A6C-4D3B-B77F-EA6232CFF03C}" srcOrd="0" destOrd="0" presId="urn:microsoft.com/office/officeart/2005/8/layout/orgChart1"/>
    <dgm:cxn modelId="{BB89422C-BC8A-4A80-B7CC-00A00719E396}" type="presOf" srcId="{9B8BDEED-C798-40F2-B3DD-70C28BD024CF}" destId="{17937044-CF65-440B-B162-79755EDC6A30}" srcOrd="1" destOrd="0" presId="urn:microsoft.com/office/officeart/2005/8/layout/orgChart1"/>
    <dgm:cxn modelId="{581AE52E-F157-4986-905D-5C6825F34C69}" type="presOf" srcId="{C37FB5F3-BDE8-4A9C-AA5A-ACBB9E71408F}" destId="{C2B94F78-F998-4F06-970B-5914EF43169A}" srcOrd="0" destOrd="0" presId="urn:microsoft.com/office/officeart/2005/8/layout/orgChart1"/>
    <dgm:cxn modelId="{B3BF9B5B-9AC0-4A89-8184-9C8E8E1249FE}" type="presOf" srcId="{D8B69FDE-D75F-4332-9256-825CD3A12903}" destId="{47DE0D4E-E984-430A-B285-741A1147C919}" srcOrd="1" destOrd="0" presId="urn:microsoft.com/office/officeart/2005/8/layout/orgChart1"/>
    <dgm:cxn modelId="{C112C162-B76A-44EE-ACC2-F5623BE41A7E}" type="presOf" srcId="{AC051B2F-C6A4-415A-98E8-88DCCE0BD328}" destId="{A5C9FC22-8918-4140-9181-46D8DDB0EFDB}" srcOrd="0" destOrd="0" presId="urn:microsoft.com/office/officeart/2005/8/layout/orgChart1"/>
    <dgm:cxn modelId="{74700364-4209-4946-AC33-F9E009151413}" type="presOf" srcId="{D8B69FDE-D75F-4332-9256-825CD3A12903}" destId="{39AB127C-0ECB-4BB8-8FD1-4DD70C6991FD}" srcOrd="0" destOrd="0" presId="urn:microsoft.com/office/officeart/2005/8/layout/orgChart1"/>
    <dgm:cxn modelId="{C3BA5A65-4821-461A-8367-A5A668ED43CD}" type="presOf" srcId="{76C09863-848E-4DD1-98C9-C3F466D7D6B5}" destId="{826B4765-D21F-4D4D-B758-3D945B1841B6}" srcOrd="0" destOrd="0" presId="urn:microsoft.com/office/officeart/2005/8/layout/orgChart1"/>
    <dgm:cxn modelId="{F6BA0746-3A14-40EB-95C5-2BDF3F7C1A32}" srcId="{C37FB5F3-BDE8-4A9C-AA5A-ACBB9E71408F}" destId="{9B8BDEED-C798-40F2-B3DD-70C28BD024CF}" srcOrd="1" destOrd="0" parTransId="{58C9B9E2-9950-49A5-B4DA-187C04A857AF}" sibTransId="{551F8124-1453-4BD3-AE83-577FA5831F8B}"/>
    <dgm:cxn modelId="{0D303569-A50C-463B-AAF1-830E4D37C3AB}" srcId="{C37FB5F3-BDE8-4A9C-AA5A-ACBB9E71408F}" destId="{94F3981D-F151-480D-861D-64388D40D810}" srcOrd="0" destOrd="0" parTransId="{AC051B2F-C6A4-415A-98E8-88DCCE0BD328}" sibTransId="{EDE48508-03CD-4CA2-857D-537E916C22E4}"/>
    <dgm:cxn modelId="{06A58E6B-B689-40F0-B530-2BD31AE3EEB9}" type="presOf" srcId="{2BAB1B27-982C-439A-9318-E5E77AD43E55}" destId="{671C849B-2A4E-4BE3-BFC0-7B9DE0B7DD57}" srcOrd="1" destOrd="0" presId="urn:microsoft.com/office/officeart/2005/8/layout/orgChart1"/>
    <dgm:cxn modelId="{A5EFDA7B-3B09-4D06-BF6F-040762B5AC0F}" type="presOf" srcId="{0BA825F2-1DDC-4E30-9ACE-F347512F01B9}" destId="{D3BA70FB-2A1C-45D5-B3FA-F599069BE912}" srcOrd="0" destOrd="0" presId="urn:microsoft.com/office/officeart/2005/8/layout/orgChart1"/>
    <dgm:cxn modelId="{934BE37D-1808-4B28-8270-873DCDFF21F0}" srcId="{C37FB5F3-BDE8-4A9C-AA5A-ACBB9E71408F}" destId="{D8B69FDE-D75F-4332-9256-825CD3A12903}" srcOrd="2" destOrd="0" parTransId="{76C09863-848E-4DD1-98C9-C3F466D7D6B5}" sibTransId="{D9EAE907-AC7F-4819-910C-8E482AEF77A7}"/>
    <dgm:cxn modelId="{1CB23381-1FE0-49B4-A49C-16C65F2984FD}" type="presOf" srcId="{724B424F-534C-4CDF-BF68-2302E52F970B}" destId="{4DDDF072-7F4D-4C2D-8B15-7490C71F0BAA}" srcOrd="0" destOrd="0" presId="urn:microsoft.com/office/officeart/2005/8/layout/orgChart1"/>
    <dgm:cxn modelId="{7F042387-F41C-4EF7-9107-ADDC2605F28B}" type="presOf" srcId="{C37FB5F3-BDE8-4A9C-AA5A-ACBB9E71408F}" destId="{601ED358-8298-4CA1-B068-600D15318849}" srcOrd="1" destOrd="0" presId="urn:microsoft.com/office/officeart/2005/8/layout/orgChart1"/>
    <dgm:cxn modelId="{5A084A9F-E11F-4141-BAA2-790B2CEEE117}" srcId="{D8B69FDE-D75F-4332-9256-825CD3A12903}" destId="{2BAB1B27-982C-439A-9318-E5E77AD43E55}" srcOrd="0" destOrd="0" parTransId="{0BA825F2-1DDC-4E30-9ACE-F347512F01B9}" sibTransId="{B22EC175-A556-4B60-A474-FBE1E54A99E7}"/>
    <dgm:cxn modelId="{6CEEFEA1-6DE5-416A-B4C4-7E7343A8D961}" srcId="{BE40A91C-548B-4C73-88C4-BA38D4BF3474}" destId="{C37FB5F3-BDE8-4A9C-AA5A-ACBB9E71408F}" srcOrd="0" destOrd="0" parTransId="{BD881E23-D5EC-498B-B88A-F18824BC7B7F}" sibTransId="{5C2036AA-996E-4502-A013-B255BEB318DE}"/>
    <dgm:cxn modelId="{724127B2-DD1B-48B0-80CD-97511E0CE08C}" type="presOf" srcId="{BE40A91C-548B-4C73-88C4-BA38D4BF3474}" destId="{875E513C-B725-420B-8833-7D97B9DADF09}" srcOrd="0" destOrd="0" presId="urn:microsoft.com/office/officeart/2005/8/layout/orgChart1"/>
    <dgm:cxn modelId="{CF1296B4-ED34-4652-9064-4396458F6466}" type="presOf" srcId="{2BAB1B27-982C-439A-9318-E5E77AD43E55}" destId="{6608D815-07E4-439C-BD39-3D21E6D3D263}" srcOrd="0" destOrd="0" presId="urn:microsoft.com/office/officeart/2005/8/layout/orgChart1"/>
    <dgm:cxn modelId="{306549B8-0002-4CE6-9032-A66AC389AF27}" type="presOf" srcId="{3ADB9ACF-0CD8-41A9-88BF-9A48E1099A6B}" destId="{75B2E252-E8A9-4A7D-82AB-4EC46A4257C8}" srcOrd="1" destOrd="0" presId="urn:microsoft.com/office/officeart/2005/8/layout/orgChart1"/>
    <dgm:cxn modelId="{DA5EB0F5-2F68-4263-8816-1B226760FF6D}" type="presOf" srcId="{58C9B9E2-9950-49A5-B4DA-187C04A857AF}" destId="{C0C3E304-ECC1-4EDC-8B04-C31FE5468A76}" srcOrd="0" destOrd="0" presId="urn:microsoft.com/office/officeart/2005/8/layout/orgChart1"/>
    <dgm:cxn modelId="{5237C2FB-2D36-4D41-8F3E-C1F76104CDE3}" type="presOf" srcId="{3ADB9ACF-0CD8-41A9-88BF-9A48E1099A6B}" destId="{9AB3FFFE-7458-4BDC-9F08-44D6576CB49E}" srcOrd="0" destOrd="0" presId="urn:microsoft.com/office/officeart/2005/8/layout/orgChart1"/>
    <dgm:cxn modelId="{605E4E95-ACD1-463E-AF13-FD00759D2E5E}" type="presParOf" srcId="{875E513C-B725-420B-8833-7D97B9DADF09}" destId="{79B84171-1D1E-4612-9D4E-4142332FEEDE}" srcOrd="0" destOrd="0" presId="urn:microsoft.com/office/officeart/2005/8/layout/orgChart1"/>
    <dgm:cxn modelId="{CF3FCFD3-64B4-4024-BD17-398AB6B22F2D}" type="presParOf" srcId="{79B84171-1D1E-4612-9D4E-4142332FEEDE}" destId="{E39FD80E-D23A-4F8D-9162-35650A912A1D}" srcOrd="0" destOrd="0" presId="urn:microsoft.com/office/officeart/2005/8/layout/orgChart1"/>
    <dgm:cxn modelId="{97265325-3015-4BAE-BA64-1F95E8236729}" type="presParOf" srcId="{E39FD80E-D23A-4F8D-9162-35650A912A1D}" destId="{C2B94F78-F998-4F06-970B-5914EF43169A}" srcOrd="0" destOrd="0" presId="urn:microsoft.com/office/officeart/2005/8/layout/orgChart1"/>
    <dgm:cxn modelId="{396D5A17-88FE-4D9F-987B-63EAE3E933DE}" type="presParOf" srcId="{E39FD80E-D23A-4F8D-9162-35650A912A1D}" destId="{601ED358-8298-4CA1-B068-600D15318849}" srcOrd="1" destOrd="0" presId="urn:microsoft.com/office/officeart/2005/8/layout/orgChart1"/>
    <dgm:cxn modelId="{F9ABEC3D-E431-4781-AAD6-8AC0580EC0E7}" type="presParOf" srcId="{79B84171-1D1E-4612-9D4E-4142332FEEDE}" destId="{6AF84441-E656-482E-9EE2-204BCFBB424A}" srcOrd="1" destOrd="0" presId="urn:microsoft.com/office/officeart/2005/8/layout/orgChart1"/>
    <dgm:cxn modelId="{D425FB10-4030-4391-AF82-E8B15E64ECA1}" type="presParOf" srcId="{6AF84441-E656-482E-9EE2-204BCFBB424A}" destId="{A5C9FC22-8918-4140-9181-46D8DDB0EFDB}" srcOrd="0" destOrd="0" presId="urn:microsoft.com/office/officeart/2005/8/layout/orgChart1"/>
    <dgm:cxn modelId="{A2F187A0-7230-47B6-8F5F-7C2D2EC97AF2}" type="presParOf" srcId="{6AF84441-E656-482E-9EE2-204BCFBB424A}" destId="{7EA8199A-249D-4B67-A3A6-E2F8F89E0DDB}" srcOrd="1" destOrd="0" presId="urn:microsoft.com/office/officeart/2005/8/layout/orgChart1"/>
    <dgm:cxn modelId="{8F081A94-EA8D-4A74-B7EE-174B2D3CAD6B}" type="presParOf" srcId="{7EA8199A-249D-4B67-A3A6-E2F8F89E0DDB}" destId="{D4A8C5C0-C763-4B78-BC37-99521A12631D}" srcOrd="0" destOrd="0" presId="urn:microsoft.com/office/officeart/2005/8/layout/orgChart1"/>
    <dgm:cxn modelId="{885F2795-2367-4BAC-98DB-D08620393149}" type="presParOf" srcId="{D4A8C5C0-C763-4B78-BC37-99521A12631D}" destId="{0FE9F5D4-0A6C-4D3B-B77F-EA6232CFF03C}" srcOrd="0" destOrd="0" presId="urn:microsoft.com/office/officeart/2005/8/layout/orgChart1"/>
    <dgm:cxn modelId="{22722417-5E88-4677-883A-E89DD5FEE6DF}" type="presParOf" srcId="{D4A8C5C0-C763-4B78-BC37-99521A12631D}" destId="{3180879E-E495-4377-B5DB-353904DA3EF0}" srcOrd="1" destOrd="0" presId="urn:microsoft.com/office/officeart/2005/8/layout/orgChart1"/>
    <dgm:cxn modelId="{137CD1D2-211E-49A9-955A-D9A23B8002B5}" type="presParOf" srcId="{7EA8199A-249D-4B67-A3A6-E2F8F89E0DDB}" destId="{B50D6A07-6351-49B0-BCEF-F238528C5E63}" srcOrd="1" destOrd="0" presId="urn:microsoft.com/office/officeart/2005/8/layout/orgChart1"/>
    <dgm:cxn modelId="{19A88B55-106F-4155-A1F5-02295FC793B7}" type="presParOf" srcId="{B50D6A07-6351-49B0-BCEF-F238528C5E63}" destId="{4DDDF072-7F4D-4C2D-8B15-7490C71F0BAA}" srcOrd="0" destOrd="0" presId="urn:microsoft.com/office/officeart/2005/8/layout/orgChart1"/>
    <dgm:cxn modelId="{EB759848-E410-4545-A446-5B9A42028838}" type="presParOf" srcId="{B50D6A07-6351-49B0-BCEF-F238528C5E63}" destId="{D16E5C50-290E-4B51-AA22-62DEBC05FD35}" srcOrd="1" destOrd="0" presId="urn:microsoft.com/office/officeart/2005/8/layout/orgChart1"/>
    <dgm:cxn modelId="{6C95FD28-C6A7-403E-BA8F-B72DC25E4E1F}" type="presParOf" srcId="{D16E5C50-290E-4B51-AA22-62DEBC05FD35}" destId="{ADDA754D-44A8-4BBC-ADB5-7914972BB70A}" srcOrd="0" destOrd="0" presId="urn:microsoft.com/office/officeart/2005/8/layout/orgChart1"/>
    <dgm:cxn modelId="{DF29809B-66F0-4DFA-B9C5-9F87BE2B988C}" type="presParOf" srcId="{ADDA754D-44A8-4BBC-ADB5-7914972BB70A}" destId="{9AB3FFFE-7458-4BDC-9F08-44D6576CB49E}" srcOrd="0" destOrd="0" presId="urn:microsoft.com/office/officeart/2005/8/layout/orgChart1"/>
    <dgm:cxn modelId="{48D24427-88ED-4CCA-871A-4D94660CDBC7}" type="presParOf" srcId="{ADDA754D-44A8-4BBC-ADB5-7914972BB70A}" destId="{75B2E252-E8A9-4A7D-82AB-4EC46A4257C8}" srcOrd="1" destOrd="0" presId="urn:microsoft.com/office/officeart/2005/8/layout/orgChart1"/>
    <dgm:cxn modelId="{C64912D8-99F4-4902-9F69-C88EA55CF8D3}" type="presParOf" srcId="{D16E5C50-290E-4B51-AA22-62DEBC05FD35}" destId="{DF2C714F-7385-4843-AD68-5A1A7A926162}" srcOrd="1" destOrd="0" presId="urn:microsoft.com/office/officeart/2005/8/layout/orgChart1"/>
    <dgm:cxn modelId="{3C55DCD8-0900-4572-847E-F800571A03A9}" type="presParOf" srcId="{D16E5C50-290E-4B51-AA22-62DEBC05FD35}" destId="{5F5879E1-3597-48CB-9ADA-873E9318459E}" srcOrd="2" destOrd="0" presId="urn:microsoft.com/office/officeart/2005/8/layout/orgChart1"/>
    <dgm:cxn modelId="{BBE58320-110C-4AD0-801B-8C2B30CF78B9}" type="presParOf" srcId="{7EA8199A-249D-4B67-A3A6-E2F8F89E0DDB}" destId="{6A974320-D3B9-478C-BE64-806797184081}" srcOrd="2" destOrd="0" presId="urn:microsoft.com/office/officeart/2005/8/layout/orgChart1"/>
    <dgm:cxn modelId="{328BE299-3AA6-43FA-919C-7560F3FBBC18}" type="presParOf" srcId="{6AF84441-E656-482E-9EE2-204BCFBB424A}" destId="{C0C3E304-ECC1-4EDC-8B04-C31FE5468A76}" srcOrd="2" destOrd="0" presId="urn:microsoft.com/office/officeart/2005/8/layout/orgChart1"/>
    <dgm:cxn modelId="{5DF65BCF-02F7-4865-9EEE-60EF0F27D1AE}" type="presParOf" srcId="{6AF84441-E656-482E-9EE2-204BCFBB424A}" destId="{DCA41587-1626-4409-B013-5AB6F6F847BA}" srcOrd="3" destOrd="0" presId="urn:microsoft.com/office/officeart/2005/8/layout/orgChart1"/>
    <dgm:cxn modelId="{C495B4F0-0AEA-4D2C-A40B-336C2E42F75B}" type="presParOf" srcId="{DCA41587-1626-4409-B013-5AB6F6F847BA}" destId="{47A47709-30F3-423B-A050-529D687A462D}" srcOrd="0" destOrd="0" presId="urn:microsoft.com/office/officeart/2005/8/layout/orgChart1"/>
    <dgm:cxn modelId="{E7537D87-A781-4AE1-82EE-74DE4616463E}" type="presParOf" srcId="{47A47709-30F3-423B-A050-529D687A462D}" destId="{4148827C-C476-4277-98B8-06C52120682C}" srcOrd="0" destOrd="0" presId="urn:microsoft.com/office/officeart/2005/8/layout/orgChart1"/>
    <dgm:cxn modelId="{FC56AE62-3D43-41D2-A72A-AA0255523B10}" type="presParOf" srcId="{47A47709-30F3-423B-A050-529D687A462D}" destId="{17937044-CF65-440B-B162-79755EDC6A30}" srcOrd="1" destOrd="0" presId="urn:microsoft.com/office/officeart/2005/8/layout/orgChart1"/>
    <dgm:cxn modelId="{608CF575-5340-45AD-B910-445FD84F9994}" type="presParOf" srcId="{DCA41587-1626-4409-B013-5AB6F6F847BA}" destId="{21E4BDEA-3EBB-45AB-82C2-65448F340105}" srcOrd="1" destOrd="0" presId="urn:microsoft.com/office/officeart/2005/8/layout/orgChart1"/>
    <dgm:cxn modelId="{4482DD94-B90B-41AA-8488-CDF8A48032C1}" type="presParOf" srcId="{DCA41587-1626-4409-B013-5AB6F6F847BA}" destId="{415D2128-66D8-4AD7-BF09-BD7CDD247A16}" srcOrd="2" destOrd="0" presId="urn:microsoft.com/office/officeart/2005/8/layout/orgChart1"/>
    <dgm:cxn modelId="{3D672676-0991-4013-80A4-9E75E096D8DD}" type="presParOf" srcId="{6AF84441-E656-482E-9EE2-204BCFBB424A}" destId="{826B4765-D21F-4D4D-B758-3D945B1841B6}" srcOrd="4" destOrd="0" presId="urn:microsoft.com/office/officeart/2005/8/layout/orgChart1"/>
    <dgm:cxn modelId="{6763ED14-FC8E-4461-B946-E81DFB1EE974}" type="presParOf" srcId="{6AF84441-E656-482E-9EE2-204BCFBB424A}" destId="{B869E977-70C2-4B7A-8A49-13C5EF62D49F}" srcOrd="5" destOrd="0" presId="urn:microsoft.com/office/officeart/2005/8/layout/orgChart1"/>
    <dgm:cxn modelId="{612E9395-CBA0-4C42-8CFB-12DF130C0C9A}" type="presParOf" srcId="{B869E977-70C2-4B7A-8A49-13C5EF62D49F}" destId="{515AA7E3-8121-4493-AED7-FDFBCFC25099}" srcOrd="0" destOrd="0" presId="urn:microsoft.com/office/officeart/2005/8/layout/orgChart1"/>
    <dgm:cxn modelId="{F6885F80-856B-421E-B3C3-05094A55AC66}" type="presParOf" srcId="{515AA7E3-8121-4493-AED7-FDFBCFC25099}" destId="{39AB127C-0ECB-4BB8-8FD1-4DD70C6991FD}" srcOrd="0" destOrd="0" presId="urn:microsoft.com/office/officeart/2005/8/layout/orgChart1"/>
    <dgm:cxn modelId="{20588480-9DD5-4379-96D6-E7C01EDC93E6}" type="presParOf" srcId="{515AA7E3-8121-4493-AED7-FDFBCFC25099}" destId="{47DE0D4E-E984-430A-B285-741A1147C919}" srcOrd="1" destOrd="0" presId="urn:microsoft.com/office/officeart/2005/8/layout/orgChart1"/>
    <dgm:cxn modelId="{DA6E4745-C45A-4036-A266-F6CF3F46DCE0}" type="presParOf" srcId="{B869E977-70C2-4B7A-8A49-13C5EF62D49F}" destId="{9C7E666A-59B7-45D5-8630-83F5C08F7611}" srcOrd="1" destOrd="0" presId="urn:microsoft.com/office/officeart/2005/8/layout/orgChart1"/>
    <dgm:cxn modelId="{3A024C52-7328-4BEE-B4F3-88997EBC4716}" type="presParOf" srcId="{9C7E666A-59B7-45D5-8630-83F5C08F7611}" destId="{D3BA70FB-2A1C-45D5-B3FA-F599069BE912}" srcOrd="0" destOrd="0" presId="urn:microsoft.com/office/officeart/2005/8/layout/orgChart1"/>
    <dgm:cxn modelId="{EF72A034-E4C4-4811-96F8-7AD814845572}" type="presParOf" srcId="{9C7E666A-59B7-45D5-8630-83F5C08F7611}" destId="{2BA43C90-DB3E-4B29-AEDD-6CD83F21FE0C}" srcOrd="1" destOrd="0" presId="urn:microsoft.com/office/officeart/2005/8/layout/orgChart1"/>
    <dgm:cxn modelId="{3B91AAC3-1986-428B-9BB2-10F23515F062}" type="presParOf" srcId="{2BA43C90-DB3E-4B29-AEDD-6CD83F21FE0C}" destId="{0CC28E82-DCC0-4C59-B6B4-2F336BD54A1B}" srcOrd="0" destOrd="0" presId="urn:microsoft.com/office/officeart/2005/8/layout/orgChart1"/>
    <dgm:cxn modelId="{E7E240BC-2BE9-4571-9D03-654E79B27DA2}" type="presParOf" srcId="{0CC28E82-DCC0-4C59-B6B4-2F336BD54A1B}" destId="{6608D815-07E4-439C-BD39-3D21E6D3D263}" srcOrd="0" destOrd="0" presId="urn:microsoft.com/office/officeart/2005/8/layout/orgChart1"/>
    <dgm:cxn modelId="{75C7985D-365C-47ED-825A-38F63E53B525}" type="presParOf" srcId="{0CC28E82-DCC0-4C59-B6B4-2F336BD54A1B}" destId="{671C849B-2A4E-4BE3-BFC0-7B9DE0B7DD57}" srcOrd="1" destOrd="0" presId="urn:microsoft.com/office/officeart/2005/8/layout/orgChart1"/>
    <dgm:cxn modelId="{042F58B0-3F31-43B5-A77D-CD7CE4499E99}" type="presParOf" srcId="{2BA43C90-DB3E-4B29-AEDD-6CD83F21FE0C}" destId="{DEFC9FCD-7EBD-4283-9A8F-3F19960BBCE9}" srcOrd="1" destOrd="0" presId="urn:microsoft.com/office/officeart/2005/8/layout/orgChart1"/>
    <dgm:cxn modelId="{E4A6AEDE-0BBF-46D1-8B99-E82E023AEE2E}" type="presParOf" srcId="{2BA43C90-DB3E-4B29-AEDD-6CD83F21FE0C}" destId="{FB5E47CA-6553-49A2-996A-5C2AE358FCCA}" srcOrd="2" destOrd="0" presId="urn:microsoft.com/office/officeart/2005/8/layout/orgChart1"/>
    <dgm:cxn modelId="{0745106C-603E-45CB-ADE0-B59CE196B90D}" type="presParOf" srcId="{B869E977-70C2-4B7A-8A49-13C5EF62D49F}" destId="{A3B55679-633F-4C6F-AD1D-30798126C973}" srcOrd="2" destOrd="0" presId="urn:microsoft.com/office/officeart/2005/8/layout/orgChart1"/>
    <dgm:cxn modelId="{51AE91A2-9818-40DF-A4FD-13FEF6789F75}" type="presParOf" srcId="{79B84171-1D1E-4612-9D4E-4142332FEEDE}" destId="{F69BC988-4926-4721-9E37-5A9D4EAD304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FEA003-CC5A-4D34-A946-F68E39F4783A}" type="doc">
      <dgm:prSet loTypeId="urn:microsoft.com/office/officeart/2005/8/layout/hierarchy4" loCatId="relationship" qsTypeId="urn:microsoft.com/office/officeart/2005/8/quickstyle/simple1" qsCatId="simple" csTypeId="urn:microsoft.com/office/officeart/2005/8/colors/accent1_2" csCatId="accent1" phldr="1"/>
      <dgm:spPr/>
      <dgm:t>
        <a:bodyPr/>
        <a:lstStyle/>
        <a:p>
          <a:endParaRPr lang="en-PH"/>
        </a:p>
      </dgm:t>
    </dgm:pt>
    <dgm:pt modelId="{C995CD3C-D899-4DC4-A13E-00D95087D0B9}">
      <dgm:prSet phldrT="[Text]" custT="1"/>
      <dgm:spPr>
        <a:solidFill>
          <a:srgbClr val="EAB200"/>
        </a:solidFill>
      </dgm:spPr>
      <dgm:t>
        <a:bodyPr/>
        <a:lstStyle/>
        <a:p>
          <a:r>
            <a:rPr lang="en-US" sz="2000" dirty="0"/>
            <a:t>TOP NAVIGATION</a:t>
          </a:r>
          <a:endParaRPr lang="en-PH" sz="2000" dirty="0"/>
        </a:p>
      </dgm:t>
    </dgm:pt>
    <dgm:pt modelId="{B6D5B11B-DC1A-4374-B175-BC953D7A3141}" type="parTrans" cxnId="{7087E285-5FB7-49DA-A738-AD5D39F93541}">
      <dgm:prSet/>
      <dgm:spPr/>
      <dgm:t>
        <a:bodyPr/>
        <a:lstStyle/>
        <a:p>
          <a:endParaRPr lang="en-PH"/>
        </a:p>
      </dgm:t>
    </dgm:pt>
    <dgm:pt modelId="{62FB12E5-5B23-4D29-9A6F-546B638173EC}" type="sibTrans" cxnId="{7087E285-5FB7-49DA-A738-AD5D39F93541}">
      <dgm:prSet/>
      <dgm:spPr/>
      <dgm:t>
        <a:bodyPr/>
        <a:lstStyle/>
        <a:p>
          <a:endParaRPr lang="en-PH"/>
        </a:p>
      </dgm:t>
    </dgm:pt>
    <dgm:pt modelId="{CBD9C0D7-47CD-4659-A722-44BD639091C2}">
      <dgm:prSet phldrT="[Text]" custT="1"/>
      <dgm:spPr>
        <a:solidFill>
          <a:srgbClr val="EAB200"/>
        </a:solidFill>
      </dgm:spPr>
      <dgm:t>
        <a:bodyPr/>
        <a:lstStyle/>
        <a:p>
          <a:r>
            <a:rPr lang="en-US" sz="3200" dirty="0"/>
            <a:t>HOME</a:t>
          </a:r>
          <a:endParaRPr lang="en-PH" sz="3200" dirty="0"/>
        </a:p>
      </dgm:t>
    </dgm:pt>
    <dgm:pt modelId="{5D8520B6-585E-47D7-9658-31A9D0B56DF1}" type="parTrans" cxnId="{06A140EC-4FB8-4177-83DF-26FC16A0C863}">
      <dgm:prSet/>
      <dgm:spPr/>
      <dgm:t>
        <a:bodyPr/>
        <a:lstStyle/>
        <a:p>
          <a:endParaRPr lang="en-PH"/>
        </a:p>
      </dgm:t>
    </dgm:pt>
    <dgm:pt modelId="{7D02C4B5-B05E-4B17-8FAC-7E890BF43469}" type="sibTrans" cxnId="{06A140EC-4FB8-4177-83DF-26FC16A0C863}">
      <dgm:prSet/>
      <dgm:spPr/>
      <dgm:t>
        <a:bodyPr/>
        <a:lstStyle/>
        <a:p>
          <a:endParaRPr lang="en-PH"/>
        </a:p>
      </dgm:t>
    </dgm:pt>
    <dgm:pt modelId="{0F043685-49D3-4FED-A4BE-05439A469C6B}">
      <dgm:prSet phldrT="[Text]" custT="1"/>
      <dgm:spPr>
        <a:solidFill>
          <a:srgbClr val="EAB200"/>
        </a:solidFill>
      </dgm:spPr>
      <dgm:t>
        <a:bodyPr/>
        <a:lstStyle/>
        <a:p>
          <a:r>
            <a:rPr lang="en-US" sz="2000" dirty="0"/>
            <a:t>FOOTER</a:t>
          </a:r>
          <a:endParaRPr lang="en-PH" sz="2000" dirty="0"/>
        </a:p>
      </dgm:t>
    </dgm:pt>
    <dgm:pt modelId="{83DB2726-852C-4A07-B239-ED3F12C48BC7}" type="parTrans" cxnId="{9BE059D4-F0ED-451B-96C8-BD8895372CA6}">
      <dgm:prSet/>
      <dgm:spPr/>
      <dgm:t>
        <a:bodyPr/>
        <a:lstStyle/>
        <a:p>
          <a:endParaRPr lang="en-PH"/>
        </a:p>
      </dgm:t>
    </dgm:pt>
    <dgm:pt modelId="{B06A356B-2C73-4AE1-8E3B-CD07F624788F}" type="sibTrans" cxnId="{9BE059D4-F0ED-451B-96C8-BD8895372CA6}">
      <dgm:prSet/>
      <dgm:spPr/>
      <dgm:t>
        <a:bodyPr/>
        <a:lstStyle/>
        <a:p>
          <a:endParaRPr lang="en-PH"/>
        </a:p>
      </dgm:t>
    </dgm:pt>
    <dgm:pt modelId="{B239D12E-1AF8-4678-90D8-289C806F33FF}">
      <dgm:prSet custT="1"/>
      <dgm:spPr>
        <a:solidFill>
          <a:srgbClr val="EAB200"/>
        </a:solidFill>
      </dgm:spPr>
      <dgm:t>
        <a:bodyPr/>
        <a:lstStyle/>
        <a:p>
          <a:r>
            <a:rPr lang="en-US" sz="3200" dirty="0"/>
            <a:t>PRODUCTS</a:t>
          </a:r>
          <a:endParaRPr lang="en-PH" sz="3200" dirty="0"/>
        </a:p>
      </dgm:t>
    </dgm:pt>
    <dgm:pt modelId="{D58C3665-BFD1-47B0-8A90-35476DC7E76C}" type="parTrans" cxnId="{D1686D65-8DAE-4D3B-B6F3-DA1CF330E9AE}">
      <dgm:prSet/>
      <dgm:spPr/>
      <dgm:t>
        <a:bodyPr/>
        <a:lstStyle/>
        <a:p>
          <a:endParaRPr lang="en-PH"/>
        </a:p>
      </dgm:t>
    </dgm:pt>
    <dgm:pt modelId="{0266F259-9490-437E-AB5D-D288C6503078}" type="sibTrans" cxnId="{D1686D65-8DAE-4D3B-B6F3-DA1CF330E9AE}">
      <dgm:prSet/>
      <dgm:spPr/>
      <dgm:t>
        <a:bodyPr/>
        <a:lstStyle/>
        <a:p>
          <a:endParaRPr lang="en-PH"/>
        </a:p>
      </dgm:t>
    </dgm:pt>
    <dgm:pt modelId="{EA18C079-C2CF-4DFA-B604-0AB9F78AF391}" type="pres">
      <dgm:prSet presAssocID="{E5FEA003-CC5A-4D34-A946-F68E39F4783A}" presName="Name0" presStyleCnt="0">
        <dgm:presLayoutVars>
          <dgm:chPref val="1"/>
          <dgm:dir/>
          <dgm:animOne val="branch"/>
          <dgm:animLvl val="lvl"/>
          <dgm:resizeHandles/>
        </dgm:presLayoutVars>
      </dgm:prSet>
      <dgm:spPr/>
    </dgm:pt>
    <dgm:pt modelId="{98990C75-2B29-438D-B0A4-7FDC8AE6E7D6}" type="pres">
      <dgm:prSet presAssocID="{C995CD3C-D899-4DC4-A13E-00D95087D0B9}" presName="vertOne" presStyleCnt="0"/>
      <dgm:spPr/>
    </dgm:pt>
    <dgm:pt modelId="{A881E103-C39F-42CB-96F0-A97240930649}" type="pres">
      <dgm:prSet presAssocID="{C995CD3C-D899-4DC4-A13E-00D95087D0B9}" presName="txOne" presStyleLbl="node0" presStyleIdx="0" presStyleCnt="1" custScaleY="38095" custLinFactNeighborX="-49" custLinFactNeighborY="-417">
        <dgm:presLayoutVars>
          <dgm:chPref val="3"/>
        </dgm:presLayoutVars>
      </dgm:prSet>
      <dgm:spPr/>
    </dgm:pt>
    <dgm:pt modelId="{312E8A30-5461-428E-8C12-924493A0016A}" type="pres">
      <dgm:prSet presAssocID="{C995CD3C-D899-4DC4-A13E-00D95087D0B9}" presName="parTransOne" presStyleCnt="0"/>
      <dgm:spPr/>
    </dgm:pt>
    <dgm:pt modelId="{DFC5BAF1-3C04-4722-9E8B-46C81C49AF08}" type="pres">
      <dgm:prSet presAssocID="{C995CD3C-D899-4DC4-A13E-00D95087D0B9}" presName="horzOne" presStyleCnt="0"/>
      <dgm:spPr/>
    </dgm:pt>
    <dgm:pt modelId="{701828FA-4A68-45CB-9445-786E56923176}" type="pres">
      <dgm:prSet presAssocID="{CBD9C0D7-47CD-4659-A722-44BD639091C2}" presName="vertTwo" presStyleCnt="0"/>
      <dgm:spPr/>
    </dgm:pt>
    <dgm:pt modelId="{C52E4070-2D6C-4E47-B7DD-18E6A05DF5EA}" type="pres">
      <dgm:prSet presAssocID="{CBD9C0D7-47CD-4659-A722-44BD639091C2}" presName="txTwo" presStyleLbl="node2" presStyleIdx="0" presStyleCnt="1" custScaleX="99402" custScaleY="93435" custLinFactNeighborX="147" custLinFactNeighborY="19720">
        <dgm:presLayoutVars>
          <dgm:chPref val="3"/>
        </dgm:presLayoutVars>
      </dgm:prSet>
      <dgm:spPr/>
    </dgm:pt>
    <dgm:pt modelId="{EBD954CB-9708-4F63-AF3D-41DF259CE78E}" type="pres">
      <dgm:prSet presAssocID="{CBD9C0D7-47CD-4659-A722-44BD639091C2}" presName="parTransTwo" presStyleCnt="0"/>
      <dgm:spPr/>
    </dgm:pt>
    <dgm:pt modelId="{14ED941A-D3B3-4D7F-8506-89FF0667018A}" type="pres">
      <dgm:prSet presAssocID="{CBD9C0D7-47CD-4659-A722-44BD639091C2}" presName="horzTwo" presStyleCnt="0"/>
      <dgm:spPr/>
    </dgm:pt>
    <dgm:pt modelId="{D3357B97-0BE4-4EFF-99A8-2F8276290771}" type="pres">
      <dgm:prSet presAssocID="{B239D12E-1AF8-4678-90D8-289C806F33FF}" presName="vertThree" presStyleCnt="0"/>
      <dgm:spPr/>
    </dgm:pt>
    <dgm:pt modelId="{C9AF9F76-89C1-48D9-BF58-4BD9FFBC9DE3}" type="pres">
      <dgm:prSet presAssocID="{B239D12E-1AF8-4678-90D8-289C806F33FF}" presName="txThree" presStyleLbl="node3" presStyleIdx="0" presStyleCnt="1" custScaleY="103135">
        <dgm:presLayoutVars>
          <dgm:chPref val="3"/>
        </dgm:presLayoutVars>
      </dgm:prSet>
      <dgm:spPr/>
    </dgm:pt>
    <dgm:pt modelId="{DD0F9473-05CA-4805-95B0-69201C98A4EF}" type="pres">
      <dgm:prSet presAssocID="{B239D12E-1AF8-4678-90D8-289C806F33FF}" presName="parTransThree" presStyleCnt="0"/>
      <dgm:spPr/>
    </dgm:pt>
    <dgm:pt modelId="{1B8F13CF-3E33-47AF-99F0-0F55E83980A5}" type="pres">
      <dgm:prSet presAssocID="{B239D12E-1AF8-4678-90D8-289C806F33FF}" presName="horzThree" presStyleCnt="0"/>
      <dgm:spPr/>
    </dgm:pt>
    <dgm:pt modelId="{3F031413-3EE3-4437-BB24-BD07A918C56B}" type="pres">
      <dgm:prSet presAssocID="{0F043685-49D3-4FED-A4BE-05439A469C6B}" presName="vertFour" presStyleCnt="0">
        <dgm:presLayoutVars>
          <dgm:chPref val="3"/>
        </dgm:presLayoutVars>
      </dgm:prSet>
      <dgm:spPr/>
    </dgm:pt>
    <dgm:pt modelId="{0D88107B-4D2F-481D-B7AF-C37818A0D8BC}" type="pres">
      <dgm:prSet presAssocID="{0F043685-49D3-4FED-A4BE-05439A469C6B}" presName="txFour" presStyleLbl="node4" presStyleIdx="0" presStyleCnt="1" custScaleY="39711" custLinFactNeighborX="0" custLinFactNeighborY="71">
        <dgm:presLayoutVars>
          <dgm:chPref val="3"/>
        </dgm:presLayoutVars>
      </dgm:prSet>
      <dgm:spPr/>
    </dgm:pt>
    <dgm:pt modelId="{1FDB8066-9FE8-4E9D-9E52-405A5612951B}" type="pres">
      <dgm:prSet presAssocID="{0F043685-49D3-4FED-A4BE-05439A469C6B}" presName="horzFour" presStyleCnt="0"/>
      <dgm:spPr/>
    </dgm:pt>
  </dgm:ptLst>
  <dgm:cxnLst>
    <dgm:cxn modelId="{D1686D65-8DAE-4D3B-B6F3-DA1CF330E9AE}" srcId="{CBD9C0D7-47CD-4659-A722-44BD639091C2}" destId="{B239D12E-1AF8-4678-90D8-289C806F33FF}" srcOrd="0" destOrd="0" parTransId="{D58C3665-BFD1-47B0-8A90-35476DC7E76C}" sibTransId="{0266F259-9490-437E-AB5D-D288C6503078}"/>
    <dgm:cxn modelId="{B3B35453-07EB-40D4-98A2-9A882A4DADE6}" type="presOf" srcId="{C995CD3C-D899-4DC4-A13E-00D95087D0B9}" destId="{A881E103-C39F-42CB-96F0-A97240930649}" srcOrd="0" destOrd="0" presId="urn:microsoft.com/office/officeart/2005/8/layout/hierarchy4"/>
    <dgm:cxn modelId="{1B472A81-7010-4276-A54B-4FA0ED0DF1F1}" type="presOf" srcId="{E5FEA003-CC5A-4D34-A946-F68E39F4783A}" destId="{EA18C079-C2CF-4DFA-B604-0AB9F78AF391}" srcOrd="0" destOrd="0" presId="urn:microsoft.com/office/officeart/2005/8/layout/hierarchy4"/>
    <dgm:cxn modelId="{7087E285-5FB7-49DA-A738-AD5D39F93541}" srcId="{E5FEA003-CC5A-4D34-A946-F68E39F4783A}" destId="{C995CD3C-D899-4DC4-A13E-00D95087D0B9}" srcOrd="0" destOrd="0" parTransId="{B6D5B11B-DC1A-4374-B175-BC953D7A3141}" sibTransId="{62FB12E5-5B23-4D29-9A6F-546B638173EC}"/>
    <dgm:cxn modelId="{FBAA5B96-81DC-4511-8AEB-24EE93FC70AF}" type="presOf" srcId="{CBD9C0D7-47CD-4659-A722-44BD639091C2}" destId="{C52E4070-2D6C-4E47-B7DD-18E6A05DF5EA}" srcOrd="0" destOrd="0" presId="urn:microsoft.com/office/officeart/2005/8/layout/hierarchy4"/>
    <dgm:cxn modelId="{19F98DBD-8CFB-4958-8018-7EA144371F97}" type="presOf" srcId="{B239D12E-1AF8-4678-90D8-289C806F33FF}" destId="{C9AF9F76-89C1-48D9-BF58-4BD9FFBC9DE3}" srcOrd="0" destOrd="0" presId="urn:microsoft.com/office/officeart/2005/8/layout/hierarchy4"/>
    <dgm:cxn modelId="{9BE059D4-F0ED-451B-96C8-BD8895372CA6}" srcId="{B239D12E-1AF8-4678-90D8-289C806F33FF}" destId="{0F043685-49D3-4FED-A4BE-05439A469C6B}" srcOrd="0" destOrd="0" parTransId="{83DB2726-852C-4A07-B239-ED3F12C48BC7}" sibTransId="{B06A356B-2C73-4AE1-8E3B-CD07F624788F}"/>
    <dgm:cxn modelId="{62F257E0-5A11-4696-813F-1F90EB000899}" type="presOf" srcId="{0F043685-49D3-4FED-A4BE-05439A469C6B}" destId="{0D88107B-4D2F-481D-B7AF-C37818A0D8BC}" srcOrd="0" destOrd="0" presId="urn:microsoft.com/office/officeart/2005/8/layout/hierarchy4"/>
    <dgm:cxn modelId="{06A140EC-4FB8-4177-83DF-26FC16A0C863}" srcId="{C995CD3C-D899-4DC4-A13E-00D95087D0B9}" destId="{CBD9C0D7-47CD-4659-A722-44BD639091C2}" srcOrd="0" destOrd="0" parTransId="{5D8520B6-585E-47D7-9658-31A9D0B56DF1}" sibTransId="{7D02C4B5-B05E-4B17-8FAC-7E890BF43469}"/>
    <dgm:cxn modelId="{68E5D5D7-B151-4E6A-94C2-954F4CB8D984}" type="presParOf" srcId="{EA18C079-C2CF-4DFA-B604-0AB9F78AF391}" destId="{98990C75-2B29-438D-B0A4-7FDC8AE6E7D6}" srcOrd="0" destOrd="0" presId="urn:microsoft.com/office/officeart/2005/8/layout/hierarchy4"/>
    <dgm:cxn modelId="{B1577B5B-A08C-4FDD-B05A-9AC8A84A77AA}" type="presParOf" srcId="{98990C75-2B29-438D-B0A4-7FDC8AE6E7D6}" destId="{A881E103-C39F-42CB-96F0-A97240930649}" srcOrd="0" destOrd="0" presId="urn:microsoft.com/office/officeart/2005/8/layout/hierarchy4"/>
    <dgm:cxn modelId="{AC8C83FC-E006-4684-B9A7-1BAFD6663629}" type="presParOf" srcId="{98990C75-2B29-438D-B0A4-7FDC8AE6E7D6}" destId="{312E8A30-5461-428E-8C12-924493A0016A}" srcOrd="1" destOrd="0" presId="urn:microsoft.com/office/officeart/2005/8/layout/hierarchy4"/>
    <dgm:cxn modelId="{0C82C851-9670-4063-8E4A-6074B013B27B}" type="presParOf" srcId="{98990C75-2B29-438D-B0A4-7FDC8AE6E7D6}" destId="{DFC5BAF1-3C04-4722-9E8B-46C81C49AF08}" srcOrd="2" destOrd="0" presId="urn:microsoft.com/office/officeart/2005/8/layout/hierarchy4"/>
    <dgm:cxn modelId="{B09F2A1C-EBF8-4A71-A9E9-6157767208B0}" type="presParOf" srcId="{DFC5BAF1-3C04-4722-9E8B-46C81C49AF08}" destId="{701828FA-4A68-45CB-9445-786E56923176}" srcOrd="0" destOrd="0" presId="urn:microsoft.com/office/officeart/2005/8/layout/hierarchy4"/>
    <dgm:cxn modelId="{C9E96FF9-11A0-451F-8EC7-3EE53E28D3C0}" type="presParOf" srcId="{701828FA-4A68-45CB-9445-786E56923176}" destId="{C52E4070-2D6C-4E47-B7DD-18E6A05DF5EA}" srcOrd="0" destOrd="0" presId="urn:microsoft.com/office/officeart/2005/8/layout/hierarchy4"/>
    <dgm:cxn modelId="{D65CF104-7B9F-4130-AD33-A520DE93F6C6}" type="presParOf" srcId="{701828FA-4A68-45CB-9445-786E56923176}" destId="{EBD954CB-9708-4F63-AF3D-41DF259CE78E}" srcOrd="1" destOrd="0" presId="urn:microsoft.com/office/officeart/2005/8/layout/hierarchy4"/>
    <dgm:cxn modelId="{216A2193-E89A-4B83-9CCA-DB92425E737F}" type="presParOf" srcId="{701828FA-4A68-45CB-9445-786E56923176}" destId="{14ED941A-D3B3-4D7F-8506-89FF0667018A}" srcOrd="2" destOrd="0" presId="urn:microsoft.com/office/officeart/2005/8/layout/hierarchy4"/>
    <dgm:cxn modelId="{316B1138-DA42-490D-B7BF-DADDD45A2D03}" type="presParOf" srcId="{14ED941A-D3B3-4D7F-8506-89FF0667018A}" destId="{D3357B97-0BE4-4EFF-99A8-2F8276290771}" srcOrd="0" destOrd="0" presId="urn:microsoft.com/office/officeart/2005/8/layout/hierarchy4"/>
    <dgm:cxn modelId="{AC3F31CD-AE49-45E5-8BC8-40A2BA4C8E6C}" type="presParOf" srcId="{D3357B97-0BE4-4EFF-99A8-2F8276290771}" destId="{C9AF9F76-89C1-48D9-BF58-4BD9FFBC9DE3}" srcOrd="0" destOrd="0" presId="urn:microsoft.com/office/officeart/2005/8/layout/hierarchy4"/>
    <dgm:cxn modelId="{62899B6E-EA0B-424E-8244-66F9EB0A2385}" type="presParOf" srcId="{D3357B97-0BE4-4EFF-99A8-2F8276290771}" destId="{DD0F9473-05CA-4805-95B0-69201C98A4EF}" srcOrd="1" destOrd="0" presId="urn:microsoft.com/office/officeart/2005/8/layout/hierarchy4"/>
    <dgm:cxn modelId="{7F5BEDE7-0127-49F1-B4C0-E95EEE2FA3D6}" type="presParOf" srcId="{D3357B97-0BE4-4EFF-99A8-2F8276290771}" destId="{1B8F13CF-3E33-47AF-99F0-0F55E83980A5}" srcOrd="2" destOrd="0" presId="urn:microsoft.com/office/officeart/2005/8/layout/hierarchy4"/>
    <dgm:cxn modelId="{876E130C-E6F5-4D44-9035-4929CA800C37}" type="presParOf" srcId="{1B8F13CF-3E33-47AF-99F0-0F55E83980A5}" destId="{3F031413-3EE3-4437-BB24-BD07A918C56B}" srcOrd="0" destOrd="0" presId="urn:microsoft.com/office/officeart/2005/8/layout/hierarchy4"/>
    <dgm:cxn modelId="{75DB0FC5-24CB-4291-903C-D4D1F9B30D15}" type="presParOf" srcId="{3F031413-3EE3-4437-BB24-BD07A918C56B}" destId="{0D88107B-4D2F-481D-B7AF-C37818A0D8BC}" srcOrd="0" destOrd="0" presId="urn:microsoft.com/office/officeart/2005/8/layout/hierarchy4"/>
    <dgm:cxn modelId="{CE291185-2536-4C91-9C16-DB46FF3418D2}" type="presParOf" srcId="{3F031413-3EE3-4437-BB24-BD07A918C56B}" destId="{1FDB8066-9FE8-4E9D-9E52-405A5612951B}"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BA70FB-2A1C-45D5-B3FA-F599069BE912}">
      <dsp:nvSpPr>
        <dsp:cNvPr id="0" name=""/>
        <dsp:cNvSpPr/>
      </dsp:nvSpPr>
      <dsp:spPr>
        <a:xfrm>
          <a:off x="6809755" y="2742076"/>
          <a:ext cx="339844" cy="1042189"/>
        </a:xfrm>
        <a:custGeom>
          <a:avLst/>
          <a:gdLst/>
          <a:ahLst/>
          <a:cxnLst/>
          <a:rect l="0" t="0" r="0" b="0"/>
          <a:pathLst>
            <a:path>
              <a:moveTo>
                <a:pt x="0" y="0"/>
              </a:moveTo>
              <a:lnTo>
                <a:pt x="0" y="1042189"/>
              </a:lnTo>
              <a:lnTo>
                <a:pt x="339844" y="104218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6B4765-D21F-4D4D-B758-3D945B1841B6}">
      <dsp:nvSpPr>
        <dsp:cNvPr id="0" name=""/>
        <dsp:cNvSpPr/>
      </dsp:nvSpPr>
      <dsp:spPr>
        <a:xfrm>
          <a:off x="4974596" y="1133479"/>
          <a:ext cx="2741411" cy="475782"/>
        </a:xfrm>
        <a:custGeom>
          <a:avLst/>
          <a:gdLst/>
          <a:ahLst/>
          <a:cxnLst/>
          <a:rect l="0" t="0" r="0" b="0"/>
          <a:pathLst>
            <a:path>
              <a:moveTo>
                <a:pt x="0" y="0"/>
              </a:moveTo>
              <a:lnTo>
                <a:pt x="0" y="237891"/>
              </a:lnTo>
              <a:lnTo>
                <a:pt x="2741411" y="237891"/>
              </a:lnTo>
              <a:lnTo>
                <a:pt x="2741411" y="47578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C3E304-ECC1-4EDC-8B04-C31FE5468A76}">
      <dsp:nvSpPr>
        <dsp:cNvPr id="0" name=""/>
        <dsp:cNvSpPr/>
      </dsp:nvSpPr>
      <dsp:spPr>
        <a:xfrm>
          <a:off x="4928876" y="1133479"/>
          <a:ext cx="91440" cy="475782"/>
        </a:xfrm>
        <a:custGeom>
          <a:avLst/>
          <a:gdLst/>
          <a:ahLst/>
          <a:cxnLst/>
          <a:rect l="0" t="0" r="0" b="0"/>
          <a:pathLst>
            <a:path>
              <a:moveTo>
                <a:pt x="45720" y="0"/>
              </a:moveTo>
              <a:lnTo>
                <a:pt x="45720" y="47578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DDDF072-7F4D-4C2D-8B15-7490C71F0BAA}">
      <dsp:nvSpPr>
        <dsp:cNvPr id="0" name=""/>
        <dsp:cNvSpPr/>
      </dsp:nvSpPr>
      <dsp:spPr>
        <a:xfrm>
          <a:off x="1326933" y="2742076"/>
          <a:ext cx="339844" cy="1042189"/>
        </a:xfrm>
        <a:custGeom>
          <a:avLst/>
          <a:gdLst/>
          <a:ahLst/>
          <a:cxnLst/>
          <a:rect l="0" t="0" r="0" b="0"/>
          <a:pathLst>
            <a:path>
              <a:moveTo>
                <a:pt x="0" y="0"/>
              </a:moveTo>
              <a:lnTo>
                <a:pt x="0" y="1042189"/>
              </a:lnTo>
              <a:lnTo>
                <a:pt x="339844" y="104218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5C9FC22-8918-4140-9181-46D8DDB0EFDB}">
      <dsp:nvSpPr>
        <dsp:cNvPr id="0" name=""/>
        <dsp:cNvSpPr/>
      </dsp:nvSpPr>
      <dsp:spPr>
        <a:xfrm>
          <a:off x="2233185" y="1133479"/>
          <a:ext cx="2741411" cy="475782"/>
        </a:xfrm>
        <a:custGeom>
          <a:avLst/>
          <a:gdLst/>
          <a:ahLst/>
          <a:cxnLst/>
          <a:rect l="0" t="0" r="0" b="0"/>
          <a:pathLst>
            <a:path>
              <a:moveTo>
                <a:pt x="2741411" y="0"/>
              </a:moveTo>
              <a:lnTo>
                <a:pt x="2741411" y="237891"/>
              </a:lnTo>
              <a:lnTo>
                <a:pt x="0" y="237891"/>
              </a:lnTo>
              <a:lnTo>
                <a:pt x="0" y="47578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B94F78-F998-4F06-970B-5914EF43169A}">
      <dsp:nvSpPr>
        <dsp:cNvPr id="0" name=""/>
        <dsp:cNvSpPr/>
      </dsp:nvSpPr>
      <dsp:spPr>
        <a:xfrm>
          <a:off x="3841781" y="665"/>
          <a:ext cx="2265629" cy="1132814"/>
        </a:xfrm>
        <a:prstGeom prst="rect">
          <a:avLst/>
        </a:prstGeom>
        <a:solidFill>
          <a:srgbClr val="EAB2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US" sz="3800" kern="1200" dirty="0"/>
            <a:t>WEBSITE</a:t>
          </a:r>
          <a:endParaRPr lang="en-PH" sz="3800" kern="1200" dirty="0"/>
        </a:p>
      </dsp:txBody>
      <dsp:txXfrm>
        <a:off x="3841781" y="665"/>
        <a:ext cx="2265629" cy="1132814"/>
      </dsp:txXfrm>
    </dsp:sp>
    <dsp:sp modelId="{0FE9F5D4-0A6C-4D3B-B77F-EA6232CFF03C}">
      <dsp:nvSpPr>
        <dsp:cNvPr id="0" name=""/>
        <dsp:cNvSpPr/>
      </dsp:nvSpPr>
      <dsp:spPr>
        <a:xfrm>
          <a:off x="1100370" y="1609261"/>
          <a:ext cx="2265629" cy="1132814"/>
        </a:xfrm>
        <a:prstGeom prst="rect">
          <a:avLst/>
        </a:prstGeom>
        <a:solidFill>
          <a:srgbClr val="EAB2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US" sz="3800" kern="1200" dirty="0"/>
            <a:t>ABOUT</a:t>
          </a:r>
          <a:endParaRPr lang="en-PH" sz="3800" kern="1200" dirty="0"/>
        </a:p>
      </dsp:txBody>
      <dsp:txXfrm>
        <a:off x="1100370" y="1609261"/>
        <a:ext cx="2265629" cy="1132814"/>
      </dsp:txXfrm>
    </dsp:sp>
    <dsp:sp modelId="{9AB3FFFE-7458-4BDC-9F08-44D6576CB49E}">
      <dsp:nvSpPr>
        <dsp:cNvPr id="0" name=""/>
        <dsp:cNvSpPr/>
      </dsp:nvSpPr>
      <dsp:spPr>
        <a:xfrm>
          <a:off x="1666777" y="3217858"/>
          <a:ext cx="2265629" cy="1132814"/>
        </a:xfrm>
        <a:prstGeom prst="rect">
          <a:avLst/>
        </a:prstGeom>
        <a:solidFill>
          <a:srgbClr val="EAB2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US" sz="3800" kern="1200" dirty="0"/>
            <a:t>LINKS</a:t>
          </a:r>
          <a:endParaRPr lang="en-PH" sz="3800" kern="1200" dirty="0"/>
        </a:p>
      </dsp:txBody>
      <dsp:txXfrm>
        <a:off x="1666777" y="3217858"/>
        <a:ext cx="2265629" cy="1132814"/>
      </dsp:txXfrm>
    </dsp:sp>
    <dsp:sp modelId="{4148827C-C476-4277-98B8-06C52120682C}">
      <dsp:nvSpPr>
        <dsp:cNvPr id="0" name=""/>
        <dsp:cNvSpPr/>
      </dsp:nvSpPr>
      <dsp:spPr>
        <a:xfrm>
          <a:off x="3841781" y="1609261"/>
          <a:ext cx="2265629" cy="1132814"/>
        </a:xfrm>
        <a:prstGeom prst="rect">
          <a:avLst/>
        </a:prstGeom>
        <a:solidFill>
          <a:srgbClr val="EAB2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US" sz="3800" kern="1200" dirty="0"/>
            <a:t>CONTACT US</a:t>
          </a:r>
          <a:endParaRPr lang="en-PH" sz="3800" kern="1200" dirty="0"/>
        </a:p>
      </dsp:txBody>
      <dsp:txXfrm>
        <a:off x="3841781" y="1609261"/>
        <a:ext cx="2265629" cy="1132814"/>
      </dsp:txXfrm>
    </dsp:sp>
    <dsp:sp modelId="{39AB127C-0ECB-4BB8-8FD1-4DD70C6991FD}">
      <dsp:nvSpPr>
        <dsp:cNvPr id="0" name=""/>
        <dsp:cNvSpPr/>
      </dsp:nvSpPr>
      <dsp:spPr>
        <a:xfrm>
          <a:off x="6583193" y="1609261"/>
          <a:ext cx="2265629" cy="1132814"/>
        </a:xfrm>
        <a:prstGeom prst="rect">
          <a:avLst/>
        </a:prstGeom>
        <a:solidFill>
          <a:srgbClr val="EAB2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US" sz="3800" kern="1200" dirty="0"/>
            <a:t>PRODUCTS</a:t>
          </a:r>
          <a:endParaRPr lang="en-PH" sz="3800" kern="1200" dirty="0"/>
        </a:p>
      </dsp:txBody>
      <dsp:txXfrm>
        <a:off x="6583193" y="1609261"/>
        <a:ext cx="2265629" cy="1132814"/>
      </dsp:txXfrm>
    </dsp:sp>
    <dsp:sp modelId="{6608D815-07E4-439C-BD39-3D21E6D3D263}">
      <dsp:nvSpPr>
        <dsp:cNvPr id="0" name=""/>
        <dsp:cNvSpPr/>
      </dsp:nvSpPr>
      <dsp:spPr>
        <a:xfrm>
          <a:off x="7149600" y="3217858"/>
          <a:ext cx="2265629" cy="1132814"/>
        </a:xfrm>
        <a:prstGeom prst="rect">
          <a:avLst/>
        </a:prstGeom>
        <a:solidFill>
          <a:srgbClr val="EAB2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US" sz="3800" kern="1200" dirty="0"/>
            <a:t>PROCESS</a:t>
          </a:r>
          <a:endParaRPr lang="en-PH" sz="3800" kern="1200" dirty="0"/>
        </a:p>
      </dsp:txBody>
      <dsp:txXfrm>
        <a:off x="7149600" y="3217858"/>
        <a:ext cx="2265629" cy="11328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81E103-C39F-42CB-96F0-A97240930649}">
      <dsp:nvSpPr>
        <dsp:cNvPr id="0" name=""/>
        <dsp:cNvSpPr/>
      </dsp:nvSpPr>
      <dsp:spPr>
        <a:xfrm>
          <a:off x="0" y="2326"/>
          <a:ext cx="6660128" cy="650398"/>
        </a:xfrm>
        <a:prstGeom prst="roundRect">
          <a:avLst>
            <a:gd name="adj" fmla="val 10000"/>
          </a:avLst>
        </a:prstGeom>
        <a:solidFill>
          <a:srgbClr val="EAB2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TOP NAVIGATION</a:t>
          </a:r>
          <a:endParaRPr lang="en-PH" sz="2000" kern="1200" dirty="0"/>
        </a:p>
      </dsp:txBody>
      <dsp:txXfrm>
        <a:off x="19050" y="21376"/>
        <a:ext cx="6622028" cy="612298"/>
      </dsp:txXfrm>
    </dsp:sp>
    <dsp:sp modelId="{C52E4070-2D6C-4E47-B7DD-18E6A05DF5EA}">
      <dsp:nvSpPr>
        <dsp:cNvPr id="0" name=""/>
        <dsp:cNvSpPr/>
      </dsp:nvSpPr>
      <dsp:spPr>
        <a:xfrm>
          <a:off x="39402" y="803834"/>
          <a:ext cx="6607377" cy="1595222"/>
        </a:xfrm>
        <a:prstGeom prst="roundRect">
          <a:avLst>
            <a:gd name="adj" fmla="val 10000"/>
          </a:avLst>
        </a:prstGeom>
        <a:solidFill>
          <a:srgbClr val="EAB2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HOME</a:t>
          </a:r>
          <a:endParaRPr lang="en-PH" sz="3200" kern="1200" dirty="0"/>
        </a:p>
      </dsp:txBody>
      <dsp:txXfrm>
        <a:off x="86124" y="850556"/>
        <a:ext cx="6513933" cy="1501778"/>
      </dsp:txXfrm>
    </dsp:sp>
    <dsp:sp modelId="{C9AF9F76-89C1-48D9-BF58-4BD9FFBC9DE3}">
      <dsp:nvSpPr>
        <dsp:cNvPr id="0" name=""/>
        <dsp:cNvSpPr/>
      </dsp:nvSpPr>
      <dsp:spPr>
        <a:xfrm>
          <a:off x="22719" y="2500034"/>
          <a:ext cx="6621199" cy="1760831"/>
        </a:xfrm>
        <a:prstGeom prst="roundRect">
          <a:avLst>
            <a:gd name="adj" fmla="val 10000"/>
          </a:avLst>
        </a:prstGeom>
        <a:solidFill>
          <a:srgbClr val="EAB2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PRODUCTS</a:t>
          </a:r>
          <a:endParaRPr lang="en-PH" sz="3200" kern="1200" dirty="0"/>
        </a:p>
      </dsp:txBody>
      <dsp:txXfrm>
        <a:off x="74292" y="2551607"/>
        <a:ext cx="6518053" cy="1657685"/>
      </dsp:txXfrm>
    </dsp:sp>
    <dsp:sp modelId="{0D88107B-4D2F-481D-B7AF-C37818A0D8BC}">
      <dsp:nvSpPr>
        <dsp:cNvPr id="0" name=""/>
        <dsp:cNvSpPr/>
      </dsp:nvSpPr>
      <dsp:spPr>
        <a:xfrm>
          <a:off x="22719" y="4387859"/>
          <a:ext cx="6621199" cy="677988"/>
        </a:xfrm>
        <a:prstGeom prst="roundRect">
          <a:avLst>
            <a:gd name="adj" fmla="val 10000"/>
          </a:avLst>
        </a:prstGeom>
        <a:solidFill>
          <a:srgbClr val="EAB2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FOOTER</a:t>
          </a:r>
          <a:endParaRPr lang="en-PH" sz="2000" kern="1200" dirty="0"/>
        </a:p>
      </dsp:txBody>
      <dsp:txXfrm>
        <a:off x="42577" y="4407717"/>
        <a:ext cx="6581483" cy="63827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8DAD-09C3-51D6-AB14-D803E7D226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79CA06CA-B237-4B93-84E7-A2368792BB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B31B5EF8-95B0-7FF9-1448-A6A2906C25CF}"/>
              </a:ext>
            </a:extLst>
          </p:cNvPr>
          <p:cNvSpPr>
            <a:spLocks noGrp="1"/>
          </p:cNvSpPr>
          <p:nvPr>
            <p:ph type="dt" sz="half" idx="10"/>
          </p:nvPr>
        </p:nvSpPr>
        <p:spPr/>
        <p:txBody>
          <a:bodyPr/>
          <a:lstStyle/>
          <a:p>
            <a:fld id="{9A4969AE-0E53-4501-9C36-D042DB035D86}" type="datetimeFigureOut">
              <a:rPr lang="en-PH" smtClean="0"/>
              <a:t>12/12/2022</a:t>
            </a:fld>
            <a:endParaRPr lang="en-PH"/>
          </a:p>
        </p:txBody>
      </p:sp>
      <p:sp>
        <p:nvSpPr>
          <p:cNvPr id="5" name="Footer Placeholder 4">
            <a:extLst>
              <a:ext uri="{FF2B5EF4-FFF2-40B4-BE49-F238E27FC236}">
                <a16:creationId xmlns:a16="http://schemas.microsoft.com/office/drawing/2014/main" id="{203A627F-2D92-A1AE-3A4F-3FBF98AE1DF7}"/>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749E826-31C1-9FF0-7526-FEE61B295584}"/>
              </a:ext>
            </a:extLst>
          </p:cNvPr>
          <p:cNvSpPr>
            <a:spLocks noGrp="1"/>
          </p:cNvSpPr>
          <p:nvPr>
            <p:ph type="sldNum" sz="quarter" idx="12"/>
          </p:nvPr>
        </p:nvSpPr>
        <p:spPr/>
        <p:txBody>
          <a:bodyPr/>
          <a:lstStyle/>
          <a:p>
            <a:fld id="{BB847927-36E6-49AF-AE57-D2F5B409A2CA}" type="slidenum">
              <a:rPr lang="en-PH" smtClean="0"/>
              <a:t>‹#›</a:t>
            </a:fld>
            <a:endParaRPr lang="en-PH"/>
          </a:p>
        </p:txBody>
      </p:sp>
    </p:spTree>
    <p:extLst>
      <p:ext uri="{BB962C8B-B14F-4D97-AF65-F5344CB8AC3E}">
        <p14:creationId xmlns:p14="http://schemas.microsoft.com/office/powerpoint/2010/main" val="802028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FEAC5-9CDC-53F7-5CC3-761DFE2EAC1A}"/>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37C1A010-A57F-1B8C-AF35-55A05A23E8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2C9B123B-054B-2CCE-4E97-5FE25C3DC1F5}"/>
              </a:ext>
            </a:extLst>
          </p:cNvPr>
          <p:cNvSpPr>
            <a:spLocks noGrp="1"/>
          </p:cNvSpPr>
          <p:nvPr>
            <p:ph type="dt" sz="half" idx="10"/>
          </p:nvPr>
        </p:nvSpPr>
        <p:spPr/>
        <p:txBody>
          <a:bodyPr/>
          <a:lstStyle/>
          <a:p>
            <a:fld id="{9A4969AE-0E53-4501-9C36-D042DB035D86}" type="datetimeFigureOut">
              <a:rPr lang="en-PH" smtClean="0"/>
              <a:t>12/12/2022</a:t>
            </a:fld>
            <a:endParaRPr lang="en-PH"/>
          </a:p>
        </p:txBody>
      </p:sp>
      <p:sp>
        <p:nvSpPr>
          <p:cNvPr id="5" name="Footer Placeholder 4">
            <a:extLst>
              <a:ext uri="{FF2B5EF4-FFF2-40B4-BE49-F238E27FC236}">
                <a16:creationId xmlns:a16="http://schemas.microsoft.com/office/drawing/2014/main" id="{E2E47BD4-D541-2EAA-ECFD-DE2697EF1F48}"/>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04F2A2B-16F0-4E90-AE2F-A1CC5C74D43B}"/>
              </a:ext>
            </a:extLst>
          </p:cNvPr>
          <p:cNvSpPr>
            <a:spLocks noGrp="1"/>
          </p:cNvSpPr>
          <p:nvPr>
            <p:ph type="sldNum" sz="quarter" idx="12"/>
          </p:nvPr>
        </p:nvSpPr>
        <p:spPr/>
        <p:txBody>
          <a:bodyPr/>
          <a:lstStyle/>
          <a:p>
            <a:fld id="{BB847927-36E6-49AF-AE57-D2F5B409A2CA}" type="slidenum">
              <a:rPr lang="en-PH" smtClean="0"/>
              <a:t>‹#›</a:t>
            </a:fld>
            <a:endParaRPr lang="en-PH"/>
          </a:p>
        </p:txBody>
      </p:sp>
    </p:spTree>
    <p:extLst>
      <p:ext uri="{BB962C8B-B14F-4D97-AF65-F5344CB8AC3E}">
        <p14:creationId xmlns:p14="http://schemas.microsoft.com/office/powerpoint/2010/main" val="4114624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42897F-3862-A6D2-D49B-45E2C4BC44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A018E12A-5F9C-8FA5-CF0F-F8FFA03BD0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AFF33586-5FBA-EAA2-4441-60A19CB2EEBF}"/>
              </a:ext>
            </a:extLst>
          </p:cNvPr>
          <p:cNvSpPr>
            <a:spLocks noGrp="1"/>
          </p:cNvSpPr>
          <p:nvPr>
            <p:ph type="dt" sz="half" idx="10"/>
          </p:nvPr>
        </p:nvSpPr>
        <p:spPr/>
        <p:txBody>
          <a:bodyPr/>
          <a:lstStyle/>
          <a:p>
            <a:fld id="{9A4969AE-0E53-4501-9C36-D042DB035D86}" type="datetimeFigureOut">
              <a:rPr lang="en-PH" smtClean="0"/>
              <a:t>12/12/2022</a:t>
            </a:fld>
            <a:endParaRPr lang="en-PH"/>
          </a:p>
        </p:txBody>
      </p:sp>
      <p:sp>
        <p:nvSpPr>
          <p:cNvPr id="5" name="Footer Placeholder 4">
            <a:extLst>
              <a:ext uri="{FF2B5EF4-FFF2-40B4-BE49-F238E27FC236}">
                <a16:creationId xmlns:a16="http://schemas.microsoft.com/office/drawing/2014/main" id="{2CAFEF9E-4F8D-5245-8636-DE53CD49D01C}"/>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53D270E-0033-8557-2858-3145EEFA2D13}"/>
              </a:ext>
            </a:extLst>
          </p:cNvPr>
          <p:cNvSpPr>
            <a:spLocks noGrp="1"/>
          </p:cNvSpPr>
          <p:nvPr>
            <p:ph type="sldNum" sz="quarter" idx="12"/>
          </p:nvPr>
        </p:nvSpPr>
        <p:spPr/>
        <p:txBody>
          <a:bodyPr/>
          <a:lstStyle/>
          <a:p>
            <a:fld id="{BB847927-36E6-49AF-AE57-D2F5B409A2CA}" type="slidenum">
              <a:rPr lang="en-PH" smtClean="0"/>
              <a:t>‹#›</a:t>
            </a:fld>
            <a:endParaRPr lang="en-PH"/>
          </a:p>
        </p:txBody>
      </p:sp>
    </p:spTree>
    <p:extLst>
      <p:ext uri="{BB962C8B-B14F-4D97-AF65-F5344CB8AC3E}">
        <p14:creationId xmlns:p14="http://schemas.microsoft.com/office/powerpoint/2010/main" val="2390473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E7D1C-B375-7555-45A5-8CA7330C673C}"/>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C0728B32-B911-1583-6A6A-B7957516FB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315B5B0-AA70-93BD-FC9B-7EB791868E78}"/>
              </a:ext>
            </a:extLst>
          </p:cNvPr>
          <p:cNvSpPr>
            <a:spLocks noGrp="1"/>
          </p:cNvSpPr>
          <p:nvPr>
            <p:ph type="dt" sz="half" idx="10"/>
          </p:nvPr>
        </p:nvSpPr>
        <p:spPr/>
        <p:txBody>
          <a:bodyPr/>
          <a:lstStyle/>
          <a:p>
            <a:fld id="{9A4969AE-0E53-4501-9C36-D042DB035D86}" type="datetimeFigureOut">
              <a:rPr lang="en-PH" smtClean="0"/>
              <a:t>12/12/2022</a:t>
            </a:fld>
            <a:endParaRPr lang="en-PH"/>
          </a:p>
        </p:txBody>
      </p:sp>
      <p:sp>
        <p:nvSpPr>
          <p:cNvPr id="5" name="Footer Placeholder 4">
            <a:extLst>
              <a:ext uri="{FF2B5EF4-FFF2-40B4-BE49-F238E27FC236}">
                <a16:creationId xmlns:a16="http://schemas.microsoft.com/office/drawing/2014/main" id="{60FBD02D-233D-26BF-7588-048FC89A358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40E88A8A-3C7B-B377-8F18-EB44A2E0A013}"/>
              </a:ext>
            </a:extLst>
          </p:cNvPr>
          <p:cNvSpPr>
            <a:spLocks noGrp="1"/>
          </p:cNvSpPr>
          <p:nvPr>
            <p:ph type="sldNum" sz="quarter" idx="12"/>
          </p:nvPr>
        </p:nvSpPr>
        <p:spPr/>
        <p:txBody>
          <a:bodyPr/>
          <a:lstStyle/>
          <a:p>
            <a:fld id="{BB847927-36E6-49AF-AE57-D2F5B409A2CA}" type="slidenum">
              <a:rPr lang="en-PH" smtClean="0"/>
              <a:t>‹#›</a:t>
            </a:fld>
            <a:endParaRPr lang="en-PH"/>
          </a:p>
        </p:txBody>
      </p:sp>
    </p:spTree>
    <p:extLst>
      <p:ext uri="{BB962C8B-B14F-4D97-AF65-F5344CB8AC3E}">
        <p14:creationId xmlns:p14="http://schemas.microsoft.com/office/powerpoint/2010/main" val="1442795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4082F-BAE8-3C76-442C-8875C2CBE5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AC4B9497-28E4-1CCA-D761-A8288F95C8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50A911-A4B5-59E1-8F54-02425B6AB536}"/>
              </a:ext>
            </a:extLst>
          </p:cNvPr>
          <p:cNvSpPr>
            <a:spLocks noGrp="1"/>
          </p:cNvSpPr>
          <p:nvPr>
            <p:ph type="dt" sz="half" idx="10"/>
          </p:nvPr>
        </p:nvSpPr>
        <p:spPr/>
        <p:txBody>
          <a:bodyPr/>
          <a:lstStyle/>
          <a:p>
            <a:fld id="{9A4969AE-0E53-4501-9C36-D042DB035D86}" type="datetimeFigureOut">
              <a:rPr lang="en-PH" smtClean="0"/>
              <a:t>12/12/2022</a:t>
            </a:fld>
            <a:endParaRPr lang="en-PH"/>
          </a:p>
        </p:txBody>
      </p:sp>
      <p:sp>
        <p:nvSpPr>
          <p:cNvPr id="5" name="Footer Placeholder 4">
            <a:extLst>
              <a:ext uri="{FF2B5EF4-FFF2-40B4-BE49-F238E27FC236}">
                <a16:creationId xmlns:a16="http://schemas.microsoft.com/office/drawing/2014/main" id="{EE027078-FF35-F05D-76D7-63B78587276A}"/>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7E64F8EB-9341-1093-951E-9347F3711F96}"/>
              </a:ext>
            </a:extLst>
          </p:cNvPr>
          <p:cNvSpPr>
            <a:spLocks noGrp="1"/>
          </p:cNvSpPr>
          <p:nvPr>
            <p:ph type="sldNum" sz="quarter" idx="12"/>
          </p:nvPr>
        </p:nvSpPr>
        <p:spPr/>
        <p:txBody>
          <a:bodyPr/>
          <a:lstStyle/>
          <a:p>
            <a:fld id="{BB847927-36E6-49AF-AE57-D2F5B409A2CA}" type="slidenum">
              <a:rPr lang="en-PH" smtClean="0"/>
              <a:t>‹#›</a:t>
            </a:fld>
            <a:endParaRPr lang="en-PH"/>
          </a:p>
        </p:txBody>
      </p:sp>
    </p:spTree>
    <p:extLst>
      <p:ext uri="{BB962C8B-B14F-4D97-AF65-F5344CB8AC3E}">
        <p14:creationId xmlns:p14="http://schemas.microsoft.com/office/powerpoint/2010/main" val="1432957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C9F4D-A382-FD87-3D98-843D389001CA}"/>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3B717301-95BA-837F-B54A-2BC5C0697D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F3D8A41B-CF98-9C92-0573-6AAEF65983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23448130-0126-D006-2891-990382C91B95}"/>
              </a:ext>
            </a:extLst>
          </p:cNvPr>
          <p:cNvSpPr>
            <a:spLocks noGrp="1"/>
          </p:cNvSpPr>
          <p:nvPr>
            <p:ph type="dt" sz="half" idx="10"/>
          </p:nvPr>
        </p:nvSpPr>
        <p:spPr/>
        <p:txBody>
          <a:bodyPr/>
          <a:lstStyle/>
          <a:p>
            <a:fld id="{9A4969AE-0E53-4501-9C36-D042DB035D86}" type="datetimeFigureOut">
              <a:rPr lang="en-PH" smtClean="0"/>
              <a:t>12/12/2022</a:t>
            </a:fld>
            <a:endParaRPr lang="en-PH"/>
          </a:p>
        </p:txBody>
      </p:sp>
      <p:sp>
        <p:nvSpPr>
          <p:cNvPr id="6" name="Footer Placeholder 5">
            <a:extLst>
              <a:ext uri="{FF2B5EF4-FFF2-40B4-BE49-F238E27FC236}">
                <a16:creationId xmlns:a16="http://schemas.microsoft.com/office/drawing/2014/main" id="{6F0EC9F0-7026-9997-93B6-B6888D4915FE}"/>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3EEEB07B-48F1-6C90-16A2-E3517C7BE226}"/>
              </a:ext>
            </a:extLst>
          </p:cNvPr>
          <p:cNvSpPr>
            <a:spLocks noGrp="1"/>
          </p:cNvSpPr>
          <p:nvPr>
            <p:ph type="sldNum" sz="quarter" idx="12"/>
          </p:nvPr>
        </p:nvSpPr>
        <p:spPr/>
        <p:txBody>
          <a:bodyPr/>
          <a:lstStyle/>
          <a:p>
            <a:fld id="{BB847927-36E6-49AF-AE57-D2F5B409A2CA}" type="slidenum">
              <a:rPr lang="en-PH" smtClean="0"/>
              <a:t>‹#›</a:t>
            </a:fld>
            <a:endParaRPr lang="en-PH"/>
          </a:p>
        </p:txBody>
      </p:sp>
    </p:spTree>
    <p:extLst>
      <p:ext uri="{BB962C8B-B14F-4D97-AF65-F5344CB8AC3E}">
        <p14:creationId xmlns:p14="http://schemas.microsoft.com/office/powerpoint/2010/main" val="391941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5A674-9831-86CA-18A1-97C5C2E7CBF6}"/>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E668BB24-3156-55A1-A616-6AF49F7178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A0C976-730D-085E-08C8-A29EC9749D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5AB36B70-E7CD-4BBE-438E-5C51B5B003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FCDDB3-715D-7E00-E891-DF6FC0E1AD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B3BE371A-A25E-3625-77B1-73DF886B0EF0}"/>
              </a:ext>
            </a:extLst>
          </p:cNvPr>
          <p:cNvSpPr>
            <a:spLocks noGrp="1"/>
          </p:cNvSpPr>
          <p:nvPr>
            <p:ph type="dt" sz="half" idx="10"/>
          </p:nvPr>
        </p:nvSpPr>
        <p:spPr/>
        <p:txBody>
          <a:bodyPr/>
          <a:lstStyle/>
          <a:p>
            <a:fld id="{9A4969AE-0E53-4501-9C36-D042DB035D86}" type="datetimeFigureOut">
              <a:rPr lang="en-PH" smtClean="0"/>
              <a:t>12/12/2022</a:t>
            </a:fld>
            <a:endParaRPr lang="en-PH"/>
          </a:p>
        </p:txBody>
      </p:sp>
      <p:sp>
        <p:nvSpPr>
          <p:cNvPr id="8" name="Footer Placeholder 7">
            <a:extLst>
              <a:ext uri="{FF2B5EF4-FFF2-40B4-BE49-F238E27FC236}">
                <a16:creationId xmlns:a16="http://schemas.microsoft.com/office/drawing/2014/main" id="{4C1DC789-A823-35D7-1F73-C81B8FED0B0B}"/>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A7FF67CC-7ACF-0C63-1AE0-E86E5A6425F3}"/>
              </a:ext>
            </a:extLst>
          </p:cNvPr>
          <p:cNvSpPr>
            <a:spLocks noGrp="1"/>
          </p:cNvSpPr>
          <p:nvPr>
            <p:ph type="sldNum" sz="quarter" idx="12"/>
          </p:nvPr>
        </p:nvSpPr>
        <p:spPr/>
        <p:txBody>
          <a:bodyPr/>
          <a:lstStyle/>
          <a:p>
            <a:fld id="{BB847927-36E6-49AF-AE57-D2F5B409A2CA}" type="slidenum">
              <a:rPr lang="en-PH" smtClean="0"/>
              <a:t>‹#›</a:t>
            </a:fld>
            <a:endParaRPr lang="en-PH"/>
          </a:p>
        </p:txBody>
      </p:sp>
    </p:spTree>
    <p:extLst>
      <p:ext uri="{BB962C8B-B14F-4D97-AF65-F5344CB8AC3E}">
        <p14:creationId xmlns:p14="http://schemas.microsoft.com/office/powerpoint/2010/main" val="3505019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6AF87-DAA5-F913-CE0E-9D62F48CBDCA}"/>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7B05AD49-CFC5-DA06-E556-15CC7D231843}"/>
              </a:ext>
            </a:extLst>
          </p:cNvPr>
          <p:cNvSpPr>
            <a:spLocks noGrp="1"/>
          </p:cNvSpPr>
          <p:nvPr>
            <p:ph type="dt" sz="half" idx="10"/>
          </p:nvPr>
        </p:nvSpPr>
        <p:spPr/>
        <p:txBody>
          <a:bodyPr/>
          <a:lstStyle/>
          <a:p>
            <a:fld id="{9A4969AE-0E53-4501-9C36-D042DB035D86}" type="datetimeFigureOut">
              <a:rPr lang="en-PH" smtClean="0"/>
              <a:t>12/12/2022</a:t>
            </a:fld>
            <a:endParaRPr lang="en-PH"/>
          </a:p>
        </p:txBody>
      </p:sp>
      <p:sp>
        <p:nvSpPr>
          <p:cNvPr id="4" name="Footer Placeholder 3">
            <a:extLst>
              <a:ext uri="{FF2B5EF4-FFF2-40B4-BE49-F238E27FC236}">
                <a16:creationId xmlns:a16="http://schemas.microsoft.com/office/drawing/2014/main" id="{AC12176B-4737-B3B9-C766-05DD8D2ED38C}"/>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B602321F-1A51-FF26-FD2F-E8CEBCA11CE5}"/>
              </a:ext>
            </a:extLst>
          </p:cNvPr>
          <p:cNvSpPr>
            <a:spLocks noGrp="1"/>
          </p:cNvSpPr>
          <p:nvPr>
            <p:ph type="sldNum" sz="quarter" idx="12"/>
          </p:nvPr>
        </p:nvSpPr>
        <p:spPr/>
        <p:txBody>
          <a:bodyPr/>
          <a:lstStyle/>
          <a:p>
            <a:fld id="{BB847927-36E6-49AF-AE57-D2F5B409A2CA}" type="slidenum">
              <a:rPr lang="en-PH" smtClean="0"/>
              <a:t>‹#›</a:t>
            </a:fld>
            <a:endParaRPr lang="en-PH"/>
          </a:p>
        </p:txBody>
      </p:sp>
    </p:spTree>
    <p:extLst>
      <p:ext uri="{BB962C8B-B14F-4D97-AF65-F5344CB8AC3E}">
        <p14:creationId xmlns:p14="http://schemas.microsoft.com/office/powerpoint/2010/main" val="979437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979FC1-86FA-3419-725F-EA1D69A78261}"/>
              </a:ext>
            </a:extLst>
          </p:cNvPr>
          <p:cNvSpPr>
            <a:spLocks noGrp="1"/>
          </p:cNvSpPr>
          <p:nvPr>
            <p:ph type="dt" sz="half" idx="10"/>
          </p:nvPr>
        </p:nvSpPr>
        <p:spPr/>
        <p:txBody>
          <a:bodyPr/>
          <a:lstStyle/>
          <a:p>
            <a:fld id="{9A4969AE-0E53-4501-9C36-D042DB035D86}" type="datetimeFigureOut">
              <a:rPr lang="en-PH" smtClean="0"/>
              <a:t>12/12/2022</a:t>
            </a:fld>
            <a:endParaRPr lang="en-PH"/>
          </a:p>
        </p:txBody>
      </p:sp>
      <p:sp>
        <p:nvSpPr>
          <p:cNvPr id="3" name="Footer Placeholder 2">
            <a:extLst>
              <a:ext uri="{FF2B5EF4-FFF2-40B4-BE49-F238E27FC236}">
                <a16:creationId xmlns:a16="http://schemas.microsoft.com/office/drawing/2014/main" id="{84782132-0D1C-D67C-48A0-C3E4C67A389E}"/>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8975FC8B-0802-1040-6290-229C46841881}"/>
              </a:ext>
            </a:extLst>
          </p:cNvPr>
          <p:cNvSpPr>
            <a:spLocks noGrp="1"/>
          </p:cNvSpPr>
          <p:nvPr>
            <p:ph type="sldNum" sz="quarter" idx="12"/>
          </p:nvPr>
        </p:nvSpPr>
        <p:spPr/>
        <p:txBody>
          <a:bodyPr/>
          <a:lstStyle/>
          <a:p>
            <a:fld id="{BB847927-36E6-49AF-AE57-D2F5B409A2CA}" type="slidenum">
              <a:rPr lang="en-PH" smtClean="0"/>
              <a:t>‹#›</a:t>
            </a:fld>
            <a:endParaRPr lang="en-PH"/>
          </a:p>
        </p:txBody>
      </p:sp>
    </p:spTree>
    <p:extLst>
      <p:ext uri="{BB962C8B-B14F-4D97-AF65-F5344CB8AC3E}">
        <p14:creationId xmlns:p14="http://schemas.microsoft.com/office/powerpoint/2010/main" val="394860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2AD5F-C87D-69E4-0D17-19DF2C0353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6205CC48-A68F-A1B3-F87A-2D30D3C062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DD8312AB-4312-15AF-E912-299E52C620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00D56D-0801-A3AC-9379-64A1AA7D51B8}"/>
              </a:ext>
            </a:extLst>
          </p:cNvPr>
          <p:cNvSpPr>
            <a:spLocks noGrp="1"/>
          </p:cNvSpPr>
          <p:nvPr>
            <p:ph type="dt" sz="half" idx="10"/>
          </p:nvPr>
        </p:nvSpPr>
        <p:spPr/>
        <p:txBody>
          <a:bodyPr/>
          <a:lstStyle/>
          <a:p>
            <a:fld id="{9A4969AE-0E53-4501-9C36-D042DB035D86}" type="datetimeFigureOut">
              <a:rPr lang="en-PH" smtClean="0"/>
              <a:t>12/12/2022</a:t>
            </a:fld>
            <a:endParaRPr lang="en-PH"/>
          </a:p>
        </p:txBody>
      </p:sp>
      <p:sp>
        <p:nvSpPr>
          <p:cNvPr id="6" name="Footer Placeholder 5">
            <a:extLst>
              <a:ext uri="{FF2B5EF4-FFF2-40B4-BE49-F238E27FC236}">
                <a16:creationId xmlns:a16="http://schemas.microsoft.com/office/drawing/2014/main" id="{BD0859C3-1D80-77D4-7567-EA36934E8E40}"/>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6C25006B-462D-CA97-17D8-EFA298417FB8}"/>
              </a:ext>
            </a:extLst>
          </p:cNvPr>
          <p:cNvSpPr>
            <a:spLocks noGrp="1"/>
          </p:cNvSpPr>
          <p:nvPr>
            <p:ph type="sldNum" sz="quarter" idx="12"/>
          </p:nvPr>
        </p:nvSpPr>
        <p:spPr/>
        <p:txBody>
          <a:bodyPr/>
          <a:lstStyle/>
          <a:p>
            <a:fld id="{BB847927-36E6-49AF-AE57-D2F5B409A2CA}" type="slidenum">
              <a:rPr lang="en-PH" smtClean="0"/>
              <a:t>‹#›</a:t>
            </a:fld>
            <a:endParaRPr lang="en-PH"/>
          </a:p>
        </p:txBody>
      </p:sp>
    </p:spTree>
    <p:extLst>
      <p:ext uri="{BB962C8B-B14F-4D97-AF65-F5344CB8AC3E}">
        <p14:creationId xmlns:p14="http://schemas.microsoft.com/office/powerpoint/2010/main" val="1639321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BB240-7CC0-22F2-25D9-45A0765462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30BD90AF-0F5F-20F5-A645-9BD5954490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A2FB5725-C600-BA9A-5836-6424BC8BE9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A91F25-B23E-D94C-696D-3F136B67897A}"/>
              </a:ext>
            </a:extLst>
          </p:cNvPr>
          <p:cNvSpPr>
            <a:spLocks noGrp="1"/>
          </p:cNvSpPr>
          <p:nvPr>
            <p:ph type="dt" sz="half" idx="10"/>
          </p:nvPr>
        </p:nvSpPr>
        <p:spPr/>
        <p:txBody>
          <a:bodyPr/>
          <a:lstStyle/>
          <a:p>
            <a:fld id="{9A4969AE-0E53-4501-9C36-D042DB035D86}" type="datetimeFigureOut">
              <a:rPr lang="en-PH" smtClean="0"/>
              <a:t>12/12/2022</a:t>
            </a:fld>
            <a:endParaRPr lang="en-PH"/>
          </a:p>
        </p:txBody>
      </p:sp>
      <p:sp>
        <p:nvSpPr>
          <p:cNvPr id="6" name="Footer Placeholder 5">
            <a:extLst>
              <a:ext uri="{FF2B5EF4-FFF2-40B4-BE49-F238E27FC236}">
                <a16:creationId xmlns:a16="http://schemas.microsoft.com/office/drawing/2014/main" id="{13C65452-A525-F84E-6AEE-65F8FD619DE6}"/>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9A152FE1-85E0-1BC4-FF94-E4AC78E788B2}"/>
              </a:ext>
            </a:extLst>
          </p:cNvPr>
          <p:cNvSpPr>
            <a:spLocks noGrp="1"/>
          </p:cNvSpPr>
          <p:nvPr>
            <p:ph type="sldNum" sz="quarter" idx="12"/>
          </p:nvPr>
        </p:nvSpPr>
        <p:spPr/>
        <p:txBody>
          <a:bodyPr/>
          <a:lstStyle/>
          <a:p>
            <a:fld id="{BB847927-36E6-49AF-AE57-D2F5B409A2CA}" type="slidenum">
              <a:rPr lang="en-PH" smtClean="0"/>
              <a:t>‹#›</a:t>
            </a:fld>
            <a:endParaRPr lang="en-PH"/>
          </a:p>
        </p:txBody>
      </p:sp>
    </p:spTree>
    <p:extLst>
      <p:ext uri="{BB962C8B-B14F-4D97-AF65-F5344CB8AC3E}">
        <p14:creationId xmlns:p14="http://schemas.microsoft.com/office/powerpoint/2010/main" val="999603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0000">
              <a:srgbClr val="EAB200"/>
            </a:gs>
            <a:gs pos="81000">
              <a:schemeClr val="tx1"/>
            </a:gs>
            <a:gs pos="95000">
              <a:schemeClr val="bg1"/>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97FEB0-B7A8-C718-FE94-31BE1D9849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F68BE554-CC8A-D654-602D-A159B5835E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FD5A278C-222A-BC5C-5EEF-AF247CAD4B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4969AE-0E53-4501-9C36-D042DB035D86}" type="datetimeFigureOut">
              <a:rPr lang="en-PH" smtClean="0"/>
              <a:t>12/12/2022</a:t>
            </a:fld>
            <a:endParaRPr lang="en-PH"/>
          </a:p>
        </p:txBody>
      </p:sp>
      <p:sp>
        <p:nvSpPr>
          <p:cNvPr id="5" name="Footer Placeholder 4">
            <a:extLst>
              <a:ext uri="{FF2B5EF4-FFF2-40B4-BE49-F238E27FC236}">
                <a16:creationId xmlns:a16="http://schemas.microsoft.com/office/drawing/2014/main" id="{51691A09-10C4-C80F-9149-1C4BCDD88D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7AE52954-EF77-89D8-23E3-3A8CF1D56A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847927-36E6-49AF-AE57-D2F5B409A2CA}" type="slidenum">
              <a:rPr lang="en-PH" smtClean="0"/>
              <a:t>‹#›</a:t>
            </a:fld>
            <a:endParaRPr lang="en-PH"/>
          </a:p>
        </p:txBody>
      </p:sp>
    </p:spTree>
    <p:extLst>
      <p:ext uri="{BB962C8B-B14F-4D97-AF65-F5344CB8AC3E}">
        <p14:creationId xmlns:p14="http://schemas.microsoft.com/office/powerpoint/2010/main" val="1917265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E660D-96B0-33A2-7D6D-56EC3CB11CA0}"/>
              </a:ext>
            </a:extLst>
          </p:cNvPr>
          <p:cNvSpPr>
            <a:spLocks noGrp="1"/>
          </p:cNvSpPr>
          <p:nvPr>
            <p:ph type="ctrTitle"/>
          </p:nvPr>
        </p:nvSpPr>
        <p:spPr>
          <a:xfrm>
            <a:off x="797859" y="430307"/>
            <a:ext cx="2980765" cy="887505"/>
          </a:xfrm>
        </p:spPr>
        <p:txBody>
          <a:bodyPr>
            <a:normAutofit/>
          </a:bodyPr>
          <a:lstStyle/>
          <a:p>
            <a:r>
              <a:rPr lang="en-US" sz="3200" dirty="0" err="1">
                <a:latin typeface="Arial Black" panose="020B0A04020102020204" pitchFamily="34" charset="0"/>
                <a:cs typeface="Arial" panose="020B0604020202020204" pitchFamily="34" charset="0"/>
              </a:rPr>
              <a:t>KodeGo</a:t>
            </a:r>
            <a:endParaRPr lang="en-PH" sz="3200" dirty="0">
              <a:latin typeface="Arial Black" panose="020B0A040201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7E07DE77-D39C-9EC5-B6B2-F15644CCF62E}"/>
              </a:ext>
            </a:extLst>
          </p:cNvPr>
          <p:cNvSpPr>
            <a:spLocks noGrp="1"/>
          </p:cNvSpPr>
          <p:nvPr>
            <p:ph type="subTitle" idx="1"/>
          </p:nvPr>
        </p:nvSpPr>
        <p:spPr>
          <a:xfrm>
            <a:off x="2752165" y="1584980"/>
            <a:ext cx="6687670" cy="714468"/>
          </a:xfrm>
        </p:spPr>
        <p:txBody>
          <a:bodyPr>
            <a:normAutofit/>
          </a:bodyPr>
          <a:lstStyle/>
          <a:p>
            <a:r>
              <a:rPr lang="en-US" sz="4400" dirty="0">
                <a:latin typeface="Broadway" panose="04040905080B02020502" pitchFamily="82" charset="0"/>
              </a:rPr>
              <a:t>MINI PROJECT 1</a:t>
            </a:r>
            <a:endParaRPr lang="en-PH" sz="4400" dirty="0">
              <a:latin typeface="Broadway" panose="04040905080B02020502" pitchFamily="82" charset="0"/>
            </a:endParaRPr>
          </a:p>
        </p:txBody>
      </p:sp>
      <p:sp>
        <p:nvSpPr>
          <p:cNvPr id="4" name="TextBox 3">
            <a:extLst>
              <a:ext uri="{FF2B5EF4-FFF2-40B4-BE49-F238E27FC236}">
                <a16:creationId xmlns:a16="http://schemas.microsoft.com/office/drawing/2014/main" id="{72AA77DF-E993-2BF2-7789-1D4EE48CD914}"/>
              </a:ext>
            </a:extLst>
          </p:cNvPr>
          <p:cNvSpPr txBox="1"/>
          <p:nvPr/>
        </p:nvSpPr>
        <p:spPr>
          <a:xfrm>
            <a:off x="1286435" y="4035893"/>
            <a:ext cx="4607859" cy="1754326"/>
          </a:xfrm>
          <a:prstGeom prst="rect">
            <a:avLst/>
          </a:prstGeom>
          <a:noFill/>
        </p:spPr>
        <p:txBody>
          <a:bodyPr wrap="square" rtlCol="0">
            <a:spAutoFit/>
          </a:bodyPr>
          <a:lstStyle/>
          <a:p>
            <a:r>
              <a:rPr lang="en-US" dirty="0">
                <a:solidFill>
                  <a:schemeClr val="bg1"/>
                </a:solidFill>
              </a:rPr>
              <a:t>Prepared by:</a:t>
            </a:r>
          </a:p>
          <a:p>
            <a:endParaRPr lang="en-US" dirty="0">
              <a:solidFill>
                <a:schemeClr val="bg1"/>
              </a:solidFill>
            </a:endParaRPr>
          </a:p>
          <a:p>
            <a:r>
              <a:rPr lang="en-US" dirty="0">
                <a:solidFill>
                  <a:schemeClr val="bg1"/>
                </a:solidFill>
              </a:rPr>
              <a:t>RICHELDA O. IGNACIO</a:t>
            </a:r>
          </a:p>
          <a:p>
            <a:r>
              <a:rPr lang="en-PH" dirty="0">
                <a:solidFill>
                  <a:schemeClr val="bg1"/>
                </a:solidFill>
              </a:rPr>
              <a:t>WWD33P</a:t>
            </a:r>
          </a:p>
          <a:p>
            <a:endParaRPr lang="en-PH" dirty="0">
              <a:solidFill>
                <a:schemeClr val="bg1"/>
              </a:solidFill>
            </a:endParaRPr>
          </a:p>
          <a:p>
            <a:r>
              <a:rPr lang="en-PH" dirty="0">
                <a:solidFill>
                  <a:schemeClr val="bg1"/>
                </a:solidFill>
              </a:rPr>
              <a:t>December 13, 2022</a:t>
            </a:r>
          </a:p>
        </p:txBody>
      </p:sp>
      <p:sp>
        <p:nvSpPr>
          <p:cNvPr id="5" name="TextBox 4">
            <a:extLst>
              <a:ext uri="{FF2B5EF4-FFF2-40B4-BE49-F238E27FC236}">
                <a16:creationId xmlns:a16="http://schemas.microsoft.com/office/drawing/2014/main" id="{6751626C-7070-C041-16AE-3452B5651CD8}"/>
              </a:ext>
            </a:extLst>
          </p:cNvPr>
          <p:cNvSpPr txBox="1"/>
          <p:nvPr/>
        </p:nvSpPr>
        <p:spPr>
          <a:xfrm>
            <a:off x="2752165" y="2669536"/>
            <a:ext cx="7188590" cy="769441"/>
          </a:xfrm>
          <a:prstGeom prst="rect">
            <a:avLst/>
          </a:prstGeom>
          <a:noFill/>
        </p:spPr>
        <p:txBody>
          <a:bodyPr wrap="square" rtlCol="0">
            <a:spAutoFit/>
          </a:bodyPr>
          <a:lstStyle/>
          <a:p>
            <a:r>
              <a:rPr lang="en-US" sz="3600" dirty="0">
                <a:latin typeface="Broadway" panose="04040905080B02020502" pitchFamily="82" charset="0"/>
              </a:rPr>
              <a:t>Project Title: </a:t>
            </a:r>
            <a:r>
              <a:rPr lang="en-US" sz="4400" dirty="0">
                <a:latin typeface="Broadway" panose="04040905080B02020502" pitchFamily="82" charset="0"/>
              </a:rPr>
              <a:t>ARCHIVES</a:t>
            </a:r>
            <a:endParaRPr lang="en-PH" sz="4400" dirty="0">
              <a:latin typeface="Broadway" panose="04040905080B02020502" pitchFamily="82" charset="0"/>
            </a:endParaRPr>
          </a:p>
        </p:txBody>
      </p:sp>
    </p:spTree>
    <p:extLst>
      <p:ext uri="{BB962C8B-B14F-4D97-AF65-F5344CB8AC3E}">
        <p14:creationId xmlns:p14="http://schemas.microsoft.com/office/powerpoint/2010/main" val="3453003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EB498C-907E-94B6-EDC1-AE6DD87CC8C9}"/>
              </a:ext>
            </a:extLst>
          </p:cNvPr>
          <p:cNvSpPr txBox="1"/>
          <p:nvPr/>
        </p:nvSpPr>
        <p:spPr>
          <a:xfrm>
            <a:off x="470647" y="403412"/>
            <a:ext cx="3346441" cy="3016210"/>
          </a:xfrm>
          <a:prstGeom prst="rect">
            <a:avLst/>
          </a:prstGeom>
          <a:noFill/>
        </p:spPr>
        <p:txBody>
          <a:bodyPr wrap="square" rtlCol="0">
            <a:spAutoFit/>
          </a:bodyPr>
          <a:lstStyle/>
          <a:p>
            <a:r>
              <a:rPr lang="en-US" sz="2800" dirty="0">
                <a:latin typeface="Broadway" panose="04040905080B02020502" pitchFamily="82" charset="0"/>
              </a:rPr>
              <a:t>PROBLEM:</a:t>
            </a:r>
          </a:p>
          <a:p>
            <a:endParaRPr lang="en-US" dirty="0"/>
          </a:p>
          <a:p>
            <a:pPr marL="342900" indent="-342900">
              <a:buAutoNum type="arabicPeriod"/>
            </a:pPr>
            <a:r>
              <a:rPr lang="en-US" dirty="0">
                <a:solidFill>
                  <a:schemeClr val="bg2">
                    <a:lumMod val="25000"/>
                  </a:schemeClr>
                </a:solidFill>
              </a:rPr>
              <a:t>The apparel shop has only one (1) physical store and they want to be known nationwide, and the business is planning to expand soon.</a:t>
            </a:r>
          </a:p>
          <a:p>
            <a:pPr marL="342900" indent="-342900">
              <a:buAutoNum type="arabicPeriod"/>
            </a:pPr>
            <a:endParaRPr lang="en-US" dirty="0">
              <a:solidFill>
                <a:schemeClr val="bg2">
                  <a:lumMod val="25000"/>
                </a:schemeClr>
              </a:solidFill>
            </a:endParaRPr>
          </a:p>
          <a:p>
            <a:pPr marL="342900" indent="-342900">
              <a:buAutoNum type="arabicPeriod"/>
            </a:pPr>
            <a:r>
              <a:rPr lang="en-US" dirty="0">
                <a:solidFill>
                  <a:schemeClr val="bg2">
                    <a:lumMod val="25000"/>
                  </a:schemeClr>
                </a:solidFill>
              </a:rPr>
              <a:t>Competition in the fashion business.</a:t>
            </a:r>
            <a:endParaRPr lang="en-PH" dirty="0">
              <a:solidFill>
                <a:schemeClr val="bg2">
                  <a:lumMod val="25000"/>
                </a:schemeClr>
              </a:solidFill>
            </a:endParaRPr>
          </a:p>
        </p:txBody>
      </p:sp>
      <p:sp>
        <p:nvSpPr>
          <p:cNvPr id="5" name="TextBox 4">
            <a:extLst>
              <a:ext uri="{FF2B5EF4-FFF2-40B4-BE49-F238E27FC236}">
                <a16:creationId xmlns:a16="http://schemas.microsoft.com/office/drawing/2014/main" id="{FEA6A022-922E-0727-555D-D2136DA7E699}"/>
              </a:ext>
            </a:extLst>
          </p:cNvPr>
          <p:cNvSpPr txBox="1"/>
          <p:nvPr/>
        </p:nvSpPr>
        <p:spPr>
          <a:xfrm>
            <a:off x="6613451" y="520995"/>
            <a:ext cx="4380614" cy="3570208"/>
          </a:xfrm>
          <a:prstGeom prst="rect">
            <a:avLst/>
          </a:prstGeom>
          <a:noFill/>
        </p:spPr>
        <p:txBody>
          <a:bodyPr wrap="square" rtlCol="0">
            <a:spAutoFit/>
          </a:bodyPr>
          <a:lstStyle/>
          <a:p>
            <a:r>
              <a:rPr lang="en-US" sz="2800" dirty="0">
                <a:latin typeface="Broadway" panose="04040905080B02020502" pitchFamily="82" charset="0"/>
              </a:rPr>
              <a:t>SOLUTION:</a:t>
            </a:r>
          </a:p>
          <a:p>
            <a:endParaRPr lang="en-US" dirty="0"/>
          </a:p>
          <a:p>
            <a:pPr marL="342900" indent="-342900">
              <a:buAutoNum type="arabicPeriod"/>
            </a:pPr>
            <a:r>
              <a:rPr lang="en-US" dirty="0">
                <a:solidFill>
                  <a:schemeClr val="bg2">
                    <a:lumMod val="25000"/>
                  </a:schemeClr>
                </a:solidFill>
              </a:rPr>
              <a:t>Having a website for an apparel is a strong marketing tool, therefore all the customers can access the website for online shopping, and the sale will boost rapidly.</a:t>
            </a:r>
          </a:p>
          <a:p>
            <a:pPr marL="342900" indent="-342900">
              <a:buAutoNum type="arabicPeriod"/>
            </a:pPr>
            <a:endParaRPr lang="en-US" dirty="0">
              <a:solidFill>
                <a:schemeClr val="bg2">
                  <a:lumMod val="25000"/>
                </a:schemeClr>
              </a:solidFill>
            </a:endParaRPr>
          </a:p>
          <a:p>
            <a:pPr marL="342900" indent="-342900">
              <a:buAutoNum type="arabicPeriod"/>
            </a:pPr>
            <a:r>
              <a:rPr lang="en-US" dirty="0">
                <a:solidFill>
                  <a:schemeClr val="bg2">
                    <a:lumMod val="25000"/>
                  </a:schemeClr>
                </a:solidFill>
              </a:rPr>
              <a:t>It could have a promotional strategies, like social networking tools to reach out the consumers and offer them what other competitors are not offering.</a:t>
            </a:r>
            <a:endParaRPr lang="en-PH" dirty="0">
              <a:solidFill>
                <a:schemeClr val="bg2">
                  <a:lumMod val="25000"/>
                </a:schemeClr>
              </a:solidFill>
            </a:endParaRPr>
          </a:p>
        </p:txBody>
      </p:sp>
    </p:spTree>
    <p:extLst>
      <p:ext uri="{BB962C8B-B14F-4D97-AF65-F5344CB8AC3E}">
        <p14:creationId xmlns:p14="http://schemas.microsoft.com/office/powerpoint/2010/main" val="3317948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9BF29-AC03-43AF-5BB3-3A5083CA5DE2}"/>
              </a:ext>
            </a:extLst>
          </p:cNvPr>
          <p:cNvSpPr>
            <a:spLocks noGrp="1"/>
          </p:cNvSpPr>
          <p:nvPr>
            <p:ph type="title"/>
          </p:nvPr>
        </p:nvSpPr>
        <p:spPr/>
        <p:txBody>
          <a:bodyPr>
            <a:normAutofit/>
          </a:bodyPr>
          <a:lstStyle/>
          <a:p>
            <a:r>
              <a:rPr lang="en-US" sz="2800" dirty="0">
                <a:latin typeface="Broadway" panose="04040905080B02020502" pitchFamily="82" charset="0"/>
              </a:rPr>
              <a:t>PROJECT OBJECTIVES:</a:t>
            </a:r>
            <a:endParaRPr lang="en-PH" sz="2800" dirty="0">
              <a:latin typeface="Broadway" panose="04040905080B02020502" pitchFamily="82" charset="0"/>
            </a:endParaRPr>
          </a:p>
        </p:txBody>
      </p:sp>
      <p:sp>
        <p:nvSpPr>
          <p:cNvPr id="3" name="Content Placeholder 2">
            <a:extLst>
              <a:ext uri="{FF2B5EF4-FFF2-40B4-BE49-F238E27FC236}">
                <a16:creationId xmlns:a16="http://schemas.microsoft.com/office/drawing/2014/main" id="{EC13E0E6-241B-BC82-92F3-9BCAA6667C9F}"/>
              </a:ext>
            </a:extLst>
          </p:cNvPr>
          <p:cNvSpPr>
            <a:spLocks noGrp="1"/>
          </p:cNvSpPr>
          <p:nvPr>
            <p:ph idx="1"/>
          </p:nvPr>
        </p:nvSpPr>
        <p:spPr/>
        <p:txBody>
          <a:bodyPr/>
          <a:lstStyle/>
          <a:p>
            <a:r>
              <a:rPr lang="en-US" dirty="0">
                <a:solidFill>
                  <a:schemeClr val="bg2">
                    <a:lumMod val="25000"/>
                  </a:schemeClr>
                </a:solidFill>
              </a:rPr>
              <a:t>Being in fashion marketing is all about staying on top of consumers trends, finding trends that best suit the needs of target markets.</a:t>
            </a:r>
            <a:endParaRPr lang="en-PH" dirty="0">
              <a:solidFill>
                <a:schemeClr val="bg2">
                  <a:lumMod val="25000"/>
                </a:schemeClr>
              </a:solidFill>
            </a:endParaRPr>
          </a:p>
        </p:txBody>
      </p:sp>
    </p:spTree>
    <p:extLst>
      <p:ext uri="{BB962C8B-B14F-4D97-AF65-F5344CB8AC3E}">
        <p14:creationId xmlns:p14="http://schemas.microsoft.com/office/powerpoint/2010/main" val="1854959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BE247-491E-8E00-BB9F-B11ABCDABF40}"/>
              </a:ext>
            </a:extLst>
          </p:cNvPr>
          <p:cNvSpPr>
            <a:spLocks noGrp="1"/>
          </p:cNvSpPr>
          <p:nvPr>
            <p:ph type="title"/>
          </p:nvPr>
        </p:nvSpPr>
        <p:spPr/>
        <p:txBody>
          <a:bodyPr>
            <a:normAutofit/>
          </a:bodyPr>
          <a:lstStyle/>
          <a:p>
            <a:r>
              <a:rPr lang="en-US" sz="2800" dirty="0">
                <a:latin typeface="Broadway" panose="04040905080B02020502" pitchFamily="82" charset="0"/>
              </a:rPr>
              <a:t>TARGET AUDIENCE:</a:t>
            </a:r>
            <a:endParaRPr lang="en-PH" sz="2800" dirty="0">
              <a:latin typeface="Broadway" panose="04040905080B02020502" pitchFamily="82" charset="0"/>
            </a:endParaRPr>
          </a:p>
        </p:txBody>
      </p:sp>
      <p:sp>
        <p:nvSpPr>
          <p:cNvPr id="3" name="Content Placeholder 2">
            <a:extLst>
              <a:ext uri="{FF2B5EF4-FFF2-40B4-BE49-F238E27FC236}">
                <a16:creationId xmlns:a16="http://schemas.microsoft.com/office/drawing/2014/main" id="{72F939B7-F29C-6DBC-B4B7-995625BD9732}"/>
              </a:ext>
            </a:extLst>
          </p:cNvPr>
          <p:cNvSpPr>
            <a:spLocks noGrp="1"/>
          </p:cNvSpPr>
          <p:nvPr>
            <p:ph idx="1"/>
          </p:nvPr>
        </p:nvSpPr>
        <p:spPr/>
        <p:txBody>
          <a:bodyPr/>
          <a:lstStyle/>
          <a:p>
            <a:r>
              <a:rPr lang="en-US" dirty="0">
                <a:solidFill>
                  <a:schemeClr val="bg2">
                    <a:lumMod val="25000"/>
                  </a:schemeClr>
                </a:solidFill>
              </a:rPr>
              <a:t>We are looking for High school, middle school age and even college or young professionals in search of trendy clothing at an affordable price for themselves.</a:t>
            </a:r>
            <a:endParaRPr lang="en-PH" dirty="0">
              <a:solidFill>
                <a:schemeClr val="bg2">
                  <a:lumMod val="25000"/>
                </a:schemeClr>
              </a:solidFill>
            </a:endParaRPr>
          </a:p>
        </p:txBody>
      </p:sp>
    </p:spTree>
    <p:extLst>
      <p:ext uri="{BB962C8B-B14F-4D97-AF65-F5344CB8AC3E}">
        <p14:creationId xmlns:p14="http://schemas.microsoft.com/office/powerpoint/2010/main" val="2480772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56000">
              <a:srgbClr val="EAB200"/>
            </a:gs>
            <a:gs pos="97000">
              <a:schemeClr val="tx1"/>
            </a:gs>
            <a:gs pos="95000">
              <a:schemeClr val="bg1"/>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33653-D5E7-6151-FC0E-64412F67CE0F}"/>
              </a:ext>
            </a:extLst>
          </p:cNvPr>
          <p:cNvSpPr>
            <a:spLocks noGrp="1"/>
          </p:cNvSpPr>
          <p:nvPr>
            <p:ph type="title"/>
          </p:nvPr>
        </p:nvSpPr>
        <p:spPr/>
        <p:txBody>
          <a:bodyPr>
            <a:normAutofit/>
          </a:bodyPr>
          <a:lstStyle/>
          <a:p>
            <a:r>
              <a:rPr lang="en-US" sz="2800" dirty="0">
                <a:latin typeface="Broadway" panose="04040905080B02020502" pitchFamily="82" charset="0"/>
              </a:rPr>
              <a:t>INTRODUCTION:</a:t>
            </a:r>
            <a:endParaRPr lang="en-PH" sz="2800" dirty="0">
              <a:latin typeface="Broadway" panose="04040905080B02020502" pitchFamily="82" charset="0"/>
            </a:endParaRPr>
          </a:p>
        </p:txBody>
      </p:sp>
      <p:sp>
        <p:nvSpPr>
          <p:cNvPr id="3" name="Content Placeholder 2">
            <a:extLst>
              <a:ext uri="{FF2B5EF4-FFF2-40B4-BE49-F238E27FC236}">
                <a16:creationId xmlns:a16="http://schemas.microsoft.com/office/drawing/2014/main" id="{F2839F70-76EE-0F8A-9D9C-F371063DBEAA}"/>
              </a:ext>
            </a:extLst>
          </p:cNvPr>
          <p:cNvSpPr>
            <a:spLocks noGrp="1"/>
          </p:cNvSpPr>
          <p:nvPr>
            <p:ph idx="1"/>
          </p:nvPr>
        </p:nvSpPr>
        <p:spPr>
          <a:xfrm>
            <a:off x="838200" y="1538546"/>
            <a:ext cx="10515600" cy="4351338"/>
          </a:xfrm>
        </p:spPr>
        <p:txBody>
          <a:bodyPr>
            <a:normAutofit fontScale="62500" lnSpcReduction="20000"/>
          </a:bodyPr>
          <a:lstStyle/>
          <a:p>
            <a:pPr marL="0" indent="0">
              <a:buNone/>
            </a:pPr>
            <a:r>
              <a:rPr lang="en-US" b="1" i="0" dirty="0">
                <a:solidFill>
                  <a:schemeClr val="bg2">
                    <a:lumMod val="25000"/>
                  </a:schemeClr>
                </a:solidFill>
                <a:effectLst/>
                <a:latin typeface="Roboto" panose="02000000000000000000" pitchFamily="2" charset="0"/>
              </a:rPr>
              <a:t>Use of internet</a:t>
            </a:r>
            <a:br>
              <a:rPr lang="en-US" dirty="0">
                <a:solidFill>
                  <a:schemeClr val="bg2">
                    <a:lumMod val="25000"/>
                  </a:schemeClr>
                </a:solidFill>
              </a:rPr>
            </a:br>
            <a:r>
              <a:rPr lang="en-US" b="0" i="0" dirty="0">
                <a:solidFill>
                  <a:schemeClr val="bg2">
                    <a:lumMod val="25000"/>
                  </a:schemeClr>
                </a:solidFill>
                <a:effectLst/>
                <a:latin typeface="Roboto" panose="02000000000000000000" pitchFamily="2" charset="0"/>
              </a:rPr>
              <a:t>In today’s world, we practically do everything online. We use our net to buy or sell anything that we need in our daily life. So, is the case with fashion goods that we want to have. We do not like to go to the store to buy our fashion goods we would prefer to seat in the solace of our home and select and order the goods. If you deal with fashion goods and do not have an online presence you will be losing valuable customers. So, to have more customers you need to have an online presence.</a:t>
            </a:r>
            <a:br>
              <a:rPr lang="en-US" dirty="0">
                <a:solidFill>
                  <a:schemeClr val="bg2">
                    <a:lumMod val="25000"/>
                  </a:schemeClr>
                </a:solidFill>
              </a:rPr>
            </a:br>
            <a:br>
              <a:rPr lang="en-US" dirty="0">
                <a:solidFill>
                  <a:schemeClr val="bg2">
                    <a:lumMod val="25000"/>
                  </a:schemeClr>
                </a:solidFill>
              </a:rPr>
            </a:br>
            <a:r>
              <a:rPr lang="en-US" b="1" i="0" dirty="0">
                <a:solidFill>
                  <a:schemeClr val="bg2">
                    <a:lumMod val="25000"/>
                  </a:schemeClr>
                </a:solidFill>
                <a:effectLst/>
                <a:latin typeface="Roboto" panose="02000000000000000000" pitchFamily="2" charset="0"/>
              </a:rPr>
              <a:t>Variety to display</a:t>
            </a:r>
            <a:br>
              <a:rPr lang="en-US" dirty="0">
                <a:solidFill>
                  <a:schemeClr val="bg2">
                    <a:lumMod val="25000"/>
                  </a:schemeClr>
                </a:solidFill>
              </a:rPr>
            </a:br>
            <a:r>
              <a:rPr lang="en-US" b="0" i="0" dirty="0">
                <a:solidFill>
                  <a:schemeClr val="bg2">
                    <a:lumMod val="25000"/>
                  </a:schemeClr>
                </a:solidFill>
                <a:effectLst/>
                <a:latin typeface="Roboto" panose="02000000000000000000" pitchFamily="2" charset="0"/>
              </a:rPr>
              <a:t>Using the online presence you will be able to display all your fashion goods along with the accessories to your customers. It is difficult to showcase all your products in a physical store but if you have a means of online presence you will be able to showcase everything that you deal with. Customers can pick and chose at their will and place you the order online.</a:t>
            </a:r>
            <a:br>
              <a:rPr lang="en-US" dirty="0">
                <a:solidFill>
                  <a:schemeClr val="bg2">
                    <a:lumMod val="25000"/>
                  </a:schemeClr>
                </a:solidFill>
              </a:rPr>
            </a:br>
            <a:br>
              <a:rPr lang="en-US" dirty="0">
                <a:solidFill>
                  <a:schemeClr val="bg2">
                    <a:lumMod val="25000"/>
                  </a:schemeClr>
                </a:solidFill>
              </a:rPr>
            </a:br>
            <a:r>
              <a:rPr lang="en-US" b="1" i="0" dirty="0">
                <a:solidFill>
                  <a:schemeClr val="bg2">
                    <a:lumMod val="25000"/>
                  </a:schemeClr>
                </a:solidFill>
                <a:effectLst/>
                <a:latin typeface="Roboto" panose="02000000000000000000" pitchFamily="2" charset="0"/>
              </a:rPr>
              <a:t>Saving of time</a:t>
            </a:r>
            <a:br>
              <a:rPr lang="en-US" dirty="0">
                <a:solidFill>
                  <a:schemeClr val="bg2">
                    <a:lumMod val="25000"/>
                  </a:schemeClr>
                </a:solidFill>
              </a:rPr>
            </a:br>
            <a:r>
              <a:rPr lang="en-US" b="0" i="0" dirty="0">
                <a:solidFill>
                  <a:schemeClr val="bg2">
                    <a:lumMod val="25000"/>
                  </a:schemeClr>
                </a:solidFill>
                <a:effectLst/>
                <a:latin typeface="Roboto" panose="02000000000000000000" pitchFamily="2" charset="0"/>
              </a:rPr>
              <a:t>This is applicable for both you and your customer. By being online you save a lot of time for your customer. The customers will not have to move out of their house and tackle the traffic to be at your store. They can do that just by clicking on to their computer mouse. They can select, compare and place the order instantly to you which you can deliver to their doorstep, and it will also be saving time for you. You also do not need to seat at your store all day long.</a:t>
            </a:r>
            <a:br>
              <a:rPr lang="en-US" dirty="0">
                <a:solidFill>
                  <a:schemeClr val="bg2">
                    <a:lumMod val="25000"/>
                  </a:schemeClr>
                </a:solidFill>
              </a:rPr>
            </a:br>
            <a:r>
              <a:rPr lang="en-US" b="0" i="0" dirty="0">
                <a:solidFill>
                  <a:schemeClr val="bg2">
                    <a:lumMod val="25000"/>
                  </a:schemeClr>
                </a:solidFill>
                <a:effectLst/>
                <a:latin typeface="Roboto" panose="02000000000000000000" pitchFamily="2" charset="0"/>
              </a:rPr>
              <a:t>Living in a digital world it is a must that one has an online presence to be at par with others. The benefits that we say will help you to prosper and be more profitable in this business of fashion industry.</a:t>
            </a:r>
            <a:endParaRPr lang="en-PH" dirty="0">
              <a:solidFill>
                <a:schemeClr val="bg2">
                  <a:lumMod val="25000"/>
                </a:schemeClr>
              </a:solidFill>
            </a:endParaRPr>
          </a:p>
        </p:txBody>
      </p:sp>
    </p:spTree>
    <p:extLst>
      <p:ext uri="{BB962C8B-B14F-4D97-AF65-F5344CB8AC3E}">
        <p14:creationId xmlns:p14="http://schemas.microsoft.com/office/powerpoint/2010/main" val="2263295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EAB200"/>
            </a:gs>
            <a:gs pos="81000">
              <a:schemeClr val="tx1"/>
            </a:gs>
            <a:gs pos="95000">
              <a:schemeClr val="bg1"/>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1597E-DEE4-CE7B-52CB-2AC5706987A3}"/>
              </a:ext>
            </a:extLst>
          </p:cNvPr>
          <p:cNvSpPr>
            <a:spLocks noGrp="1"/>
          </p:cNvSpPr>
          <p:nvPr>
            <p:ph type="title"/>
          </p:nvPr>
        </p:nvSpPr>
        <p:spPr/>
        <p:txBody>
          <a:bodyPr>
            <a:normAutofit/>
          </a:bodyPr>
          <a:lstStyle/>
          <a:p>
            <a:r>
              <a:rPr lang="en-US" sz="2800" dirty="0">
                <a:latin typeface="Broadway" panose="04040905080B02020502" pitchFamily="82" charset="0"/>
              </a:rPr>
              <a:t>SITE MAP:</a:t>
            </a:r>
            <a:endParaRPr lang="en-PH" sz="2800" dirty="0">
              <a:latin typeface="Broadway" panose="04040905080B02020502" pitchFamily="82" charset="0"/>
            </a:endParaRPr>
          </a:p>
        </p:txBody>
      </p:sp>
      <p:graphicFrame>
        <p:nvGraphicFramePr>
          <p:cNvPr id="4" name="Content Placeholder 3">
            <a:extLst>
              <a:ext uri="{FF2B5EF4-FFF2-40B4-BE49-F238E27FC236}">
                <a16:creationId xmlns:a16="http://schemas.microsoft.com/office/drawing/2014/main" id="{20DE6AB9-19DB-3336-2D72-C26F82F34337}"/>
              </a:ext>
            </a:extLst>
          </p:cNvPr>
          <p:cNvGraphicFramePr>
            <a:graphicFrameLocks noGrp="1"/>
          </p:cNvGraphicFramePr>
          <p:nvPr>
            <p:ph idx="1"/>
            <p:extLst>
              <p:ext uri="{D42A27DB-BD31-4B8C-83A1-F6EECF244321}">
                <p14:modId xmlns:p14="http://schemas.microsoft.com/office/powerpoint/2010/main" val="370278366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6255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EAB200"/>
            </a:gs>
            <a:gs pos="88000">
              <a:schemeClr val="tx1"/>
            </a:gs>
            <a:gs pos="95000">
              <a:srgbClr val="EAB200"/>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007B3-4D88-B595-9D82-C4DF48557126}"/>
              </a:ext>
            </a:extLst>
          </p:cNvPr>
          <p:cNvSpPr>
            <a:spLocks noGrp="1"/>
          </p:cNvSpPr>
          <p:nvPr>
            <p:ph type="title"/>
          </p:nvPr>
        </p:nvSpPr>
        <p:spPr/>
        <p:txBody>
          <a:bodyPr>
            <a:normAutofit/>
          </a:bodyPr>
          <a:lstStyle/>
          <a:p>
            <a:r>
              <a:rPr lang="en-US" sz="2800" dirty="0">
                <a:latin typeface="Broadway" panose="04040905080B02020502" pitchFamily="82" charset="0"/>
              </a:rPr>
              <a:t>WIRE FRAME:</a:t>
            </a:r>
            <a:endParaRPr lang="en-PH" sz="2800" dirty="0">
              <a:latin typeface="Broadway" panose="04040905080B02020502" pitchFamily="82" charset="0"/>
            </a:endParaRPr>
          </a:p>
        </p:txBody>
      </p:sp>
      <p:graphicFrame>
        <p:nvGraphicFramePr>
          <p:cNvPr id="4" name="Content Placeholder 3">
            <a:extLst>
              <a:ext uri="{FF2B5EF4-FFF2-40B4-BE49-F238E27FC236}">
                <a16:creationId xmlns:a16="http://schemas.microsoft.com/office/drawing/2014/main" id="{D0D86B0B-B368-5E7C-8745-692601CA31FD}"/>
              </a:ext>
            </a:extLst>
          </p:cNvPr>
          <p:cNvGraphicFramePr>
            <a:graphicFrameLocks noGrp="1"/>
          </p:cNvGraphicFramePr>
          <p:nvPr>
            <p:ph idx="1"/>
            <p:extLst>
              <p:ext uri="{D42A27DB-BD31-4B8C-83A1-F6EECF244321}">
                <p14:modId xmlns:p14="http://schemas.microsoft.com/office/powerpoint/2010/main" val="1793330873"/>
              </p:ext>
            </p:extLst>
          </p:nvPr>
        </p:nvGraphicFramePr>
        <p:xfrm>
          <a:off x="2407023" y="1284711"/>
          <a:ext cx="6666639" cy="50674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A79E2068-06CC-CE15-BF9C-C4B98F0E92CE}"/>
              </a:ext>
            </a:extLst>
          </p:cNvPr>
          <p:cNvSpPr txBox="1"/>
          <p:nvPr/>
        </p:nvSpPr>
        <p:spPr>
          <a:xfrm>
            <a:off x="2554941" y="1425388"/>
            <a:ext cx="1304365" cy="400110"/>
          </a:xfrm>
          <a:prstGeom prst="rect">
            <a:avLst/>
          </a:prstGeom>
          <a:noFill/>
        </p:spPr>
        <p:txBody>
          <a:bodyPr wrap="square" rtlCol="0">
            <a:spAutoFit/>
          </a:bodyPr>
          <a:lstStyle/>
          <a:p>
            <a:r>
              <a:rPr lang="en-US" sz="2000" b="1" dirty="0">
                <a:solidFill>
                  <a:schemeClr val="accent1">
                    <a:lumMod val="20000"/>
                    <a:lumOff val="80000"/>
                  </a:schemeClr>
                </a:solidFill>
              </a:rPr>
              <a:t>LOGO</a:t>
            </a:r>
            <a:endParaRPr lang="en-PH" sz="2000" b="1" dirty="0">
              <a:solidFill>
                <a:schemeClr val="accent1">
                  <a:lumMod val="20000"/>
                  <a:lumOff val="80000"/>
                </a:schemeClr>
              </a:solidFill>
            </a:endParaRPr>
          </a:p>
        </p:txBody>
      </p:sp>
    </p:spTree>
    <p:extLst>
      <p:ext uri="{BB962C8B-B14F-4D97-AF65-F5344CB8AC3E}">
        <p14:creationId xmlns:p14="http://schemas.microsoft.com/office/powerpoint/2010/main" val="1836183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50000">
              <a:srgbClr val="EAB200"/>
            </a:gs>
            <a:gs pos="99000">
              <a:schemeClr val="tx1"/>
            </a:gs>
            <a:gs pos="95000">
              <a:schemeClr val="bg1"/>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2BCED-BBD3-6D88-9197-A20F9C52E2CD}"/>
              </a:ext>
            </a:extLst>
          </p:cNvPr>
          <p:cNvSpPr>
            <a:spLocks noGrp="1"/>
          </p:cNvSpPr>
          <p:nvPr>
            <p:ph type="title"/>
          </p:nvPr>
        </p:nvSpPr>
        <p:spPr/>
        <p:txBody>
          <a:bodyPr>
            <a:normAutofit/>
          </a:bodyPr>
          <a:lstStyle/>
          <a:p>
            <a:r>
              <a:rPr lang="en-US" sz="2800" dirty="0">
                <a:latin typeface="Broadway" panose="04040905080B02020502" pitchFamily="82" charset="0"/>
              </a:rPr>
              <a:t>FEATURES:</a:t>
            </a:r>
            <a:endParaRPr lang="en-PH" sz="2800" dirty="0">
              <a:latin typeface="Broadway" panose="04040905080B02020502" pitchFamily="82" charset="0"/>
            </a:endParaRPr>
          </a:p>
        </p:txBody>
      </p:sp>
      <p:sp>
        <p:nvSpPr>
          <p:cNvPr id="3" name="Content Placeholder 2">
            <a:extLst>
              <a:ext uri="{FF2B5EF4-FFF2-40B4-BE49-F238E27FC236}">
                <a16:creationId xmlns:a16="http://schemas.microsoft.com/office/drawing/2014/main" id="{B3AC15CF-FD79-0559-B267-48369333589C}"/>
              </a:ext>
            </a:extLst>
          </p:cNvPr>
          <p:cNvSpPr>
            <a:spLocks noGrp="1"/>
          </p:cNvSpPr>
          <p:nvPr>
            <p:ph idx="1"/>
          </p:nvPr>
        </p:nvSpPr>
        <p:spPr/>
        <p:txBody>
          <a:bodyPr/>
          <a:lstStyle/>
          <a:p>
            <a:r>
              <a:rPr lang="en-US" dirty="0"/>
              <a:t>Registration</a:t>
            </a:r>
          </a:p>
          <a:p>
            <a:r>
              <a:rPr lang="en-US" dirty="0"/>
              <a:t>Login</a:t>
            </a:r>
          </a:p>
          <a:p>
            <a:r>
              <a:rPr lang="en-US" dirty="0"/>
              <a:t>Dashboard</a:t>
            </a:r>
          </a:p>
          <a:p>
            <a:r>
              <a:rPr lang="en-US" dirty="0"/>
              <a:t>List of campaigns</a:t>
            </a:r>
          </a:p>
          <a:p>
            <a:r>
              <a:rPr lang="en-US" dirty="0"/>
              <a:t>About</a:t>
            </a:r>
          </a:p>
          <a:p>
            <a:r>
              <a:rPr lang="en-US" dirty="0"/>
              <a:t>FAQs</a:t>
            </a:r>
          </a:p>
          <a:p>
            <a:r>
              <a:rPr lang="en-US" dirty="0"/>
              <a:t>Contact us</a:t>
            </a:r>
          </a:p>
          <a:p>
            <a:r>
              <a:rPr lang="en-US" dirty="0"/>
              <a:t>Verifications</a:t>
            </a:r>
          </a:p>
          <a:p>
            <a:pPr marL="0" indent="0">
              <a:buNone/>
            </a:pPr>
            <a:endParaRPr lang="en-PH" dirty="0"/>
          </a:p>
        </p:txBody>
      </p:sp>
    </p:spTree>
    <p:extLst>
      <p:ext uri="{BB962C8B-B14F-4D97-AF65-F5344CB8AC3E}">
        <p14:creationId xmlns:p14="http://schemas.microsoft.com/office/powerpoint/2010/main" val="682686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65000">
              <a:srgbClr val="EAB200"/>
            </a:gs>
            <a:gs pos="81000">
              <a:schemeClr val="tx1"/>
            </a:gs>
            <a:gs pos="95000">
              <a:schemeClr val="bg1"/>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F16C5-8052-AE5A-51DD-52ADA69026B6}"/>
              </a:ext>
            </a:extLst>
          </p:cNvPr>
          <p:cNvSpPr>
            <a:spLocks noGrp="1"/>
          </p:cNvSpPr>
          <p:nvPr>
            <p:ph type="title"/>
          </p:nvPr>
        </p:nvSpPr>
        <p:spPr>
          <a:xfrm>
            <a:off x="933893" y="1524074"/>
            <a:ext cx="10515600" cy="1325563"/>
          </a:xfrm>
        </p:spPr>
        <p:txBody>
          <a:bodyPr>
            <a:normAutofit fontScale="90000"/>
          </a:bodyPr>
          <a:lstStyle/>
          <a:p>
            <a:pPr algn="ctr"/>
            <a:r>
              <a:rPr lang="en-US" dirty="0">
                <a:latin typeface="Broadway" panose="04040905080B02020502" pitchFamily="82" charset="0"/>
              </a:rPr>
              <a:t>THE END</a:t>
            </a:r>
            <a:br>
              <a:rPr lang="en-US" dirty="0">
                <a:latin typeface="Broadway" panose="04040905080B02020502" pitchFamily="82" charset="0"/>
              </a:rPr>
            </a:br>
            <a:br>
              <a:rPr lang="en-US" dirty="0">
                <a:latin typeface="Broadway" panose="04040905080B02020502" pitchFamily="82" charset="0"/>
              </a:rPr>
            </a:br>
            <a:r>
              <a:rPr lang="en-US" dirty="0">
                <a:latin typeface="Broadway" panose="04040905080B02020502" pitchFamily="82" charset="0"/>
              </a:rPr>
              <a:t>THANK YOU</a:t>
            </a:r>
            <a:r>
              <a:rPr lang="en-US" dirty="0"/>
              <a:t>.</a:t>
            </a:r>
            <a:endParaRPr lang="en-PH" dirty="0"/>
          </a:p>
        </p:txBody>
      </p:sp>
    </p:spTree>
    <p:extLst>
      <p:ext uri="{BB962C8B-B14F-4D97-AF65-F5344CB8AC3E}">
        <p14:creationId xmlns:p14="http://schemas.microsoft.com/office/powerpoint/2010/main" val="1465013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553</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Black</vt:lpstr>
      <vt:lpstr>Broadway</vt:lpstr>
      <vt:lpstr>Calibri</vt:lpstr>
      <vt:lpstr>Calibri Light</vt:lpstr>
      <vt:lpstr>Roboto</vt:lpstr>
      <vt:lpstr>Office Theme</vt:lpstr>
      <vt:lpstr>KodeGo</vt:lpstr>
      <vt:lpstr>PowerPoint Presentation</vt:lpstr>
      <vt:lpstr>PROJECT OBJECTIVES:</vt:lpstr>
      <vt:lpstr>TARGET AUDIENCE:</vt:lpstr>
      <vt:lpstr>INTRODUCTION:</vt:lpstr>
      <vt:lpstr>SITE MAP:</vt:lpstr>
      <vt:lpstr>WIRE FRAME:</vt:lpstr>
      <vt:lpstr>FEATURES:</vt:lpstr>
      <vt:lpstr>THE END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KodeGo</dc:title>
  <dc:creator>richelda ignacio</dc:creator>
  <cp:lastModifiedBy>richelda ignacio</cp:lastModifiedBy>
  <cp:revision>7</cp:revision>
  <dcterms:created xsi:type="dcterms:W3CDTF">2022-12-11T14:58:14Z</dcterms:created>
  <dcterms:modified xsi:type="dcterms:W3CDTF">2022-12-12T15:07:45Z</dcterms:modified>
</cp:coreProperties>
</file>