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561263" cy="106918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882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54" y="2928"/>
      </p:cViewPr>
      <p:guideLst>
        <p:guide orient="horz" pos="3368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095" y="3321393"/>
            <a:ext cx="6427074" cy="22918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190" y="6058694"/>
            <a:ext cx="5292884" cy="27323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0CDD-3639-4D20-808C-36340C565FD2}" type="datetimeFigureOut">
              <a:rPr lang="en-GB" smtClean="0"/>
              <a:pPr/>
              <a:t>25/05/2016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66CE-15F6-4420-9843-BF757B6EDA7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0CDD-3639-4D20-808C-36340C565FD2}" type="datetimeFigureOut">
              <a:rPr lang="en-GB" smtClean="0"/>
              <a:pPr/>
              <a:t>25/05/2016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66CE-15F6-4420-9843-BF757B6EDA7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34133" y="668239"/>
            <a:ext cx="1405923" cy="142211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2427" y="668239"/>
            <a:ext cx="4095684" cy="142211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0CDD-3639-4D20-808C-36340C565FD2}" type="datetimeFigureOut">
              <a:rPr lang="en-GB" smtClean="0"/>
              <a:pPr/>
              <a:t>25/05/2016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66CE-15F6-4420-9843-BF757B6EDA7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0CDD-3639-4D20-808C-36340C565FD2}" type="datetimeFigureOut">
              <a:rPr lang="en-GB" smtClean="0"/>
              <a:pPr/>
              <a:t>25/05/2016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66CE-15F6-4420-9843-BF757B6EDA7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287" y="6870481"/>
            <a:ext cx="6427074" cy="21235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287" y="4531647"/>
            <a:ext cx="6427074" cy="233883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0CDD-3639-4D20-808C-36340C565FD2}" type="datetimeFigureOut">
              <a:rPr lang="en-GB" smtClean="0"/>
              <a:pPr/>
              <a:t>25/05/2016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66CE-15F6-4420-9843-BF757B6EDA7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2428" y="3890632"/>
            <a:ext cx="2750147" cy="109987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8595" y="3890632"/>
            <a:ext cx="2751460" cy="109987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0CDD-3639-4D20-808C-36340C565FD2}" type="datetimeFigureOut">
              <a:rPr lang="en-GB" smtClean="0"/>
              <a:pPr/>
              <a:t>25/05/2016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66CE-15F6-4420-9843-BF757B6EDA7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63" y="428168"/>
            <a:ext cx="6805137" cy="178196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063" y="2393284"/>
            <a:ext cx="3340871" cy="9974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063" y="3390691"/>
            <a:ext cx="3340871" cy="61601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017" y="2393284"/>
            <a:ext cx="3342183" cy="9974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017" y="3390691"/>
            <a:ext cx="3342183" cy="61601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0CDD-3639-4D20-808C-36340C565FD2}" type="datetimeFigureOut">
              <a:rPr lang="en-GB" smtClean="0"/>
              <a:pPr/>
              <a:t>25/05/2016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66CE-15F6-4420-9843-BF757B6EDA7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0CDD-3639-4D20-808C-36340C565FD2}" type="datetimeFigureOut">
              <a:rPr lang="en-GB" smtClean="0"/>
              <a:pPr/>
              <a:t>25/05/2016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66CE-15F6-4420-9843-BF757B6EDA7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0CDD-3639-4D20-808C-36340C565FD2}" type="datetimeFigureOut">
              <a:rPr lang="en-GB" smtClean="0"/>
              <a:pPr/>
              <a:t>25/05/2016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66CE-15F6-4420-9843-BF757B6EDA7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64" y="425693"/>
            <a:ext cx="2487603" cy="18116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244" y="425693"/>
            <a:ext cx="4226956" cy="9125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064" y="2237362"/>
            <a:ext cx="2487603" cy="731349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0CDD-3639-4D20-808C-36340C565FD2}" type="datetimeFigureOut">
              <a:rPr lang="en-GB" smtClean="0"/>
              <a:pPr/>
              <a:t>25/05/2016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66CE-15F6-4420-9843-BF757B6EDA7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060" y="7484269"/>
            <a:ext cx="4536758" cy="8835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060" y="955333"/>
            <a:ext cx="4536758" cy="64150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060" y="8367830"/>
            <a:ext cx="4536758" cy="12548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0CDD-3639-4D20-808C-36340C565FD2}" type="datetimeFigureOut">
              <a:rPr lang="en-GB" smtClean="0"/>
              <a:pPr/>
              <a:t>25/05/2016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66CE-15F6-4420-9843-BF757B6EDA7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063" y="428168"/>
            <a:ext cx="6805137" cy="178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063" y="2494757"/>
            <a:ext cx="6805137" cy="7056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063" y="9909727"/>
            <a:ext cx="1764295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50CDD-3639-4D20-808C-36340C565FD2}" type="datetimeFigureOut">
              <a:rPr lang="en-GB" smtClean="0"/>
              <a:pPr/>
              <a:t>25/05/2016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432" y="9909727"/>
            <a:ext cx="239440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8905" y="9909727"/>
            <a:ext cx="1764295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B66CE-15F6-4420-9843-BF757B6EDA7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7561263" cy="1241450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Title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0231" y="1385466"/>
            <a:ext cx="3528392" cy="43204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52639" y="1385466"/>
            <a:ext cx="3528392" cy="43204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Results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0231" y="4697834"/>
            <a:ext cx="3528392" cy="43204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Material &amp; Method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52639" y="6137994"/>
            <a:ext cx="3528392" cy="43204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Discussion &amp; Conclusions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52639" y="9018314"/>
            <a:ext cx="3528392" cy="43204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References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0231" y="1817514"/>
            <a:ext cx="3528392" cy="2736304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3852639" y="9450362"/>
            <a:ext cx="3528392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3852639" y="6570042"/>
            <a:ext cx="3528392" cy="2304256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180231" y="5129882"/>
            <a:ext cx="3528392" cy="5328592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3852639" y="1817514"/>
            <a:ext cx="3528392" cy="4176464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10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Aline</dc:creator>
  <cp:lastModifiedBy>Aline</cp:lastModifiedBy>
  <cp:revision>4</cp:revision>
  <dcterms:created xsi:type="dcterms:W3CDTF">2016-05-24T17:10:55Z</dcterms:created>
  <dcterms:modified xsi:type="dcterms:W3CDTF">2016-05-25T07:07:38Z</dcterms:modified>
</cp:coreProperties>
</file>