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54" y="-84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3321393"/>
            <a:ext cx="6427074" cy="22918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6058694"/>
            <a:ext cx="5292884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4133" y="668239"/>
            <a:ext cx="1405923" cy="14221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7" y="668239"/>
            <a:ext cx="4095684" cy="14221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7" y="6870481"/>
            <a:ext cx="6427074" cy="212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7" y="4531647"/>
            <a:ext cx="6427074" cy="233883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8" y="3890632"/>
            <a:ext cx="2750147" cy="109987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8595" y="3890632"/>
            <a:ext cx="2751460" cy="109987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3" y="428168"/>
            <a:ext cx="6805137" cy="178196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393284"/>
            <a:ext cx="3340871" cy="9974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3390691"/>
            <a:ext cx="3340871" cy="61601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17" y="2393284"/>
            <a:ext cx="3342183" cy="9974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17" y="3390691"/>
            <a:ext cx="3342183" cy="61601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4" y="425693"/>
            <a:ext cx="2487603" cy="18116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425693"/>
            <a:ext cx="4226956" cy="9125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4" y="2237362"/>
            <a:ext cx="2487603" cy="73134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0" y="7484269"/>
            <a:ext cx="4536758" cy="8835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0" y="955333"/>
            <a:ext cx="4536758" cy="6415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0" y="8367830"/>
            <a:ext cx="4536758" cy="12548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3" y="428168"/>
            <a:ext cx="6805137" cy="178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494757"/>
            <a:ext cx="6805137" cy="705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3" y="9909727"/>
            <a:ext cx="1764295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0CDD-3639-4D20-808C-36340C565FD2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2" y="9909727"/>
            <a:ext cx="239440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5" y="9909727"/>
            <a:ext cx="1764295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66CE-15F6-4420-9843-BF757B6EDA7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561263" cy="124145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Title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231" y="1385466"/>
            <a:ext cx="3528392" cy="4320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2639" y="1385466"/>
            <a:ext cx="3528392" cy="4320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231" y="4697834"/>
            <a:ext cx="3528392" cy="4320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Material &amp; Method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24647" y="6137994"/>
            <a:ext cx="3456384" cy="4320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 &amp; Conclusions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24647" y="9018314"/>
            <a:ext cx="3456384" cy="4320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0231" y="1817514"/>
            <a:ext cx="3528392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924647" y="9450362"/>
            <a:ext cx="3456384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924647" y="6570042"/>
            <a:ext cx="3456384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80231" y="5129882"/>
            <a:ext cx="3528392" cy="532859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852639" y="1817514"/>
            <a:ext cx="3528392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Aline</dc:creator>
  <cp:lastModifiedBy>Aline</cp:lastModifiedBy>
  <cp:revision>3</cp:revision>
  <dcterms:created xsi:type="dcterms:W3CDTF">2016-05-24T17:10:55Z</dcterms:created>
  <dcterms:modified xsi:type="dcterms:W3CDTF">2016-05-24T17:40:48Z</dcterms:modified>
</cp:coreProperties>
</file>