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77" r:id="rId9"/>
    <p:sldId id="290" r:id="rId10"/>
    <p:sldId id="273" r:id="rId11"/>
    <p:sldId id="294" r:id="rId12"/>
    <p:sldId id="295" r:id="rId13"/>
    <p:sldId id="293" r:id="rId14"/>
    <p:sldId id="297" r:id="rId15"/>
    <p:sldId id="260" r:id="rId16"/>
    <p:sldId id="26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70A"/>
    <a:srgbClr val="5E5E5E"/>
    <a:srgbClr val="F47C18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>
        <p:scale>
          <a:sx n="60" d="100"/>
          <a:sy n="60" d="100"/>
        </p:scale>
        <p:origin x="-164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98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61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27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82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1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394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015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4552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485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47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Number of runs for Speciation Initiation Rate (SIR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1177957"/>
            <a:ext cx="5334000" cy="2959861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Differences Gamma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999" y="3967715"/>
            <a:ext cx="5334000" cy="2960615"/>
          </a:xfrm>
          <a:prstGeom prst="rect">
            <a:avLst/>
          </a:prstGeom>
          <a:noFill/>
        </p:spPr>
      </p:pic>
      <p:sp>
        <p:nvSpPr>
          <p:cNvPr id="3" name="Vermenigvuldigen 2">
            <a:hlinkClick r:id="" action="ppaction://noaction" highlightClick="1"/>
          </p:cNvPr>
          <p:cNvSpPr/>
          <p:nvPr/>
        </p:nvSpPr>
        <p:spPr>
          <a:xfrm>
            <a:off x="3962400" y="5611562"/>
            <a:ext cx="8382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85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Sampled Trees Gamma Statistic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63664"/>
            <a:ext cx="5079579" cy="2819400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Posterior Trees Gamma Statisti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40444"/>
            <a:ext cx="5079579" cy="281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75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Comparing BD and PBD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0444"/>
            <a:ext cx="8282990" cy="31654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Results: </a:t>
            </a:r>
            <a:r>
              <a:rPr lang="en-GB" sz="3200" dirty="0" smtClean="0"/>
              <a:t>Mutation Rate</a:t>
            </a:r>
            <a:endParaRPr lang="en-GB" sz="4800" dirty="0"/>
          </a:p>
        </p:txBody>
      </p:sp>
      <p:pic>
        <p:nvPicPr>
          <p:cNvPr id="10" name="Picture 2" descr="C:\Users\Aline\Dropbox\RUG 2015-2016\1.9 Community eclogy research\4. Poster_presentation\Figs and graphs ppt\Mutation rate big di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4381504" cy="2431316"/>
          </a:xfrm>
          <a:prstGeom prst="rect">
            <a:avLst/>
          </a:prstGeom>
          <a:noFill/>
        </p:spPr>
      </p:pic>
      <p:pic>
        <p:nvPicPr>
          <p:cNvPr id="11" name="Picture 3" descr="C:\Users\Aline\Dropbox\RUG 2015-2016\1.9 Community eclogy research\4. Poster_presentation\Figs and graphs ppt\mutation rate small di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86200"/>
            <a:ext cx="4419600" cy="2452456"/>
          </a:xfrm>
          <a:prstGeom prst="rect">
            <a:avLst/>
          </a:prstGeom>
          <a:noFill/>
        </p:spPr>
      </p:pic>
      <p:sp>
        <p:nvSpPr>
          <p:cNvPr id="12" name="TextBox 5"/>
          <p:cNvSpPr txBox="1"/>
          <p:nvPr/>
        </p:nvSpPr>
        <p:spPr>
          <a:xfrm>
            <a:off x="990600" y="198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Big difference</a:t>
            </a:r>
            <a:endParaRPr lang="en-GB" dirty="0"/>
          </a:p>
        </p:txBody>
      </p:sp>
      <p:sp>
        <p:nvSpPr>
          <p:cNvPr id="13" name="TextBox 6"/>
          <p:cNvSpPr txBox="1"/>
          <p:nvPr/>
        </p:nvSpPr>
        <p:spPr>
          <a:xfrm>
            <a:off x="9906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Small difference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8212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not </a:t>
            </a:r>
            <a:r>
              <a:rPr lang="en-GB" sz="2800" smtClean="0"/>
              <a:t>substantial.</a:t>
            </a:r>
            <a:endParaRPr lang="en-GB" sz="28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114800"/>
            <a:ext cx="2057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114800"/>
            <a:ext cx="2057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429000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8956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60198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smtClean="0"/>
              <a:t>PBD</a:t>
            </a:r>
            <a:r>
              <a:rPr lang="en-GB" sz="1500" dirty="0" smtClean="0"/>
              <a:t> ( </a:t>
            </a:r>
            <a:r>
              <a:rPr lang="el-GR" sz="1500" dirty="0" smtClean="0"/>
              <a:t>λ</a:t>
            </a:r>
            <a:r>
              <a:rPr lang="en-GB" sz="1500" dirty="0" smtClean="0"/>
              <a:t> = ∞</a:t>
            </a:r>
            <a:r>
              <a:rPr lang="en-GB" sz="1500" dirty="0" smtClean="0"/>
              <a:t>)</a:t>
            </a:r>
          </a:p>
          <a:p>
            <a:pPr algn="ctr"/>
            <a:r>
              <a:rPr lang="nl-NL" sz="1500" dirty="0" smtClean="0"/>
              <a:t>a.k.a. BD</a:t>
            </a:r>
            <a:endParaRPr lang="en-GB" sz="1500" dirty="0" smtClean="0"/>
          </a:p>
          <a:p>
            <a:pPr algn="ctr"/>
            <a:endParaRPr lang="en-GB" sz="1500" dirty="0" smtClean="0"/>
          </a:p>
          <a:p>
            <a:pPr algn="ctr"/>
            <a:endParaRPr lang="en-GB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019800"/>
            <a:ext cx="152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smtClean="0"/>
              <a:t>PBD</a:t>
            </a:r>
            <a:r>
              <a:rPr lang="en-GB" sz="1500" dirty="0" smtClean="0"/>
              <a:t> </a:t>
            </a:r>
            <a:endParaRPr lang="en-GB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6019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smtClean="0"/>
              <a:t>phylogeny</a:t>
            </a:r>
            <a:endParaRPr lang="en-GB" sz="1500" dirty="0" smtClean="0"/>
          </a:p>
          <a:p>
            <a:pPr algn="ctr"/>
            <a:endParaRPr lang="en-GB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2133600"/>
            <a:ext cx="3200400" cy="12954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2050" y="4744066"/>
            <a:ext cx="1790700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 </a:t>
            </a:r>
            <a:r>
              <a:rPr lang="nl-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(Davies&amp;Buckley, 2012) 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Asmyhr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2119</TotalTime>
  <Words>600</Words>
  <Application>Microsoft Office PowerPoint</Application>
  <PresentationFormat>On-screen Show (4:3)</PresentationFormat>
  <Paragraphs>132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Slide 8</vt:lpstr>
      <vt:lpstr>Material &amp; Methods: Analysis</vt:lpstr>
      <vt:lpstr>Main Question</vt:lpstr>
      <vt:lpstr>Results: promising differences</vt:lpstr>
      <vt:lpstr>Results: promising differences</vt:lpstr>
      <vt:lpstr>Results: Comparing BD and PBD</vt:lpstr>
      <vt:lpstr>Slide 14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279</cp:revision>
  <dcterms:created xsi:type="dcterms:W3CDTF">2006-08-16T00:00:00Z</dcterms:created>
  <dcterms:modified xsi:type="dcterms:W3CDTF">2016-05-29T19:23:38Z</dcterms:modified>
</cp:coreProperties>
</file>