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62" r:id="rId5"/>
    <p:sldId id="276" r:id="rId6"/>
    <p:sldId id="266" r:id="rId7"/>
    <p:sldId id="277" r:id="rId8"/>
    <p:sldId id="273" r:id="rId9"/>
    <p:sldId id="259" r:id="rId10"/>
    <p:sldId id="274" r:id="rId11"/>
    <p:sldId id="260" r:id="rId12"/>
    <p:sldId id="261" r:id="rId13"/>
    <p:sldId id="265" r:id="rId14"/>
    <p:sldId id="275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F47C18"/>
    <a:srgbClr val="D8670A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261" autoAdjust="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24/05/2016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https://www.reddit.com/r/biology/comments/2t0cgo/a_handdrawn_poster_with_almost_all_insect/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Hey, some of those gamma statistics are quite different between the species trees and the posterior! Let's take a look at that.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ownloads\antique-scroll-backgrounds-wallpapers.jpg"/>
          <p:cNvPicPr>
            <a:picLocks noChangeAspect="1" noChangeArrowheads="1"/>
          </p:cNvPicPr>
          <p:nvPr/>
        </p:nvPicPr>
        <p:blipFill>
          <a:blip r:embed="rId3" cstate="print">
            <a:lum bright="10000" contrast="-15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4191000" cy="2438400"/>
          </a:xfrm>
        </p:spPr>
        <p:txBody>
          <a:bodyPr>
            <a:normAutofit/>
          </a:bodyPr>
          <a:lstStyle/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Femke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Thon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Jolien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Gay</a:t>
            </a: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Bilderbeek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Rampal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Etienne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86000"/>
            <a:ext cx="2462123" cy="381000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Results: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Discussion &amp; 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substantial</a:t>
            </a:r>
          </a:p>
          <a:p>
            <a:pPr lvl="1"/>
            <a:r>
              <a:rPr lang="en-GB" sz="2400" dirty="0" smtClean="0"/>
              <a:t>Correct gamma statistics used?</a:t>
            </a:r>
          </a:p>
          <a:p>
            <a:pPr lvl="1"/>
            <a:endParaRPr lang="nl-NL" sz="2400" dirty="0" smtClean="0"/>
          </a:p>
          <a:p>
            <a:pPr lvl="1"/>
            <a:endParaRPr lang="en-GB" sz="2400" dirty="0" smtClean="0"/>
          </a:p>
          <a:p>
            <a:pPr>
              <a:buNone/>
            </a:pPr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Questions?</a:t>
            </a:r>
            <a:endParaRPr lang="en-GB" b="1" dirty="0"/>
          </a:p>
        </p:txBody>
      </p:sp>
      <p:pic>
        <p:nvPicPr>
          <p:cNvPr id="3075" name="Picture 3" descr="C:\Users\Aline\Downloads\tree-of-life-renee-wom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2600"/>
            <a:ext cx="4254610" cy="33977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GitHub</a:t>
            </a:r>
            <a:endParaRPr lang="en-GB" dirty="0"/>
          </a:p>
        </p:txBody>
      </p:sp>
      <p:pic>
        <p:nvPicPr>
          <p:cNvPr id="21505" name="Picture 1" descr="C:\Users\Aline\Dropbox\RUG 2015-2016\1.9 Community eclogy research\4. Poster_presentation\Photo's\Richels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495800" cy="3114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5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81000" y="2971800"/>
            <a:ext cx="38100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Start with ‘true’ species trees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8768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dirty="0" smtClean="0"/>
              <a:t>Create parameter files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 smtClean="0"/>
              <a:t>Simulate incipient tree / parameter file </a:t>
            </a:r>
            <a:endParaRPr lang="en-GB" sz="2400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295400"/>
            <a:ext cx="3279314" cy="3400425"/>
          </a:xfrm>
          <a:prstGeom prst="rect">
            <a:avLst/>
          </a:prstGeom>
          <a:noFill/>
        </p:spPr>
      </p:pic>
      <p:pic>
        <p:nvPicPr>
          <p:cNvPr id="7" name="Picture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800600" y="3048000"/>
            <a:ext cx="3962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267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8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81000" y="3124200"/>
            <a:ext cx="4267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Sample unique species from incipient tree (2x)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Add </a:t>
            </a:r>
            <a:r>
              <a:rPr lang="en-GB" sz="2400" dirty="0" err="1" smtClean="0"/>
              <a:t>outgroup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800600" y="3276600"/>
            <a:ext cx="35052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352800" y="51054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267200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9800" y="2438400"/>
            <a:ext cx="44958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971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Input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Simulate alignment from species tree (2x)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6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505200" y="762000"/>
            <a:ext cx="5181600" cy="541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Output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smtClean="0"/>
              <a:t>Posterior </a:t>
            </a:r>
            <a:r>
              <a:rPr lang="en-GB" sz="2400" dirty="0" smtClean="0"/>
              <a:t>/ alignment (2x)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7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514600" y="2514600"/>
            <a:ext cx="41148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819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Compare posterior with sampled true species tree (from step2)</a:t>
            </a:r>
          </a:p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Summary statistics to quanitfy error (gamma, ....)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7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50000"/>
          </a:blip>
          <a:srcRect/>
          <a:stretch>
            <a:fillRect/>
          </a:stretch>
        </p:blipFill>
        <p:spPr bwMode="auto">
          <a:xfrm>
            <a:off x="3505200" y="3505200"/>
            <a:ext cx="2057400" cy="2057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Research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213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dirty="0" smtClean="0"/>
              <a:t>If </a:t>
            </a:r>
            <a:r>
              <a:rPr lang="en-GB" dirty="0" smtClean="0"/>
              <a:t>speciation in nature takes </a:t>
            </a:r>
            <a:r>
              <a:rPr lang="en-GB" b="1" dirty="0" smtClean="0"/>
              <a:t>time</a:t>
            </a:r>
            <a:r>
              <a:rPr lang="en-GB" dirty="0" smtClean="0"/>
              <a:t>, 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what </a:t>
            </a:r>
            <a:r>
              <a:rPr lang="en-GB" dirty="0" smtClean="0"/>
              <a:t>is the </a:t>
            </a:r>
            <a:r>
              <a:rPr lang="en-GB" b="1" dirty="0" smtClean="0"/>
              <a:t>error</a:t>
            </a:r>
            <a:r>
              <a:rPr lang="en-GB" dirty="0" smtClean="0"/>
              <a:t> BEAST2 makes in inferring a phylogeny</a:t>
            </a:r>
            <a:r>
              <a:rPr lang="en-GB" dirty="0" smtClean="0"/>
              <a:t>?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4099" name="Picture 3" descr="C:\Users\Aline\Downloads\c5SZ4WD_C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505200" cy="5185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Diversification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954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(pull of the present)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4196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391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C:\Users\Aline\Dropbox\RUG 2015-2016\1.9 Community eclogy research\4. Poster_presentation\Photo's\exponential increa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800600"/>
            <a:ext cx="2273300" cy="16840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362200" y="4953000"/>
            <a:ext cx="988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vs.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Simple artefact </a:t>
            </a:r>
          </a:p>
          <a:p>
            <a:pPr lvl="1"/>
            <a:r>
              <a:rPr lang="en-GB" sz="2400" dirty="0" smtClean="0"/>
              <a:t>Diversity dependence</a:t>
            </a:r>
          </a:p>
        </p:txBody>
      </p:sp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3" cstate="print">
            <a:lum bright="50000"/>
          </a:blip>
          <a:srcRect/>
          <a:stretch>
            <a:fillRect/>
          </a:stretch>
        </p:blipFill>
        <p:spPr bwMode="auto">
          <a:xfrm>
            <a:off x="3505200" y="3505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states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6019800"/>
          <a:ext cx="3886200" cy="381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phylogeny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6153" name="Picture 9" descr="C:\Users\Aline\Dropbox\RUG 2015-2016\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762000"/>
            <a:ext cx="2971800" cy="2971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28800" y="4038600"/>
            <a:ext cx="457200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 &amp; Methods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143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6146" name="Picture 2" descr="C:\Users\Aline\Dropbox\RUG 2015-2016\Incipi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524000"/>
            <a:ext cx="3422628" cy="1881188"/>
          </a:xfrm>
          <a:prstGeom prst="rect">
            <a:avLst/>
          </a:prstGeom>
          <a:noFill/>
        </p:spPr>
      </p:pic>
      <p:pic>
        <p:nvPicPr>
          <p:cNvPr id="6149" name="Picture 5" descr="C:\Users\Aline\Dropbox\RUG 2015-2016\Species 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495800"/>
            <a:ext cx="1981200" cy="1558643"/>
          </a:xfrm>
          <a:prstGeom prst="rect">
            <a:avLst/>
          </a:prstGeom>
          <a:noFill/>
        </p:spPr>
      </p:pic>
      <p:pic>
        <p:nvPicPr>
          <p:cNvPr id="6152" name="Picture 8" descr="C:\Users\Aline\Dropbox\RUG 2015-2016\Alignm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4419600"/>
            <a:ext cx="2746375" cy="1744663"/>
          </a:xfrm>
          <a:prstGeom prst="rect">
            <a:avLst/>
          </a:prstGeom>
          <a:noFill/>
        </p:spPr>
      </p:pic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4343400"/>
            <a:ext cx="914400" cy="9144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8382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</a:t>
            </a:r>
            <a:r>
              <a:rPr lang="en-GB" dirty="0" smtClean="0"/>
              <a:t>pecies tree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4343400" y="5334000"/>
            <a:ext cx="457200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6705600" y="4038600"/>
            <a:ext cx="457200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23" grpId="0"/>
      <p:bldP spid="24" grpId="0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  <a:p>
            <a:pPr>
              <a:buFontTx/>
              <a:buChar char="-"/>
            </a:pPr>
            <a:r>
              <a:rPr lang="en-GB" sz="2400" dirty="0" smtClean="0"/>
              <a:t>Right summary statistics used?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GB" sz="2800" dirty="0" smtClean="0"/>
              <a:t>If speciation in nature takes </a:t>
            </a:r>
            <a:r>
              <a:rPr lang="en-GB" sz="2800" b="1" dirty="0" smtClean="0"/>
              <a:t>time</a:t>
            </a:r>
            <a:r>
              <a:rPr lang="en-GB" sz="2800" dirty="0" smtClean="0"/>
              <a:t>, </a:t>
            </a:r>
          </a:p>
          <a:p>
            <a:pPr algn="ctr">
              <a:buNone/>
            </a:pPr>
            <a:r>
              <a:rPr lang="en-GB" sz="2800" dirty="0" smtClean="0"/>
              <a:t>what is the </a:t>
            </a:r>
            <a:r>
              <a:rPr lang="en-GB" sz="2800" b="1" dirty="0" smtClean="0"/>
              <a:t>error</a:t>
            </a:r>
            <a:r>
              <a:rPr lang="en-GB" sz="2800" dirty="0" smtClean="0"/>
              <a:t> BEAST2 makes in inferring a phylogeny?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Results: </a:t>
            </a:r>
            <a:r>
              <a:rPr lang="en-GB" sz="3100" dirty="0" smtClean="0"/>
              <a:t>Distribution </a:t>
            </a:r>
            <a:r>
              <a:rPr lang="en-GB" sz="3100" dirty="0" smtClean="0"/>
              <a:t>gamma statistics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838200"/>
            <a:ext cx="5257800" cy="291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581400"/>
            <a:ext cx="5257800" cy="291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1337</TotalTime>
  <Words>399</Words>
  <Application>Microsoft Office PowerPoint</Application>
  <PresentationFormat>On-screen Show (4:3)</PresentationFormat>
  <Paragraphs>119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Slide 7</vt:lpstr>
      <vt:lpstr>Main Question</vt:lpstr>
      <vt:lpstr>Results: Distribution gamma statistics </vt:lpstr>
      <vt:lpstr>Results:</vt:lpstr>
      <vt:lpstr>Discussion &amp; Conclusions</vt:lpstr>
      <vt:lpstr>Questions?</vt:lpstr>
      <vt:lpstr>BEAST2</vt:lpstr>
      <vt:lpstr>GitHub</vt:lpstr>
      <vt:lpstr>1. Start with ‘true’ species trees</vt:lpstr>
      <vt:lpstr>2. Sample a (monophyletic) species trees</vt:lpstr>
      <vt:lpstr>3. Convert to DNA alignment</vt:lpstr>
      <vt:lpstr>4. Infer a posterior (BEAST2)</vt:lpstr>
      <vt:lpstr>5.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187</cp:revision>
  <dcterms:created xsi:type="dcterms:W3CDTF">2006-08-16T00:00:00Z</dcterms:created>
  <dcterms:modified xsi:type="dcterms:W3CDTF">2016-05-24T14:37:40Z</dcterms:modified>
</cp:coreProperties>
</file>