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77" r:id="rId9"/>
    <p:sldId id="290" r:id="rId10"/>
    <p:sldId id="273" r:id="rId11"/>
    <p:sldId id="294" r:id="rId12"/>
    <p:sldId id="295" r:id="rId13"/>
    <p:sldId id="293" r:id="rId14"/>
    <p:sldId id="297" r:id="rId15"/>
    <p:sldId id="260" r:id="rId16"/>
    <p:sldId id="26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70A"/>
    <a:srgbClr val="5E5E5E"/>
    <a:srgbClr val="F47C18"/>
    <a:srgbClr val="66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>
        <p:scale>
          <a:sx n="66" d="100"/>
          <a:sy n="66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898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6161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2272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8227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71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30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6015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4552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48569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4474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Number of runs for Speciation Initiation Rate (SIR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999" y="1177957"/>
            <a:ext cx="5334000" cy="2959861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Differences Gamma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4999" y="3967715"/>
            <a:ext cx="5334000" cy="2960615"/>
          </a:xfrm>
          <a:prstGeom prst="rect">
            <a:avLst/>
          </a:prstGeom>
          <a:noFill/>
        </p:spPr>
      </p:pic>
      <p:sp>
        <p:nvSpPr>
          <p:cNvPr id="3" name="Vermenigvuldigen 2">
            <a:hlinkClick r:id="" action="ppaction://noaction" highlightClick="1"/>
          </p:cNvPr>
          <p:cNvSpPr/>
          <p:nvPr/>
        </p:nvSpPr>
        <p:spPr>
          <a:xfrm>
            <a:off x="3962400" y="5611562"/>
            <a:ext cx="8382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185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promising differences</a:t>
            </a:r>
            <a:endParaRPr lang="en-GB" dirty="0"/>
          </a:p>
        </p:txBody>
      </p:sp>
      <p:pic>
        <p:nvPicPr>
          <p:cNvPr id="8" name="Picture 2" descr="C:\Users\Aline\Dropbox\RUG 2015-2016\1.9 Community eclogy research\4. Poster_presentation\Figs and graphs ppt\Sampled Trees Gamma Statistics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63664"/>
            <a:ext cx="5079579" cy="2819400"/>
          </a:xfrm>
          <a:prstGeom prst="rect">
            <a:avLst/>
          </a:prstGeom>
          <a:noFill/>
        </p:spPr>
      </p:pic>
      <p:pic>
        <p:nvPicPr>
          <p:cNvPr id="9" name="Picture 3" descr="C:\Users\Aline\Dropbox\RUG 2015-2016\1.9 Community eclogy research\4. Poster_presentation\Figs and graphs ppt\Posterior Trees Gamma Statistic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940444"/>
            <a:ext cx="5079579" cy="2818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975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Results</a:t>
            </a:r>
            <a:r>
              <a:rPr lang="en-GB" dirty="0" smtClean="0"/>
              <a:t>: </a:t>
            </a:r>
            <a:r>
              <a:rPr lang="en-GB" sz="3200" dirty="0" smtClean="0"/>
              <a:t>Comparing BD and PBD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0444"/>
            <a:ext cx="8282990" cy="31654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Results: </a:t>
            </a:r>
            <a:r>
              <a:rPr lang="en-GB" sz="3200" dirty="0" smtClean="0"/>
              <a:t>Mutation Rate</a:t>
            </a:r>
            <a:endParaRPr lang="en-GB" sz="4800" dirty="0"/>
          </a:p>
        </p:txBody>
      </p:sp>
      <p:pic>
        <p:nvPicPr>
          <p:cNvPr id="10" name="Picture 2" descr="C:\Users\Aline\Dropbox\RUG 2015-2016\1.9 Community eclogy research\4. Poster_presentation\Figs and graphs ppt\Mutation rate big di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4381504" cy="2431316"/>
          </a:xfrm>
          <a:prstGeom prst="rect">
            <a:avLst/>
          </a:prstGeom>
          <a:noFill/>
        </p:spPr>
      </p:pic>
      <p:pic>
        <p:nvPicPr>
          <p:cNvPr id="11" name="Picture 3" descr="C:\Users\Aline\Dropbox\RUG 2015-2016\1.9 Community eclogy research\4. Poster_presentation\Figs and graphs ppt\mutation rate small di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86200"/>
            <a:ext cx="4419600" cy="2452456"/>
          </a:xfrm>
          <a:prstGeom prst="rect">
            <a:avLst/>
          </a:prstGeom>
          <a:noFill/>
        </p:spPr>
      </p:pic>
      <p:sp>
        <p:nvSpPr>
          <p:cNvPr id="12" name="TextBox 5"/>
          <p:cNvSpPr txBox="1"/>
          <p:nvPr/>
        </p:nvSpPr>
        <p:spPr>
          <a:xfrm>
            <a:off x="990600" y="1981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Big difference</a:t>
            </a:r>
            <a:endParaRPr lang="en-GB" dirty="0"/>
          </a:p>
        </p:txBody>
      </p:sp>
      <p:sp>
        <p:nvSpPr>
          <p:cNvPr id="13" name="TextBox 6"/>
          <p:cNvSpPr txBox="1"/>
          <p:nvPr/>
        </p:nvSpPr>
        <p:spPr>
          <a:xfrm>
            <a:off x="990600" y="4648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Small difference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8212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not </a:t>
            </a:r>
            <a:r>
              <a:rPr lang="en-GB" sz="2800" smtClean="0"/>
              <a:t>substantial.</a:t>
            </a:r>
            <a:endParaRPr lang="en-GB" sz="28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3505200" y="41148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3505200" y="4114800"/>
            <a:ext cx="2057400" cy="20574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Sampling artefact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Small sample -&gt; slowdown</a:t>
            </a:r>
            <a:r>
              <a:rPr lang="en-GB" sz="2000" dirty="0" smtClean="0"/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(Nee et al. 1994b)</a:t>
            </a:r>
            <a:endParaRPr lang="nl-NL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BUT: not with complete phylogenies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Phillimore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Price 2008)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971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6096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PBD</a:t>
            </a:r>
            <a:r>
              <a:rPr lang="en-GB" sz="1600" dirty="0" smtClean="0"/>
              <a:t> ( </a:t>
            </a:r>
            <a:r>
              <a:rPr lang="el-GR" sz="1600" dirty="0" smtClean="0"/>
              <a:t>λ</a:t>
            </a:r>
            <a:r>
              <a:rPr lang="en-GB" sz="1600" dirty="0" smtClean="0"/>
              <a:t> = ∞)</a:t>
            </a:r>
          </a:p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6096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PBD</a:t>
            </a:r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6096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phylogeny</a:t>
            </a:r>
            <a:endParaRPr lang="en-GB" sz="1600" dirty="0" smtClean="0"/>
          </a:p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2133600"/>
            <a:ext cx="3200400" cy="12954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724400"/>
            <a:ext cx="184785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 </a:t>
            </a:r>
            <a:r>
              <a:rPr lang="nl-N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(Davies&amp;Buckley, 2012) 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Asmyhr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2026</TotalTime>
  <Words>622</Words>
  <Application>Microsoft Office PowerPoint</Application>
  <PresentationFormat>On-screen Show (4:3)</PresentationFormat>
  <Paragraphs>135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Slide 8</vt:lpstr>
      <vt:lpstr>Material &amp; Methods: Analysis</vt:lpstr>
      <vt:lpstr>Main Question</vt:lpstr>
      <vt:lpstr>Results: promising differences</vt:lpstr>
      <vt:lpstr>Results: promising differences</vt:lpstr>
      <vt:lpstr>Results: Comparing BD and PBD</vt:lpstr>
      <vt:lpstr>Slide 14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275</cp:revision>
  <dcterms:created xsi:type="dcterms:W3CDTF">2006-08-16T00:00:00Z</dcterms:created>
  <dcterms:modified xsi:type="dcterms:W3CDTF">2016-05-27T10:26:10Z</dcterms:modified>
</cp:coreProperties>
</file>