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5" r:id="rId5"/>
    <p:sldId id="262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74" r:id="rId16"/>
    <p:sldId id="260" r:id="rId17"/>
    <p:sldId id="26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>
        <p:scale>
          <a:sx n="75" d="100"/>
          <a:sy n="75" d="100"/>
        </p:scale>
        <p:origin x="-12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TODO: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2743200" cy="2743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alignment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species tree (once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/ alignment (again, 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2400" dirty="0" smtClean="0"/>
              <a:t>Compare posterior with true species tree </a:t>
            </a:r>
            <a:r>
              <a:rPr lang="nl-NL" sz="2400" dirty="0" smtClean="0"/>
              <a:t>(from step1)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 summary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statistics (gamma, ....)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733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Error big enough?</a:t>
            </a:r>
          </a:p>
          <a:p>
            <a:r>
              <a:rPr lang="en-GB" sz="2800" dirty="0" smtClean="0"/>
              <a:t>Right summary statistics used?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“Can BEAST2 accurately recover a ‘true’ tree?”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... (</a:t>
            </a:r>
            <a:r>
              <a:rPr lang="en-GB" sz="2800" dirty="0" err="1" smtClean="0"/>
              <a:t>Femke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 gamma statistics: substantial</a:t>
            </a:r>
          </a:p>
          <a:p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Errors big enough BUT:</a:t>
            </a:r>
          </a:p>
          <a:p>
            <a:pPr lvl="1"/>
            <a:r>
              <a:rPr lang="en-GB" sz="2400" dirty="0" smtClean="0"/>
              <a:t>Correct gamma statistics used?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610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“Can BEAST2 accurately recover a ‘true’ tree?”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page_38__speciation_by_theater-d50v4w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828800"/>
            <a:ext cx="3311119" cy="21403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b="1" dirty="0" smtClean="0"/>
              <a:t>Models</a:t>
            </a:r>
          </a:p>
          <a:p>
            <a:pPr lvl="2">
              <a:buNone/>
            </a:pPr>
            <a:r>
              <a:rPr lang="en-GB" sz="2000" dirty="0" smtClean="0"/>
              <a:t>-&gt; Tools needed!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438400"/>
            <a:ext cx="4171950" cy="676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B</a:t>
            </a:r>
            <a:r>
              <a:rPr lang="en-GB" dirty="0" smtClean="0"/>
              <a:t>ayesian </a:t>
            </a:r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nalysis by </a:t>
            </a:r>
            <a:r>
              <a:rPr lang="en-GB" b="1" dirty="0" smtClean="0"/>
              <a:t>S</a:t>
            </a:r>
            <a:r>
              <a:rPr lang="en-GB" dirty="0" smtClean="0"/>
              <a:t>ampling </a:t>
            </a:r>
            <a:r>
              <a:rPr lang="en-GB" b="1" dirty="0" smtClean="0"/>
              <a:t>T</a:t>
            </a:r>
            <a:r>
              <a:rPr lang="en-GB" dirty="0" smtClean="0"/>
              <a:t>rees (BEAST)</a:t>
            </a:r>
          </a:p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en-GB" sz="2000" dirty="0" smtClean="0"/>
              <a:t>Markov Chain Monte </a:t>
            </a:r>
            <a:r>
              <a:rPr lang="en-GB" sz="2000" dirty="0" smtClean="0"/>
              <a:t>Carlo (</a:t>
            </a:r>
            <a:r>
              <a:rPr lang="nl-NL" sz="2000" dirty="0" smtClean="0"/>
              <a:t>MCMC)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Standard</a:t>
            </a:r>
            <a:r>
              <a:rPr lang="en-GB" sz="2800" dirty="0" smtClean="0"/>
              <a:t> Birth-Death model (BD)</a:t>
            </a:r>
          </a:p>
          <a:p>
            <a:pPr lvl="1"/>
            <a:r>
              <a:rPr lang="nl-NL" sz="2400" dirty="0" smtClean="0"/>
              <a:t>Instant </a:t>
            </a:r>
            <a:r>
              <a:rPr lang="nl-NL" sz="2400" dirty="0" smtClean="0"/>
              <a:t>speciation</a:t>
            </a:r>
            <a:endParaRPr lang="nl-NL" sz="2400" dirty="0" smtClean="0"/>
          </a:p>
          <a:p>
            <a:pPr lvl="1"/>
            <a:r>
              <a:rPr lang="nl-NL" sz="2400" dirty="0" smtClean="0"/>
              <a:t>Constant </a:t>
            </a:r>
            <a:r>
              <a:rPr lang="nl-NL" sz="2400" dirty="0" smtClean="0"/>
              <a:t>speciation and extinction rates</a:t>
            </a:r>
          </a:p>
          <a:p>
            <a:pPr lvl="1"/>
            <a:r>
              <a:rPr lang="nl-NL" sz="2400" dirty="0" smtClean="0"/>
              <a:t>Number of lineages increase constant or accelerated (pull of the present</a:t>
            </a:r>
            <a:r>
              <a:rPr lang="nl-NL" sz="2400" dirty="0" smtClean="0"/>
              <a:t>)</a:t>
            </a:r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nl-NL" sz="2800" dirty="0" smtClean="0"/>
          </a:p>
          <a:p>
            <a:pPr>
              <a:buNone/>
            </a:pPr>
            <a:r>
              <a:rPr lang="nl-NL" sz="2800" dirty="0" smtClean="0"/>
              <a:t>		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Material:</a:t>
            </a:r>
          </a:p>
          <a:p>
            <a:pPr lvl="1"/>
            <a:r>
              <a:rPr lang="nl-NL" sz="2400" dirty="0" smtClean="0"/>
              <a:t>Simulated PBD parameter files</a:t>
            </a:r>
          </a:p>
          <a:p>
            <a:pPr lvl="1"/>
            <a:r>
              <a:rPr lang="nl-NL" sz="2400" dirty="0" smtClean="0"/>
              <a:t>BEAST2</a:t>
            </a:r>
          </a:p>
          <a:p>
            <a:pPr lvl="1"/>
            <a:r>
              <a:rPr lang="nl-NL" sz="2400" dirty="0" smtClean="0"/>
              <a:t>R</a:t>
            </a:r>
          </a:p>
          <a:p>
            <a:pPr lvl="1"/>
            <a:r>
              <a:rPr lang="nl-NL" sz="2400" dirty="0" smtClean="0"/>
              <a:t>Summary statistics </a:t>
            </a:r>
          </a:p>
          <a:p>
            <a:pPr lvl="1"/>
            <a:r>
              <a:rPr lang="nl-NL" sz="2400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r>
              <a:rPr lang="nl-NL" sz="2800" dirty="0" smtClean="0"/>
              <a:t>Methods:</a:t>
            </a:r>
            <a:r>
              <a:rPr lang="en-GB" sz="2800" dirty="0" smtClean="0"/>
              <a:t> </a:t>
            </a:r>
            <a:r>
              <a:rPr lang="en-GB" sz="2800" b="1" dirty="0" smtClean="0"/>
              <a:t>5 steps</a:t>
            </a:r>
          </a:p>
          <a:p>
            <a:pPr lvl="1">
              <a:buNone/>
            </a:pPr>
            <a:endParaRPr lang="nl-NL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572000" cy="2057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Create parameter files</a:t>
            </a:r>
          </a:p>
          <a:p>
            <a:endParaRPr lang="en-GB" sz="2400" dirty="0" smtClean="0"/>
          </a:p>
          <a:p>
            <a:r>
              <a:rPr lang="en-GB" sz="2400" dirty="0" smtClean="0"/>
              <a:t>Simulate incipient tree/parameter file</a:t>
            </a:r>
            <a:endParaRPr lang="en-GB" sz="2400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unique species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incipient tree (once or more)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incipient tree / parameter file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448</Words>
  <Application>Microsoft Office PowerPoint</Application>
  <PresentationFormat>On-screen Show (4:3)</PresentationFormat>
  <Paragraphs>102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</vt:lpstr>
      <vt:lpstr>Conclusion(s)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88</cp:revision>
  <dcterms:created xsi:type="dcterms:W3CDTF">2006-08-16T00:00:00Z</dcterms:created>
  <dcterms:modified xsi:type="dcterms:W3CDTF">2016-05-17T18:09:59Z</dcterms:modified>
</cp:coreProperties>
</file>