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5" r:id="rId5"/>
    <p:sldId id="257" r:id="rId6"/>
    <p:sldId id="258" r:id="rId7"/>
    <p:sldId id="264" r:id="rId8"/>
    <p:sldId id="267" r:id="rId9"/>
    <p:sldId id="259" r:id="rId10"/>
    <p:sldId id="260" r:id="rId11"/>
    <p:sldId id="263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BEAST2 </a:t>
            </a:r>
            <a:r>
              <a:rPr lang="en-GB" sz="5400" dirty="0" smtClean="0"/>
              <a:t>and </a:t>
            </a:r>
            <a:r>
              <a:rPr lang="en-GB" sz="5400" dirty="0" smtClean="0"/>
              <a:t>Protracted </a:t>
            </a:r>
            <a:r>
              <a:rPr lang="en-GB" sz="5400" dirty="0" smtClean="0"/>
              <a:t>B</a:t>
            </a:r>
            <a:r>
              <a:rPr lang="en-GB" sz="5400" dirty="0" smtClean="0"/>
              <a:t>irth-Death </a:t>
            </a:r>
            <a:r>
              <a:rPr lang="en-GB" sz="5400" dirty="0" smtClean="0"/>
              <a:t>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By </a:t>
            </a:r>
            <a:r>
              <a:rPr lang="en-GB" sz="2400" dirty="0" err="1" smtClean="0"/>
              <a:t>Femke</a:t>
            </a:r>
            <a:r>
              <a:rPr lang="en-GB" sz="2400" dirty="0" smtClean="0"/>
              <a:t> Thon &amp; </a:t>
            </a:r>
            <a:r>
              <a:rPr lang="en-GB" sz="2400" dirty="0" err="1" smtClean="0"/>
              <a:t>Jolien</a:t>
            </a:r>
            <a:r>
              <a:rPr lang="en-GB" sz="2400" dirty="0" smtClean="0"/>
              <a:t> Gay</a:t>
            </a:r>
          </a:p>
          <a:p>
            <a:r>
              <a:rPr lang="en-GB" sz="2400" dirty="0" smtClean="0"/>
              <a:t>Supervisors: </a:t>
            </a:r>
          </a:p>
          <a:p>
            <a:r>
              <a:rPr lang="en-GB" sz="2400" dirty="0" err="1" smtClean="0"/>
              <a:t>Richel</a:t>
            </a:r>
            <a:r>
              <a:rPr lang="en-GB" sz="2400" dirty="0" smtClean="0"/>
              <a:t> </a:t>
            </a:r>
            <a:r>
              <a:rPr lang="en-GB" sz="2400" dirty="0" err="1" smtClean="0"/>
              <a:t>Bilderbeek</a:t>
            </a:r>
            <a:r>
              <a:rPr lang="en-GB" sz="2400" dirty="0" smtClean="0"/>
              <a:t> &amp; </a:t>
            </a:r>
            <a:r>
              <a:rPr lang="en-GB" sz="2400" dirty="0" err="1" smtClean="0"/>
              <a:t>Rampal</a:t>
            </a:r>
            <a:r>
              <a:rPr lang="en-GB" sz="2400" dirty="0" smtClean="0"/>
              <a:t> Etienne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Conclusion(s)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Standard Birth-Death model (BD)</a:t>
            </a:r>
            <a:endParaRPr lang="en-GB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/>
              <a:t>		[picture]</a:t>
            </a: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Protracted Birth-Death model (PBD)</a:t>
            </a:r>
          </a:p>
          <a:p>
            <a:pPr lvl="1"/>
            <a:r>
              <a:rPr lang="nl-NL" dirty="0" smtClean="0"/>
              <a:t>Extension of BD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>
              <a:buNone/>
            </a:pPr>
            <a:r>
              <a:rPr lang="nl-NL" dirty="0" smtClean="0"/>
              <a:t>		[picture]</a:t>
            </a:r>
            <a:endParaRPr lang="en-GB" dirty="0" smtClean="0"/>
          </a:p>
          <a:p>
            <a:pPr>
              <a:buNone/>
            </a:pPr>
            <a:endParaRPr lang="nl-NL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Bayesian Evolutionary Analysis by Sampling </a:t>
            </a:r>
            <a:r>
              <a:rPr lang="en-GB" dirty="0" smtClean="0"/>
              <a:t>Trees (BEAST)</a:t>
            </a:r>
          </a:p>
          <a:p>
            <a:pPr lvl="1"/>
            <a:r>
              <a:rPr lang="en-GB" dirty="0" smtClean="0"/>
              <a:t>Bayesian </a:t>
            </a:r>
            <a:r>
              <a:rPr lang="en-GB" dirty="0" smtClean="0"/>
              <a:t>statistics</a:t>
            </a:r>
          </a:p>
          <a:p>
            <a:pPr lvl="1"/>
            <a:r>
              <a:rPr lang="nl-NL" dirty="0" smtClean="0"/>
              <a:t>MCMC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36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nl-NL" dirty="0" smtClean="0"/>
              <a:t>“Is it necessary to include </a:t>
            </a:r>
            <a:r>
              <a:rPr lang="nl-NL" dirty="0" smtClean="0"/>
              <a:t>PBD in </a:t>
            </a:r>
            <a:r>
              <a:rPr lang="nl-NL" dirty="0" smtClean="0"/>
              <a:t>Beast2</a:t>
            </a:r>
            <a:r>
              <a:rPr lang="nl-NL" dirty="0" smtClean="0"/>
              <a:t>?”</a:t>
            </a:r>
          </a:p>
          <a:p>
            <a:pPr algn="ctr">
              <a:buNone/>
            </a:pPr>
            <a:r>
              <a:rPr lang="nl-NL" sz="2400" dirty="0" smtClean="0"/>
              <a:t>Error </a:t>
            </a:r>
            <a:r>
              <a:rPr lang="nl-NL" sz="2400" dirty="0" smtClean="0"/>
              <a:t>BD vs PBD trees?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&amp;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Material:</a:t>
            </a:r>
          </a:p>
          <a:p>
            <a:pPr lvl="1"/>
            <a:r>
              <a:rPr lang="nl-NL" dirty="0" smtClean="0"/>
              <a:t>Beast2</a:t>
            </a:r>
          </a:p>
          <a:p>
            <a:pPr lvl="1"/>
            <a:r>
              <a:rPr lang="nl-NL" dirty="0" smtClean="0"/>
              <a:t>Simulated BD and PBD data</a:t>
            </a:r>
          </a:p>
          <a:p>
            <a:pPr lvl="1"/>
            <a:r>
              <a:rPr lang="nl-NL" dirty="0" smtClean="0"/>
              <a:t>Mad programming skills ;)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&amp;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Methods:</a:t>
            </a:r>
            <a:r>
              <a:rPr lang="en-GB" dirty="0" smtClean="0"/>
              <a:t> 5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Bla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Bla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Bla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Bla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bla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108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BEAST2 and Protracted Birth-Death model</vt:lpstr>
      <vt:lpstr>Introduction: What?</vt:lpstr>
      <vt:lpstr>Introduction: What?</vt:lpstr>
      <vt:lpstr>Introduction: What?</vt:lpstr>
      <vt:lpstr>Research Question</vt:lpstr>
      <vt:lpstr>Material &amp; Methods</vt:lpstr>
      <vt:lpstr>Material &amp; Methods</vt:lpstr>
      <vt:lpstr>Slide 8</vt:lpstr>
      <vt:lpstr>Results</vt:lpstr>
      <vt:lpstr>Discussion</vt:lpstr>
      <vt:lpstr>Conclusion(s)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16</cp:revision>
  <dcterms:created xsi:type="dcterms:W3CDTF">2006-08-16T00:00:00Z</dcterms:created>
  <dcterms:modified xsi:type="dcterms:W3CDTF">2016-05-12T08:15:36Z</dcterms:modified>
</cp:coreProperties>
</file>