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8F979FF-41BF-42C0-AE7A-1D1357AAEC95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1796C26-6383-4549-8B34-BE75B65E5FC1}" type="slidenum">
              <a:rPr b="1" lang="en-US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Million Veterans Program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7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Richel Bilderbeek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2021-11-11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072000" y="7122600"/>
            <a:ext cx="761400" cy="26604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133200" y="7113600"/>
            <a:ext cx="855360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Ubuntu Mono"/>
              </a:rPr>
              <a:t>https://github.com/richelbilderbeek/presentation_million_veterans_program_20211111</a:t>
            </a:r>
            <a:endParaRPr b="0" lang="en-US" sz="16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1554480"/>
            <a:ext cx="8423640" cy="512064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901080" y="6829560"/>
            <a:ext cx="590904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Noto Sans Regular"/>
              </a:rPr>
              <a:t>Gaziano, John Michael, et al. "Million Veteran Program: A mega-biobank to study genetic influences on health and disease." Journal of clinical epidemiology 70 (2016): 214-223.</a:t>
            </a:r>
            <a:endParaRPr b="0" lang="en-US" sz="11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Main cohort info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95680" y="1558800"/>
            <a:ext cx="6995520" cy="512352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901080" y="6829560"/>
            <a:ext cx="590904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Noto Sans Regular"/>
              </a:rPr>
              <a:t>Gaziano, John Michael, et al. "Million Veteran Program: A mega-biobank to study genetic influences on health and disease." Journal of clinical epidemiology 70 (2016): 214-223.</a:t>
            </a:r>
            <a:endParaRPr b="0" lang="en-US" sz="11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Recruitment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29680" y="1544040"/>
            <a:ext cx="7012080" cy="517212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901080" y="6829560"/>
            <a:ext cx="590904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Noto Sans Regular"/>
              </a:rPr>
              <a:t>Gaziano, John Michael, et al. "Million Veteran Program: A mega-biobank to study genetic influences on health and disease." Journal of clinical epidemiology 70 (2016): 214-223.</a:t>
            </a:r>
            <a:endParaRPr b="0" lang="en-US" sz="11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Main data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Medical record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Questionnaire data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Peripheral blood: plasma, buffy coat, and DNA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Genetic data: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All participant: 723K markers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28k participants: whole-exome sequencing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2k participants: whole genome sequencing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901080" y="6829560"/>
            <a:ext cx="590904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Noto Sans Regular"/>
              </a:rPr>
              <a:t>Gaziano, John Michael, et al. "Million Veteran Program: A mega-biobank to study genetic influences on health and disease." Journal of clinical epidemiology 70 (2016): 214-223.</a:t>
            </a:r>
            <a:endParaRPr b="0" lang="en-US" sz="11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spcAft>
                <a:spcPts val="1142"/>
              </a:spcAft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Affymetrix Axiom Biobank Array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Enriched for exome SNPs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Has tag SNPs validated for diseases, including psychiatric traits;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Has been augmented with biomarkers of specific interest to the VA population, including: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enrichment for African American and Hispanic ancestry markers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validated markers for common diseases (such as hypertension, prostate cancer, and breast cancer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901080" y="6829560"/>
            <a:ext cx="590904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Noto Sans Regular"/>
              </a:rPr>
              <a:t>Gaziano, John Michael, et al. "Million Veteran Program: A mega-biobank to study genetic influences on health and disease." Journal of clinical epidemiology 70 (2016): 214-223.</a:t>
            </a:r>
            <a:endParaRPr b="0" lang="en-US" sz="11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Self-reported conditions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14400" y="1554480"/>
            <a:ext cx="5039280" cy="52120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901080" y="6829560"/>
            <a:ext cx="5909040" cy="5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Noto Sans Regular"/>
              </a:rPr>
              <a:t>Gaziano, John Michael, et al. "Million Veteran Program: A mega-biobank to study genetic influences on health and disease." Journal of clinical epidemiology 70 (2016): 214-223.</a:t>
            </a:r>
            <a:endParaRPr b="0" lang="en-US" sz="11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Access to data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Access to metadata for initial queries to define population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Access to detailed data after first approval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Access to HPC after peer review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After analysis, add key findings, data, analysis and publication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Why interesting for us?</a:t>
            </a:r>
            <a:endParaRPr b="1" lang="en-US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Diverse USA population: ‘only’ 77% white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28k WES and 2k WGS → CNVs?</a:t>
            </a:r>
            <a:endParaRPr b="1" lang="en-US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 </a:t>
            </a:r>
            <a:endParaRPr b="0" lang="en-US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2021-11-10T15:48:19Z</dcterms:created>
  <dc:creator/>
  <dc:description/>
  <dc:language>en-US</dc:language>
  <cp:lastModifiedBy/>
  <dcterms:modified xsi:type="dcterms:W3CDTF">2021-11-10T16:25:20Z</dcterms:modified>
  <cp:revision>50</cp:revision>
  <dc:subject/>
  <dc:title>Alizarin</dc:title>
</cp:coreProperties>
</file>