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71" r:id="rId13"/>
    <p:sldId id="265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>
        <p:scale>
          <a:sx n="80" d="100"/>
          <a:sy n="80" d="100"/>
        </p:scale>
        <p:origin x="-318" y="1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27432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</a:t>
            </a:r>
            <a:r>
              <a:rPr lang="en-US" sz="2400" dirty="0" smtClean="0"/>
              <a:t>NAME: </a:t>
            </a:r>
            <a:r>
              <a:rPr lang="en-US" sz="2400" dirty="0" err="1" smtClean="0"/>
              <a:t>Ric</a:t>
            </a:r>
            <a:r>
              <a:rPr lang="en-US" sz="2400" dirty="0" err="1" smtClean="0"/>
              <a:t>herd</a:t>
            </a:r>
            <a:r>
              <a:rPr lang="en-US" sz="2400" dirty="0" smtClean="0"/>
              <a:t> Immanuel A</a:t>
            </a:r>
            <a:endParaRPr lang="en-US" sz="2400" dirty="0"/>
          </a:p>
          <a:p>
            <a:r>
              <a:rPr lang="en-US" sz="2400" dirty="0"/>
              <a:t>REGISTER NO AND </a:t>
            </a:r>
            <a:r>
              <a:rPr lang="en-US" sz="2400" dirty="0" smtClean="0"/>
              <a:t>NMID: </a:t>
            </a:r>
            <a:r>
              <a:rPr lang="en-US" sz="2400" dirty="0" smtClean="0"/>
              <a:t>24132011802521081 </a:t>
            </a:r>
            <a:r>
              <a:rPr lang="en-US" sz="2400" dirty="0" smtClean="0"/>
              <a:t>and </a:t>
            </a:r>
            <a:r>
              <a:rPr lang="en-US" sz="2400" dirty="0" smtClean="0"/>
              <a:t>asanm20124132011802521081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Computer Science</a:t>
            </a:r>
            <a:endParaRPr lang="en-US" sz="2400" dirty="0"/>
          </a:p>
          <a:p>
            <a:r>
              <a:rPr lang="en-US" sz="2400" dirty="0" smtClean="0"/>
              <a:t>COLLEGE:</a:t>
            </a:r>
            <a:r>
              <a:rPr lang="nn-NO" sz="2400" dirty="0" smtClean="0"/>
              <a:t>Arignar Anna Govt.Arts College/ Annamalai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3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4952" r="2817"/>
          <a:stretch>
            <a:fillRect/>
          </a:stretch>
        </p:blipFill>
        <p:spPr>
          <a:xfrm>
            <a:off x="304800" y="1981200"/>
            <a:ext cx="5334000" cy="3505200"/>
          </a:xfrm>
        </p:spPr>
      </p:pic>
      <p:pic>
        <p:nvPicPr>
          <p:cNvPr id="14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t="5332" r="2240"/>
          <a:stretch>
            <a:fillRect/>
          </a:stretch>
        </p:blipFill>
        <p:spPr>
          <a:xfrm>
            <a:off x="6324600" y="1981200"/>
            <a:ext cx="5486400" cy="34290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3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6812" r="2778"/>
          <a:stretch>
            <a:fillRect/>
          </a:stretch>
        </p:blipFill>
        <p:spPr>
          <a:xfrm>
            <a:off x="228600" y="2133600"/>
            <a:ext cx="5562600" cy="3200400"/>
          </a:xfrm>
        </p:spPr>
      </p:pic>
      <p:pic>
        <p:nvPicPr>
          <p:cNvPr id="14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t="5325" r="2873"/>
          <a:stretch>
            <a:fillRect/>
          </a:stretch>
        </p:blipFill>
        <p:spPr>
          <a:xfrm>
            <a:off x="6278563" y="2133600"/>
            <a:ext cx="5380037" cy="32004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pic>
        <p:nvPicPr>
          <p:cNvPr id="13" name="Content Placeholder 12" descr="Picture7.png"/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7014" r="2632"/>
          <a:stretch>
            <a:fillRect/>
          </a:stretch>
        </p:blipFill>
        <p:spPr>
          <a:xfrm>
            <a:off x="304800" y="2209800"/>
            <a:ext cx="5715000" cy="3352800"/>
          </a:xfrm>
        </p:spPr>
      </p:pic>
      <p:pic>
        <p:nvPicPr>
          <p:cNvPr id="14" name="Content Placeholder 13" descr="Picture8.png"/>
          <p:cNvPicPr>
            <a:picLocks noGrp="1" noChangeAspect="1"/>
          </p:cNvPicPr>
          <p:nvPr>
            <p:ph sz="half" idx="3"/>
          </p:nvPr>
        </p:nvPicPr>
        <p:blipFill>
          <a:blip r:embed="rId3"/>
          <a:srcRect t="5339" r="2179"/>
          <a:stretch>
            <a:fillRect/>
          </a:stretch>
        </p:blipFill>
        <p:spPr>
          <a:xfrm>
            <a:off x="6324600" y="2209800"/>
            <a:ext cx="5638800" cy="3352800"/>
          </a:xfrm>
        </p:spPr>
      </p:pic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438400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>
          <a:xfrm>
            <a:off x="0" y="1447800"/>
            <a:ext cx="10972800" cy="3693319"/>
          </a:xfrm>
        </p:spPr>
        <p:txBody>
          <a:bodyPr/>
          <a:lstStyle/>
          <a:p>
            <a:pPr algn="ctr"/>
            <a:endParaRPr lang="en-US" sz="4000" dirty="0" smtClean="0">
              <a:latin typeface="Baskerville Old Face" pitchFamily="18" charset="0"/>
            </a:endParaRP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The digital portfolio includes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sections for skills, projects,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contact details. It offers responsive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design, easy navigation, and</a:t>
            </a:r>
          </a:p>
          <a:p>
            <a:pPr algn="ctr"/>
            <a:r>
              <a:rPr lang="en-US" sz="4000" dirty="0" smtClean="0">
                <a:latin typeface="Baskerville Old Face" pitchFamily="18" charset="0"/>
              </a:rPr>
              <a:t>accessibility across devices.</a:t>
            </a:r>
            <a:endParaRPr lang="en-US" sz="4000" dirty="0">
              <a:latin typeface="Baskerville Old Face" pitchFamily="18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13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3" name="Text Placeholder 22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1846659"/>
          </a:xfrm>
        </p:spPr>
        <p:txBody>
          <a:bodyPr/>
          <a:lstStyle/>
          <a:p>
            <a:pPr algn="ctr"/>
            <a:endParaRPr lang="en-US" sz="4000" dirty="0" smtClean="0"/>
          </a:p>
          <a:p>
            <a:pPr algn="ctr"/>
            <a:endParaRPr lang="en-US" sz="4000" dirty="0" smtClean="0"/>
          </a:p>
          <a:p>
            <a:pPr algn="ctr"/>
            <a:r>
              <a:rPr lang="en-US" sz="4000" b="1" dirty="0" smtClean="0">
                <a:latin typeface="Baskerville Old Face" pitchFamily="18" charset="0"/>
              </a:rPr>
              <a:t>Digital portfolio  </a:t>
            </a:r>
            <a:endParaRPr lang="en-US" sz="4000" b="1" dirty="0">
              <a:latin typeface="Baskerville Old Face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1" name="Text Placeholder 10"/>
          <p:cNvSpPr>
            <a:spLocks noGrp="1"/>
          </p:cNvSpPr>
          <p:nvPr>
            <p:ph type="body" idx="1"/>
          </p:nvPr>
        </p:nvSpPr>
        <p:spPr>
          <a:xfrm>
            <a:off x="0" y="1577340"/>
            <a:ext cx="9296400" cy="4526280"/>
          </a:xfrm>
        </p:spPr>
        <p:txBody>
          <a:bodyPr/>
          <a:lstStyle/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Traditional resumes fail to highlight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skills effectively; a digital </a:t>
            </a:r>
            <a:r>
              <a:rPr lang="en-US" sz="3600" dirty="0" err="1" smtClean="0">
                <a:latin typeface="Baskerville Old Face" pitchFamily="18" charset="0"/>
              </a:rPr>
              <a:t>portfohio</a:t>
            </a:r>
            <a:endParaRPr lang="en-US" sz="3600" dirty="0" smtClean="0">
              <a:latin typeface="Baskerville Old Face" pitchFamily="18" charset="0"/>
            </a:endParaRP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provides an interactive solution.</a:t>
            </a:r>
            <a:endParaRPr lang="en-US" sz="3600" dirty="0">
              <a:latin typeface="Baskerville Old Face" pitchFamily="18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4" name="Text Placeholder 13"/>
          <p:cNvSpPr>
            <a:spLocks noGrp="1"/>
          </p:cNvSpPr>
          <p:nvPr>
            <p:ph type="body" idx="1"/>
          </p:nvPr>
        </p:nvSpPr>
        <p:spPr>
          <a:xfrm>
            <a:off x="0" y="1752600"/>
            <a:ext cx="10972800" cy="3016210"/>
          </a:xfrm>
        </p:spPr>
        <p:txBody>
          <a:bodyPr/>
          <a:lstStyle/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The digital portfolio is an online platform to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display skills, projects, and </a:t>
            </a:r>
            <a:r>
              <a:rPr lang="en-US" sz="2800" dirty="0" err="1" smtClean="0">
                <a:latin typeface="Arial Rounded MT Bold" pitchFamily="34" charset="0"/>
              </a:rPr>
              <a:t>achievements.It</a:t>
            </a:r>
            <a:endParaRPr lang="en-US" sz="2800" dirty="0" smtClean="0">
              <a:latin typeface="Arial Rounded MT Bold" pitchFamily="34" charset="0"/>
            </a:endParaRP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enhances personal branding and makes</a:t>
            </a:r>
          </a:p>
          <a:p>
            <a:pPr algn="ctr"/>
            <a:r>
              <a:rPr lang="en-US" sz="2800" dirty="0" smtClean="0">
                <a:latin typeface="Arial Rounded MT Bold" pitchFamily="34" charset="0"/>
              </a:rPr>
              <a:t>information easily accessible.</a:t>
            </a:r>
            <a:endParaRPr lang="en-US" sz="2800" dirty="0">
              <a:latin typeface="Arial Rounded MT Bold" pitchFamily="34" charset="0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0" y="2057400"/>
            <a:ext cx="10972800" cy="2503170"/>
          </a:xfrm>
        </p:spPr>
        <p:txBody>
          <a:bodyPr/>
          <a:lstStyle/>
          <a:p>
            <a:pPr algn="ctr"/>
            <a:r>
              <a:rPr lang="en-US" sz="3200" dirty="0" smtClean="0">
                <a:latin typeface="Baskerville Old Face" pitchFamily="18" charset="0"/>
              </a:rPr>
              <a:t>The end users of a digital portfolio are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students, job seekers, and professionals.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Recruiters, employers, and academic</a:t>
            </a:r>
          </a:p>
          <a:p>
            <a:pPr algn="ctr"/>
            <a:r>
              <a:rPr lang="en-US" sz="3200" dirty="0" smtClean="0">
                <a:latin typeface="Baskerville Old Face" pitchFamily="18" charset="0"/>
              </a:rPr>
              <a:t>evaluators also use it for assessment.</a:t>
            </a:r>
            <a:endParaRPr lang="en-US" sz="3200" dirty="0">
              <a:latin typeface="Baskerville Old Face" pitchFamily="18" charset="0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idx="1"/>
          </p:nvPr>
        </p:nvSpPr>
        <p:spPr>
          <a:xfrm>
            <a:off x="762000" y="1676400"/>
            <a:ext cx="10972800" cy="2819400"/>
          </a:xfrm>
        </p:spPr>
        <p:txBody>
          <a:bodyPr/>
          <a:lstStyle/>
          <a:p>
            <a:pPr algn="ctr"/>
            <a:endParaRPr lang="en-US" sz="3200" dirty="0" smtClean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The digital portfolio is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developed using HTML, CSS,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and </a:t>
            </a:r>
            <a:r>
              <a:rPr lang="en-US" sz="3200" dirty="0" err="1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Javascript</a:t>
            </a:r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 for design and</a:t>
            </a:r>
          </a:p>
          <a:p>
            <a:pPr algn="ctr"/>
            <a:r>
              <a:rPr lang="en-US" sz="3200" dirty="0" smtClean="0">
                <a:latin typeface="Arial Unicode MS" pitchFamily="34" charset="-128"/>
                <a:ea typeface="Arial Unicode MS" pitchFamily="34" charset="-128"/>
                <a:cs typeface="Arial Unicode MS" pitchFamily="34" charset="-128"/>
              </a:rPr>
              <a:t>interactivity.</a:t>
            </a:r>
            <a:endParaRPr lang="en-US" sz="3200" dirty="0">
              <a:latin typeface="Arial Unicode MS" pitchFamily="34" charset="-128"/>
              <a:ea typeface="Arial Unicode MS" pitchFamily="34" charset="-128"/>
              <a:cs typeface="Arial Unicode MS" pitchFamily="34" charset="-128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Text Placeholder 11"/>
          <p:cNvSpPr>
            <a:spLocks noGrp="1"/>
          </p:cNvSpPr>
          <p:nvPr>
            <p:ph type="body" idx="1"/>
          </p:nvPr>
        </p:nvSpPr>
        <p:spPr>
          <a:xfrm>
            <a:off x="685800" y="1828800"/>
            <a:ext cx="10972800" cy="2769989"/>
          </a:xfrm>
        </p:spPr>
        <p:txBody>
          <a:bodyPr/>
          <a:lstStyle/>
          <a:p>
            <a:endParaRPr lang="en-US" sz="3600" dirty="0" smtClean="0">
              <a:latin typeface="Baskerville Old Face" pitchFamily="18" charset="0"/>
            </a:endParaRPr>
          </a:p>
          <a:p>
            <a:r>
              <a:rPr lang="en-US" sz="3600" dirty="0" smtClean="0">
                <a:latin typeface="Baskerville Old Face" pitchFamily="18" charset="0"/>
              </a:rPr>
              <a:t>The digital </a:t>
            </a:r>
            <a:r>
              <a:rPr lang="en-US" sz="3600" dirty="0" err="1" smtClean="0">
                <a:latin typeface="Baskerville Old Face" pitchFamily="18" charset="0"/>
              </a:rPr>
              <a:t>portfolic</a:t>
            </a:r>
            <a:r>
              <a:rPr lang="en-US" sz="3600" dirty="0" smtClean="0">
                <a:latin typeface="Baskerville Old Face" pitchFamily="18" charset="0"/>
              </a:rPr>
              <a:t> follows a clean and</a:t>
            </a:r>
          </a:p>
          <a:p>
            <a:r>
              <a:rPr lang="en-US" sz="3600" dirty="0" smtClean="0">
                <a:latin typeface="Baskerville Old Face" pitchFamily="18" charset="0"/>
              </a:rPr>
              <a:t>responsive layout with sections like Home,</a:t>
            </a:r>
          </a:p>
          <a:p>
            <a:r>
              <a:rPr lang="en-US" sz="3600" dirty="0" smtClean="0">
                <a:latin typeface="Baskerville Old Face" pitchFamily="18" charset="0"/>
              </a:rPr>
              <a:t>About Me, </a:t>
            </a:r>
            <a:r>
              <a:rPr lang="en-US" sz="3600" dirty="0" err="1" smtClean="0">
                <a:latin typeface="Baskerville Old Face" pitchFamily="18" charset="0"/>
              </a:rPr>
              <a:t>skils</a:t>
            </a:r>
            <a:r>
              <a:rPr lang="en-US" sz="3600" dirty="0" smtClean="0">
                <a:latin typeface="Baskerville Old Face" pitchFamily="18" charset="0"/>
              </a:rPr>
              <a:t>, Projects, and Contact. A</a:t>
            </a:r>
          </a:p>
          <a:p>
            <a:r>
              <a:rPr lang="en-US" sz="3600" dirty="0" smtClean="0">
                <a:latin typeface="Baskerville Old Face" pitchFamily="18" charset="0"/>
              </a:rPr>
              <a:t>simple navigation bar.</a:t>
            </a:r>
            <a:endParaRPr lang="en-US" sz="3600" dirty="0"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2286000"/>
            <a:ext cx="10972800" cy="2492990"/>
          </a:xfrm>
        </p:spPr>
        <p:txBody>
          <a:bodyPr/>
          <a:lstStyle/>
          <a:p>
            <a:pPr algn="ctr"/>
            <a:r>
              <a:rPr lang="en-US" sz="3600" dirty="0" smtClean="0">
                <a:latin typeface="Baskerville Old Face" pitchFamily="18" charset="0"/>
              </a:rPr>
              <a:t>Pour digital portfolio shows a blue themed webpage</a:t>
            </a:r>
          </a:p>
          <a:p>
            <a:pPr algn="ctr"/>
            <a:r>
              <a:rPr lang="en-US" sz="3600" dirty="0" smtClean="0">
                <a:latin typeface="Baskerville Old Face" pitchFamily="18" charset="0"/>
              </a:rPr>
              <a:t>with a header, footer, and sections like About, Skills,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Projects,Contact.lt</a:t>
            </a:r>
            <a:r>
              <a:rPr lang="en-US" sz="3600" dirty="0" smtClean="0">
                <a:latin typeface="Baskerville Old Face" pitchFamily="18" charset="0"/>
              </a:rPr>
              <a:t> [</a:t>
            </a:r>
            <a:r>
              <a:rPr lang="en-US" sz="3600" dirty="0" err="1" smtClean="0">
                <a:latin typeface="Baskerville Old Face" pitchFamily="18" charset="0"/>
              </a:rPr>
              <a:t>ooks</a:t>
            </a:r>
            <a:r>
              <a:rPr lang="en-US" sz="3600" dirty="0" smtClean="0">
                <a:latin typeface="Baskerville Old Face" pitchFamily="18" charset="0"/>
              </a:rPr>
              <a:t> neat, interactive, and</a:t>
            </a:r>
          </a:p>
          <a:p>
            <a:pPr algn="ctr"/>
            <a:r>
              <a:rPr lang="en-US" sz="3600" dirty="0" err="1" smtClean="0">
                <a:latin typeface="Baskerville Old Face" pitchFamily="18" charset="0"/>
              </a:rPr>
              <a:t>highfights</a:t>
            </a:r>
            <a:r>
              <a:rPr lang="en-US" sz="3600" dirty="0" smtClean="0">
                <a:latin typeface="Baskerville Old Face" pitchFamily="18" charset="0"/>
              </a:rPr>
              <a:t> personal details and work.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392</TotalTime>
  <Words>286</Words>
  <Application>Microsoft Office PowerPoint</Application>
  <PresentationFormat>Custom</PresentationFormat>
  <Paragraphs>84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RESULTS AND SCREENSHOTS</vt:lpstr>
      <vt:lpstr>RESULTS AND SCREENSHOTS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</cp:lastModifiedBy>
  <cp:revision>28</cp:revision>
  <dcterms:created xsi:type="dcterms:W3CDTF">2024-03-29T15:07:22Z</dcterms:created>
  <dcterms:modified xsi:type="dcterms:W3CDTF">2025-09-02T19:52:06Z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