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December 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December 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Gruss</a:t>
            </a:r>
          </a:p>
          <a:p>
            <a:r>
              <a:rPr lang="en-US" dirty="0" smtClean="0"/>
              <a:t>Scout </a:t>
            </a:r>
            <a:r>
              <a:rPr lang="en-US" dirty="0" err="1" smtClean="0"/>
              <a:t>Sujiyot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 smtClean="0"/>
              <a:t>Team 10: Bike Sharing Demand</a:t>
            </a:r>
            <a:endParaRPr lang="en-US" sz="3600" cap="none" dirty="0"/>
          </a:p>
        </p:txBody>
      </p:sp>
      <p:pic>
        <p:nvPicPr>
          <p:cNvPr id="5" name="Picture 4" descr="bik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40" y="3637884"/>
            <a:ext cx="4320638" cy="2880426"/>
          </a:xfrm>
          <a:prstGeom prst="rect">
            <a:avLst/>
          </a:prstGeom>
        </p:spPr>
      </p:pic>
      <p:pic>
        <p:nvPicPr>
          <p:cNvPr id="6" name="Picture 5" descr="bike_silhouet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50172"/>
            <a:ext cx="1911042" cy="1234171"/>
          </a:xfrm>
          <a:prstGeom prst="rect">
            <a:avLst/>
          </a:prstGeom>
        </p:spPr>
      </p:pic>
      <p:pic>
        <p:nvPicPr>
          <p:cNvPr id="7" name="Picture 6" descr="bike_silhouet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36" y="850172"/>
            <a:ext cx="1911042" cy="1234171"/>
          </a:xfrm>
          <a:prstGeom prst="rect">
            <a:avLst/>
          </a:prstGeom>
        </p:spPr>
      </p:pic>
      <p:pic>
        <p:nvPicPr>
          <p:cNvPr id="8" name="Picture 7" descr="bike_silhouet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1" y="850172"/>
            <a:ext cx="1911042" cy="12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0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Bike Sharing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51" y="1524000"/>
            <a:ext cx="9144000" cy="192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03" y="3501999"/>
            <a:ext cx="4880951" cy="31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4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Algorithm(s)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702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Accurate:  Naïve Bayes Classifier, dividing counts into 5 bins  of approximately 200 bikes each:  light, light-medium, medium, medium-heavy, and heavy.  Numerical features are scaled.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87653"/>
            <a:ext cx="454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time_of_day</a:t>
            </a:r>
            <a:r>
              <a:rPr lang="en-US" dirty="0"/>
              <a:t> + season + holiday + </a:t>
            </a:r>
            <a:endParaRPr lang="en-US" dirty="0" smtClean="0"/>
          </a:p>
          <a:p>
            <a:r>
              <a:rPr lang="en-US" dirty="0" err="1" smtClean="0"/>
              <a:t>workingday</a:t>
            </a:r>
            <a:r>
              <a:rPr lang="en-US" dirty="0" smtClean="0"/>
              <a:t> + weather </a:t>
            </a:r>
            <a:r>
              <a:rPr lang="en-US" dirty="0"/>
              <a:t>+  </a:t>
            </a:r>
            <a:r>
              <a:rPr lang="en-US" dirty="0" err="1"/>
              <a:t>atemp_scaled</a:t>
            </a:r>
            <a:r>
              <a:rPr lang="en-US" dirty="0"/>
              <a:t> </a:t>
            </a:r>
            <a:r>
              <a:rPr lang="en-US" dirty="0" smtClean="0"/>
              <a:t>+</a:t>
            </a:r>
          </a:p>
          <a:p>
            <a:r>
              <a:rPr lang="en-US" dirty="0" err="1" smtClean="0"/>
              <a:t>humidity_scaled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windspeed_scaled</a:t>
            </a:r>
            <a:endParaRPr lang="en-US" dirty="0"/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004889" y="2740053"/>
            <a:ext cx="600047" cy="600047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4700" y="2817285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Numerical Prediction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22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765" y="1681035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5-fold validation, the Naïve Bayes classifier achieves an accuracy of </a:t>
            </a:r>
          </a:p>
          <a:p>
            <a:r>
              <a:rPr lang="en-US" dirty="0" smtClean="0"/>
              <a:t>68% on </a:t>
            </a:r>
            <a:r>
              <a:rPr lang="en-US" b="1" dirty="0" smtClean="0"/>
              <a:t>test data</a:t>
            </a:r>
            <a:r>
              <a:rPr lang="en-US" dirty="0" smtClean="0"/>
              <a:t>.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64" y="2581668"/>
            <a:ext cx="79997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 = </a:t>
            </a:r>
            <a:r>
              <a:rPr lang="en-US" sz="1400" dirty="0" err="1"/>
              <a:t>train_test_split</a:t>
            </a:r>
            <a:r>
              <a:rPr lang="en-US" sz="1400" dirty="0"/>
              <a:t>(</a:t>
            </a:r>
            <a:r>
              <a:rPr lang="en-US" sz="1400" dirty="0" err="1"/>
              <a:t>bike_data_X</a:t>
            </a:r>
            <a:r>
              <a:rPr lang="en-US" sz="1400" dirty="0"/>
              <a:t>, </a:t>
            </a:r>
            <a:r>
              <a:rPr lang="en-US" sz="1400" dirty="0" err="1"/>
              <a:t>bike_data_y</a:t>
            </a:r>
            <a:r>
              <a:rPr lang="en-US" sz="1400" dirty="0"/>
              <a:t>, </a:t>
            </a:r>
            <a:r>
              <a:rPr lang="en-US" sz="1400" dirty="0" err="1"/>
              <a:t>test_size</a:t>
            </a:r>
            <a:r>
              <a:rPr lang="en-US" sz="1400" dirty="0"/>
              <a:t>=0.8)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clf</a:t>
            </a:r>
            <a:r>
              <a:rPr lang="en-US" sz="1400" dirty="0"/>
              <a:t> = </a:t>
            </a:r>
            <a:r>
              <a:rPr lang="en-US" sz="1400" dirty="0" err="1"/>
              <a:t>MultinomialNB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clf.fit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MultinomialNB</a:t>
            </a:r>
            <a:r>
              <a:rPr lang="en-US" sz="1400" dirty="0"/>
              <a:t>(alpha=1.0, </a:t>
            </a:r>
            <a:r>
              <a:rPr lang="en-US" sz="1400" dirty="0" err="1"/>
              <a:t>class_prior</a:t>
            </a:r>
            <a:r>
              <a:rPr lang="en-US" sz="1400" dirty="0"/>
              <a:t>=None, </a:t>
            </a:r>
            <a:r>
              <a:rPr lang="en-US" sz="1400" dirty="0" err="1"/>
              <a:t>fit_prior</a:t>
            </a:r>
            <a:r>
              <a:rPr lang="en-US" sz="1400" dirty="0"/>
              <a:t>=True)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test_dataframe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test_dataframe</a:t>
            </a:r>
            <a:r>
              <a:rPr lang="en-US" sz="1400" dirty="0"/>
              <a:t>['category'] = </a:t>
            </a:r>
            <a:r>
              <a:rPr lang="en-US" sz="1400" dirty="0" err="1"/>
              <a:t>y_test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test_dataframe</a:t>
            </a:r>
            <a:r>
              <a:rPr lang="en-US" sz="1400" dirty="0"/>
              <a:t>['</a:t>
            </a:r>
            <a:r>
              <a:rPr lang="en-US" sz="1400" dirty="0" err="1"/>
              <a:t>pred_category</a:t>
            </a:r>
            <a:r>
              <a:rPr lang="en-US" sz="1400" dirty="0"/>
              <a:t>'] = </a:t>
            </a:r>
            <a:r>
              <a:rPr lang="en-US" sz="1400" dirty="0" err="1"/>
              <a:t>clf.predict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print </a:t>
            </a:r>
            <a:r>
              <a:rPr lang="en-US" sz="1400" dirty="0" err="1"/>
              <a:t>test_dataframe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 smtClean="0"/>
              <a:t>evaluate_cross_validation</a:t>
            </a:r>
            <a:r>
              <a:rPr lang="en-US" sz="1400" dirty="0"/>
              <a:t>(</a:t>
            </a:r>
            <a:r>
              <a:rPr lang="en-US" sz="1400" dirty="0" err="1"/>
              <a:t>clf</a:t>
            </a:r>
            <a:r>
              <a:rPr lang="en-US" sz="1400" dirty="0"/>
              <a:t>, 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, 5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it-IT" sz="1400" dirty="0" err="1"/>
              <a:t>Mean</a:t>
            </a:r>
            <a:r>
              <a:rPr lang="it-IT" sz="1400" dirty="0"/>
              <a:t> score: 0.662 (+/- 0.013)</a:t>
            </a:r>
          </a:p>
          <a:p>
            <a:r>
              <a:rPr lang="it-IT" sz="1400" dirty="0"/>
              <a:t>[ 0.68140069  0.68943743  0.67336395  0.67623421  0.67489948]</a:t>
            </a:r>
          </a:p>
          <a:p>
            <a:r>
              <a:rPr lang="it-IT" sz="1400" dirty="0" err="1"/>
              <a:t>Mean</a:t>
            </a:r>
            <a:r>
              <a:rPr lang="it-IT" sz="1400" dirty="0"/>
              <a:t> score: 0.679 (+/- 0.003)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606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1" y="533400"/>
            <a:ext cx="8843999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Conclusions and </a:t>
            </a:r>
            <a:r>
              <a:rPr lang="en-US" sz="3200" dirty="0" smtClean="0"/>
              <a:t>Deployment Recommendations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61" y="2255567"/>
            <a:ext cx="5700244" cy="41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36</TotalTime>
  <Words>220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Team 10: Bike Sharing Demand</vt:lpstr>
      <vt:lpstr>Executive Summary</vt:lpstr>
      <vt:lpstr>Kaggle Bike Sharing Data</vt:lpstr>
      <vt:lpstr>Numerical Summaries</vt:lpstr>
      <vt:lpstr>Visualizations</vt:lpstr>
      <vt:lpstr>Machine Learning Algorithm(s)</vt:lpstr>
      <vt:lpstr>Machine Learning Validation</vt:lpstr>
      <vt:lpstr>Conclusions and Deployment Recommendations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10: Kaggle Bike Sharing Demand</dc:title>
  <dc:creator>Rich Gruss</dc:creator>
  <cp:lastModifiedBy>Rich Gruss</cp:lastModifiedBy>
  <cp:revision>13</cp:revision>
  <dcterms:created xsi:type="dcterms:W3CDTF">2014-12-03T19:40:52Z</dcterms:created>
  <dcterms:modified xsi:type="dcterms:W3CDTF">2014-12-05T17:03:14Z</dcterms:modified>
</cp:coreProperties>
</file>