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97" r:id="rId5"/>
  </p:sldMasterIdLst>
  <p:notesMasterIdLst>
    <p:notesMasterId r:id="rId15"/>
  </p:notesMasterIdLst>
  <p:handoutMasterIdLst>
    <p:handoutMasterId r:id="rId16"/>
  </p:handoutMasterIdLst>
  <p:sldIdLst>
    <p:sldId id="256" r:id="rId6"/>
    <p:sldId id="303" r:id="rId7"/>
    <p:sldId id="287" r:id="rId8"/>
    <p:sldId id="305" r:id="rId9"/>
    <p:sldId id="306" r:id="rId10"/>
    <p:sldId id="312" r:id="rId11"/>
    <p:sldId id="313" r:id="rId12"/>
    <p:sldId id="314" r:id="rId13"/>
    <p:sldId id="31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DA4DA4-93A4-44F4-89C5-CF5D9DFD86C2}">
          <p14:sldIdLst>
            <p14:sldId id="256"/>
          </p14:sldIdLst>
        </p14:section>
        <p14:section name="My Section" id="{B6506B67-D42A-449F-8D51-93E0D8B825C0}">
          <p14:sldIdLst>
            <p14:sldId id="303"/>
            <p14:sldId id="287"/>
            <p14:sldId id="305"/>
            <p14:sldId id="306"/>
            <p14:sldId id="312"/>
            <p14:sldId id="313"/>
            <p14:sldId id="314"/>
            <p14:sldId id="311"/>
          </p14:sldIdLst>
        </p14:section>
        <p14:section name="Model from AUDC 2016" id="{CDF93FE1-C5D7-47AE-8B4E-7AA5F65B823A}">
          <p14:sldIdLst/>
        </p14:section>
        <p14:section name="Slide Templates" id="{325D29BC-1147-443A-B02C-6D1FE067A13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AEB4"/>
    <a:srgbClr val="79858F"/>
    <a:srgbClr val="BBC917"/>
    <a:srgbClr val="414349"/>
    <a:srgbClr val="FFFFFF"/>
    <a:srgbClr val="343F49"/>
    <a:srgbClr val="E2E7EB"/>
    <a:srgbClr val="8B969F"/>
    <a:srgbClr val="B7B800"/>
    <a:srgbClr val="5C68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63"/>
    <p:restoredTop sz="94667"/>
  </p:normalViewPr>
  <p:slideViewPr>
    <p:cSldViewPr snapToGrid="0" snapToObjects="1" showGuides="1">
      <p:cViewPr varScale="1">
        <p:scale>
          <a:sx n="83" d="100"/>
          <a:sy n="83" d="100"/>
        </p:scale>
        <p:origin x="859" y="7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46" d="100"/>
          <a:sy n="146" d="100"/>
        </p:scale>
        <p:origin x="412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925D-454B-5846-9A6E-A4ED7F76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68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0250A-8A4F-044E-9AD9-61CA536900B2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F0775-1836-9845-BBA0-E0BFA4B2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0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2303292" y="2723133"/>
            <a:ext cx="7654365" cy="1477328"/>
          </a:xfrm>
          <a:noFill/>
        </p:spPr>
        <p:txBody>
          <a:bodyPr lIns="0" tIns="0" rIns="180000" bIns="0" anchor="b"/>
          <a:lstStyle>
            <a:lvl1pPr>
              <a:lnSpc>
                <a:spcPct val="80000"/>
              </a:lnSpc>
              <a:defRPr lang="de-DE" sz="6000" spc="-50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>
              <a:spcAft>
                <a:spcPts val="600"/>
              </a:spcAft>
            </a:pPr>
            <a:r>
              <a:rPr lang="en-US" noProof="0" dirty="0"/>
              <a:t>Session title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303292" y="4212442"/>
            <a:ext cx="7654365" cy="569107"/>
          </a:xfrm>
          <a:prstGeom prst="rect">
            <a:avLst/>
          </a:prstGeom>
        </p:spPr>
        <p:txBody>
          <a:bodyPr wrap="square" lIns="0" tIns="182880" rIns="1800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kumimoji="0" lang="en-US" sz="2200" b="0" i="0" u="none" strike="noStrike" cap="none" spc="0" normalizeH="0" baseline="0" dirty="0">
                <a:ln>
                  <a:noFill/>
                </a:ln>
                <a:solidFill>
                  <a:srgbClr val="A3A9AE"/>
                </a:solidFill>
                <a:effectLst/>
                <a:uLnTx/>
                <a:uFillTx/>
              </a:defRPr>
            </a:lvl1pPr>
          </a:lstStyle>
          <a:p>
            <a:pPr marL="0" lvl="0"/>
            <a:r>
              <a:rPr lang="en-US" noProof="0" dirty="0"/>
              <a:t>Click to edit session subtitle style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303292" y="5366697"/>
            <a:ext cx="4302125" cy="3683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1EAEB4"/>
                </a:solidFill>
              </a:defRPr>
            </a:lvl1pPr>
            <a:lvl2pPr marL="457200" indent="0">
              <a:buNone/>
              <a:defRPr>
                <a:solidFill>
                  <a:srgbClr val="D0DD28"/>
                </a:solidFill>
              </a:defRPr>
            </a:lvl2pPr>
            <a:lvl3pPr marL="914400" indent="0">
              <a:buNone/>
              <a:defRPr>
                <a:solidFill>
                  <a:srgbClr val="D0DD28"/>
                </a:solidFill>
              </a:defRPr>
            </a:lvl3pPr>
            <a:lvl4pPr marL="1371600" indent="0">
              <a:buNone/>
              <a:defRPr>
                <a:solidFill>
                  <a:srgbClr val="D0DD28"/>
                </a:solidFill>
              </a:defRPr>
            </a:lvl4pPr>
            <a:lvl5pPr marL="1828800" indent="0">
              <a:buNone/>
              <a:defRPr>
                <a:solidFill>
                  <a:srgbClr val="D0DD28"/>
                </a:solidFill>
              </a:defRPr>
            </a:lvl5pPr>
          </a:lstStyle>
          <a:p>
            <a:pPr lvl="0"/>
            <a:r>
              <a:rPr lang="en-US"/>
              <a:t>Enter presenter’s name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918" y="534242"/>
            <a:ext cx="3019644" cy="585811"/>
          </a:xfrm>
          <a:prstGeom prst="rect">
            <a:avLst/>
          </a:prstGeom>
        </p:spPr>
      </p:pic>
      <p:sp>
        <p:nvSpPr>
          <p:cNvPr id="1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303292" y="5803541"/>
            <a:ext cx="4302125" cy="3683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1EAEB4"/>
                </a:solidFill>
              </a:defRPr>
            </a:lvl1pPr>
            <a:lvl2pPr marL="457200" indent="0">
              <a:buNone/>
              <a:defRPr>
                <a:solidFill>
                  <a:srgbClr val="D0DD28"/>
                </a:solidFill>
              </a:defRPr>
            </a:lvl2pPr>
            <a:lvl3pPr marL="914400" indent="0">
              <a:buNone/>
              <a:defRPr>
                <a:solidFill>
                  <a:srgbClr val="D0DD28"/>
                </a:solidFill>
              </a:defRPr>
            </a:lvl3pPr>
            <a:lvl4pPr marL="1371600" indent="0">
              <a:buNone/>
              <a:defRPr>
                <a:solidFill>
                  <a:srgbClr val="D0DD28"/>
                </a:solidFill>
              </a:defRPr>
            </a:lvl4pPr>
            <a:lvl5pPr marL="1828800" indent="0">
              <a:buNone/>
              <a:defRPr>
                <a:solidFill>
                  <a:srgbClr val="D0DD28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692899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6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Content - Title + 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1943618"/>
            <a:ext cx="6322142" cy="3613785"/>
          </a:xfrm>
          <a:prstGeom prst="rect">
            <a:avLst/>
          </a:prstGeom>
          <a:solidFill>
            <a:srgbClr val="E2E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838201" y="2217939"/>
            <a:ext cx="5007964" cy="3074670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1600"/>
              </a:spcBef>
              <a:defRPr>
                <a:solidFill>
                  <a:srgbClr val="79858F"/>
                </a:solidFill>
              </a:defRPr>
            </a:lvl1pPr>
            <a:lvl2pPr>
              <a:lnSpc>
                <a:spcPct val="100000"/>
              </a:lnSpc>
              <a:spcBef>
                <a:spcPts val="1600"/>
              </a:spcBef>
              <a:defRPr>
                <a:solidFill>
                  <a:srgbClr val="79858F"/>
                </a:solidFill>
              </a:defRPr>
            </a:lvl2pPr>
            <a:lvl3pPr>
              <a:lnSpc>
                <a:spcPct val="100000"/>
              </a:lnSpc>
              <a:spcBef>
                <a:spcPts val="1600"/>
              </a:spcBef>
              <a:defRPr>
                <a:solidFill>
                  <a:srgbClr val="79858F"/>
                </a:solidFill>
              </a:defRPr>
            </a:lvl3pPr>
            <a:lvl4pPr>
              <a:lnSpc>
                <a:spcPct val="100000"/>
              </a:lnSpc>
              <a:spcBef>
                <a:spcPts val="1600"/>
              </a:spcBef>
              <a:defRPr>
                <a:solidFill>
                  <a:srgbClr val="79858F"/>
                </a:solidFill>
              </a:defRPr>
            </a:lvl4pPr>
            <a:lvl5pPr>
              <a:lnSpc>
                <a:spcPct val="100000"/>
              </a:lnSpc>
              <a:spcBef>
                <a:spcPts val="1600"/>
              </a:spcBef>
              <a:defRPr>
                <a:solidFill>
                  <a:srgbClr val="79858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322142" y="1943618"/>
            <a:ext cx="5031658" cy="36137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548640"/>
            <a:ext cx="109728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4400">
                <a:solidFill>
                  <a:srgbClr val="1EAEB4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headline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83" y="6163657"/>
            <a:ext cx="1593079" cy="2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7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Content - Title + Subtitle + Content + Color Bo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475922" y="1554480"/>
            <a:ext cx="5120640" cy="3613003"/>
          </a:xfrm>
          <a:prstGeom prst="rect">
            <a:avLst/>
          </a:prstGeom>
          <a:solidFill>
            <a:srgbClr val="BBC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BC917"/>
              </a:solidFill>
            </a:endParaRPr>
          </a:p>
        </p:txBody>
      </p:sp>
      <p:sp>
        <p:nvSpPr>
          <p:cNvPr id="17" name="Content Placeholder 9"/>
          <p:cNvSpPr>
            <a:spLocks noGrp="1"/>
          </p:cNvSpPr>
          <p:nvPr>
            <p:ph sz="quarter" idx="15"/>
          </p:nvPr>
        </p:nvSpPr>
        <p:spPr>
          <a:xfrm>
            <a:off x="640080" y="1554480"/>
            <a:ext cx="5120640" cy="3613003"/>
          </a:xfrm>
        </p:spPr>
        <p:txBody>
          <a:bodyPr vert="horz" lIns="0" tIns="45720" rIns="0" bIns="45720" rtlCol="0" anchor="ctr">
            <a:normAutofit/>
          </a:bodyPr>
          <a:lstStyle>
            <a:lvl1pPr>
              <a:defRPr lang="en-US" dirty="0" smtClean="0">
                <a:solidFill>
                  <a:srgbClr val="79858F"/>
                </a:solidFill>
              </a:defRPr>
            </a:lvl1pPr>
            <a:lvl2pPr>
              <a:defRPr lang="en-US" dirty="0" smtClean="0">
                <a:solidFill>
                  <a:srgbClr val="8B969F"/>
                </a:solidFill>
              </a:defRPr>
            </a:lvl2pPr>
            <a:lvl3pPr>
              <a:defRPr lang="en-US" dirty="0" smtClean="0">
                <a:solidFill>
                  <a:srgbClr val="8B969F"/>
                </a:solidFill>
              </a:defRPr>
            </a:lvl3pPr>
            <a:lvl4pPr>
              <a:defRPr lang="en-US" dirty="0" smtClean="0">
                <a:solidFill>
                  <a:srgbClr val="8B969F"/>
                </a:solidFill>
              </a:defRPr>
            </a:lvl4pPr>
            <a:lvl5pPr>
              <a:defRPr lang="en-US" dirty="0">
                <a:solidFill>
                  <a:srgbClr val="8B969F"/>
                </a:solidFill>
              </a:defRPr>
            </a:lvl5pPr>
          </a:lstStyle>
          <a:p>
            <a:pPr lvl="0"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18" name="Content Placeholder 9"/>
          <p:cNvSpPr>
            <a:spLocks noGrp="1"/>
          </p:cNvSpPr>
          <p:nvPr>
            <p:ph sz="quarter" idx="16"/>
          </p:nvPr>
        </p:nvSpPr>
        <p:spPr>
          <a:xfrm>
            <a:off x="6837811" y="1863091"/>
            <a:ext cx="4494844" cy="3006090"/>
          </a:xfrm>
        </p:spPr>
        <p:txBody>
          <a:bodyPr anchor="ctr">
            <a:normAutofit/>
          </a:bodyPr>
          <a:lstStyle>
            <a:lvl1pPr>
              <a:lnSpc>
                <a:spcPct val="95000"/>
              </a:lnSpc>
              <a:defRPr sz="2000">
                <a:solidFill>
                  <a:schemeClr val="bg1"/>
                </a:solidFill>
              </a:defRPr>
            </a:lvl1pPr>
            <a:lvl2pPr>
              <a:lnSpc>
                <a:spcPct val="95000"/>
              </a:lnSpc>
              <a:defRPr sz="1800">
                <a:solidFill>
                  <a:schemeClr val="bg1"/>
                </a:solidFill>
              </a:defRPr>
            </a:lvl2pPr>
            <a:lvl3pPr>
              <a:lnSpc>
                <a:spcPct val="95000"/>
              </a:lnSpc>
              <a:defRPr sz="1600">
                <a:solidFill>
                  <a:schemeClr val="bg1"/>
                </a:solidFill>
              </a:defRPr>
            </a:lvl3pPr>
            <a:lvl4pPr>
              <a:lnSpc>
                <a:spcPct val="95000"/>
              </a:lnSpc>
              <a:defRPr sz="1400">
                <a:solidFill>
                  <a:schemeClr val="bg1"/>
                </a:solidFill>
              </a:defRPr>
            </a:lvl4pPr>
            <a:lvl5pPr>
              <a:lnSpc>
                <a:spcPct val="95000"/>
              </a:lnSpc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548640"/>
            <a:ext cx="109728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4400">
                <a:solidFill>
                  <a:srgbClr val="1EAEB4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headline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83" y="6163657"/>
            <a:ext cx="1593079" cy="2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8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Content - Mock Laptop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 userDrawn="1"/>
        </p:nvGrpSpPr>
        <p:grpSpPr>
          <a:xfrm>
            <a:off x="6379924" y="2008918"/>
            <a:ext cx="4973876" cy="2863204"/>
            <a:chOff x="5898415" y="1976415"/>
            <a:chExt cx="5654530" cy="3255020"/>
          </a:xfrm>
        </p:grpSpPr>
        <p:sp>
          <p:nvSpPr>
            <p:cNvPr id="79" name="Freeform 45"/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80" name="Freeform 46"/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81" name="Freeform 47"/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82" name="Freeform 48"/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83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84" name="Freeform 51"/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85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86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87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88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89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90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</p:grpSp>
      <p:sp>
        <p:nvSpPr>
          <p:cNvPr id="91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7010399" y="2184629"/>
            <a:ext cx="3745401" cy="23728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22" name="Content Placeholder 9"/>
          <p:cNvSpPr>
            <a:spLocks noGrp="1"/>
          </p:cNvSpPr>
          <p:nvPr>
            <p:ph sz="quarter" idx="17"/>
          </p:nvPr>
        </p:nvSpPr>
        <p:spPr>
          <a:xfrm>
            <a:off x="640080" y="1554480"/>
            <a:ext cx="5120640" cy="3783330"/>
          </a:xfrm>
        </p:spPr>
        <p:txBody>
          <a:bodyPr vert="horz" lIns="0" tIns="45720" rIns="0" bIns="45720" rtlCol="0" anchor="ctr">
            <a:normAutofit/>
          </a:bodyPr>
          <a:lstStyle>
            <a:lvl1pPr>
              <a:defRPr lang="en-US" dirty="0" smtClean="0">
                <a:solidFill>
                  <a:srgbClr val="79858F"/>
                </a:solidFill>
              </a:defRPr>
            </a:lvl1pPr>
            <a:lvl2pPr>
              <a:defRPr lang="en-US" dirty="0" smtClean="0">
                <a:solidFill>
                  <a:srgbClr val="8B969F"/>
                </a:solidFill>
              </a:defRPr>
            </a:lvl2pPr>
            <a:lvl3pPr>
              <a:defRPr lang="en-US" dirty="0" smtClean="0">
                <a:solidFill>
                  <a:srgbClr val="8B969F"/>
                </a:solidFill>
              </a:defRPr>
            </a:lvl3pPr>
            <a:lvl4pPr>
              <a:defRPr lang="en-US" dirty="0" smtClean="0">
                <a:solidFill>
                  <a:srgbClr val="8B969F"/>
                </a:solidFill>
              </a:defRPr>
            </a:lvl4pPr>
            <a:lvl5pPr>
              <a:defRPr lang="en-US" dirty="0">
                <a:solidFill>
                  <a:srgbClr val="8B969F"/>
                </a:solidFill>
              </a:defRPr>
            </a:lvl5pPr>
          </a:lstStyle>
          <a:p>
            <a:pPr lvl="0"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548640"/>
            <a:ext cx="109728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4400">
                <a:solidFill>
                  <a:srgbClr val="1EAEB4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headline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83" y="6163657"/>
            <a:ext cx="1593079" cy="2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07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sual Content - Mock Laptop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9"/>
          <p:cNvSpPr>
            <a:spLocks noGrp="1"/>
          </p:cNvSpPr>
          <p:nvPr>
            <p:ph sz="quarter" idx="17"/>
          </p:nvPr>
        </p:nvSpPr>
        <p:spPr>
          <a:xfrm>
            <a:off x="640080" y="3190516"/>
            <a:ext cx="5120640" cy="2685627"/>
          </a:xfrm>
        </p:spPr>
        <p:txBody>
          <a:bodyPr vert="horz" lIns="0" tIns="45720" rIns="0" bIns="45720" rtlCol="0">
            <a:normAutofit/>
          </a:bodyPr>
          <a:lstStyle>
            <a:lvl1pPr>
              <a:defRPr lang="en-US" dirty="0" smtClean="0">
                <a:solidFill>
                  <a:srgbClr val="79858F"/>
                </a:solidFill>
              </a:defRPr>
            </a:lvl1pPr>
            <a:lvl2pPr>
              <a:defRPr lang="en-US" dirty="0" smtClean="0">
                <a:solidFill>
                  <a:srgbClr val="8B969F"/>
                </a:solidFill>
              </a:defRPr>
            </a:lvl2pPr>
            <a:lvl3pPr>
              <a:defRPr lang="en-US" dirty="0" smtClean="0">
                <a:solidFill>
                  <a:srgbClr val="8B969F"/>
                </a:solidFill>
              </a:defRPr>
            </a:lvl3pPr>
            <a:lvl4pPr>
              <a:defRPr lang="en-US" dirty="0" smtClean="0">
                <a:solidFill>
                  <a:srgbClr val="8B969F"/>
                </a:solidFill>
              </a:defRPr>
            </a:lvl4pPr>
            <a:lvl5pPr>
              <a:defRPr lang="en-US" dirty="0">
                <a:solidFill>
                  <a:srgbClr val="8B969F"/>
                </a:solidFill>
              </a:defRPr>
            </a:lvl5pPr>
          </a:lstStyle>
          <a:p>
            <a:pPr lvl="0"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6185198" y="899539"/>
            <a:ext cx="8645213" cy="4976604"/>
            <a:chOff x="5898415" y="1976415"/>
            <a:chExt cx="5654530" cy="3255020"/>
          </a:xfrm>
        </p:grpSpPr>
        <p:sp>
          <p:nvSpPr>
            <p:cNvPr id="23" name="Freeform 45"/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4" name="Freeform 46"/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5" name="Freeform 47"/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6" name="Freeform 48"/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8" name="Freeform 51"/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9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30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31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32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33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34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</p:grpSp>
      <p:sp>
        <p:nvSpPr>
          <p:cNvPr id="35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7291309" y="1214886"/>
            <a:ext cx="6477404" cy="4114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640081" y="548640"/>
            <a:ext cx="5120640" cy="2286000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4400">
                <a:solidFill>
                  <a:srgbClr val="1EAEB4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headline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83" y="6163657"/>
            <a:ext cx="1593079" cy="2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34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Content - Mock iPad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 userDrawn="1"/>
        </p:nvGrpSpPr>
        <p:grpSpPr>
          <a:xfrm>
            <a:off x="4690795" y="1697993"/>
            <a:ext cx="2810409" cy="3990736"/>
            <a:chOff x="19740901" y="3907229"/>
            <a:chExt cx="2810409" cy="3990736"/>
          </a:xfrm>
        </p:grpSpPr>
        <p:sp>
          <p:nvSpPr>
            <p:cNvPr id="49" name="Freeform 33"/>
            <p:cNvSpPr>
              <a:spLocks/>
            </p:cNvSpPr>
            <p:nvPr/>
          </p:nvSpPr>
          <p:spPr bwMode="auto">
            <a:xfrm>
              <a:off x="19740901" y="3907229"/>
              <a:ext cx="2810409" cy="3990736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1066819" y="4065780"/>
              <a:ext cx="104590" cy="53974"/>
              <a:chOff x="21066819" y="4065780"/>
              <a:chExt cx="104590" cy="53974"/>
            </a:xfrm>
            <a:solidFill>
              <a:schemeClr val="bg1">
                <a:lumMod val="65000"/>
              </a:schemeClr>
            </a:solidFill>
          </p:grpSpPr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21120800" y="4069152"/>
                <a:ext cx="50609" cy="5060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56" name="Oval 36"/>
              <p:cNvSpPr>
                <a:spLocks noChangeArrowheads="1"/>
              </p:cNvSpPr>
              <p:nvPr/>
            </p:nvSpPr>
            <p:spPr bwMode="auto">
              <a:xfrm>
                <a:off x="21120800" y="4065780"/>
                <a:ext cx="50609" cy="5060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57" name="Oval 37"/>
              <p:cNvSpPr>
                <a:spLocks noChangeArrowheads="1"/>
              </p:cNvSpPr>
              <p:nvPr/>
            </p:nvSpPr>
            <p:spPr bwMode="auto">
              <a:xfrm>
                <a:off x="21130921" y="4075899"/>
                <a:ext cx="30366" cy="3036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58" name="Oval 38"/>
              <p:cNvSpPr>
                <a:spLocks noChangeArrowheads="1"/>
              </p:cNvSpPr>
              <p:nvPr/>
            </p:nvSpPr>
            <p:spPr bwMode="auto">
              <a:xfrm>
                <a:off x="21137668" y="4082646"/>
                <a:ext cx="16870" cy="1686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59" name="Freeform 39"/>
              <p:cNvSpPr>
                <a:spLocks/>
              </p:cNvSpPr>
              <p:nvPr/>
            </p:nvSpPr>
            <p:spPr bwMode="auto">
              <a:xfrm>
                <a:off x="21144416" y="4089393"/>
                <a:ext cx="3375" cy="3374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60" name="Rectangle 40"/>
              <p:cNvSpPr>
                <a:spLocks noChangeArrowheads="1"/>
              </p:cNvSpPr>
              <p:nvPr/>
            </p:nvSpPr>
            <p:spPr bwMode="auto">
              <a:xfrm>
                <a:off x="21066819" y="4082646"/>
                <a:ext cx="23618" cy="2361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</p:grpSp>
        <p:sp>
          <p:nvSpPr>
            <p:cNvPr id="51" name="Rectangle 41"/>
            <p:cNvSpPr>
              <a:spLocks noChangeArrowheads="1"/>
            </p:cNvSpPr>
            <p:nvPr/>
          </p:nvSpPr>
          <p:spPr bwMode="auto">
            <a:xfrm>
              <a:off x="19909591" y="4241197"/>
              <a:ext cx="2476398" cy="330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1043201" y="7614599"/>
              <a:ext cx="209178" cy="212525"/>
              <a:chOff x="21043201" y="7614599"/>
              <a:chExt cx="209178" cy="212525"/>
            </a:xfrm>
            <a:solidFill>
              <a:schemeClr val="bg1">
                <a:lumMod val="65000"/>
              </a:schemeClr>
            </a:solidFill>
          </p:grpSpPr>
          <p:sp>
            <p:nvSpPr>
              <p:cNvPr id="53" name="Oval 43"/>
              <p:cNvSpPr>
                <a:spLocks noChangeArrowheads="1"/>
              </p:cNvSpPr>
              <p:nvPr/>
            </p:nvSpPr>
            <p:spPr bwMode="auto">
              <a:xfrm>
                <a:off x="21043201" y="7614599"/>
                <a:ext cx="209178" cy="2125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54" name="Freeform 44"/>
              <p:cNvSpPr>
                <a:spLocks/>
              </p:cNvSpPr>
              <p:nvPr/>
            </p:nvSpPr>
            <p:spPr bwMode="auto">
              <a:xfrm>
                <a:off x="21093809" y="7665199"/>
                <a:ext cx="107963" cy="107949"/>
              </a:xfrm>
              <a:custGeom>
                <a:avLst/>
                <a:gdLst>
                  <a:gd name="T0" fmla="*/ 30 w 32"/>
                  <a:gd name="T1" fmla="*/ 21 h 32"/>
                  <a:gd name="T2" fmla="*/ 28 w 32"/>
                  <a:gd name="T3" fmla="*/ 21 h 32"/>
                  <a:gd name="T4" fmla="*/ 21 w 32"/>
                  <a:gd name="T5" fmla="*/ 28 h 32"/>
                  <a:gd name="T6" fmla="*/ 11 w 32"/>
                  <a:gd name="T7" fmla="*/ 28 h 32"/>
                  <a:gd name="T8" fmla="*/ 4 w 32"/>
                  <a:gd name="T9" fmla="*/ 21 h 32"/>
                  <a:gd name="T10" fmla="*/ 4 w 32"/>
                  <a:gd name="T11" fmla="*/ 11 h 32"/>
                  <a:gd name="T12" fmla="*/ 11 w 32"/>
                  <a:gd name="T13" fmla="*/ 4 h 32"/>
                  <a:gd name="T14" fmla="*/ 21 w 32"/>
                  <a:gd name="T15" fmla="*/ 4 h 32"/>
                  <a:gd name="T16" fmla="*/ 28 w 32"/>
                  <a:gd name="T17" fmla="*/ 11 h 32"/>
                  <a:gd name="T18" fmla="*/ 28 w 32"/>
                  <a:gd name="T19" fmla="*/ 21 h 32"/>
                  <a:gd name="T20" fmla="*/ 30 w 32"/>
                  <a:gd name="T21" fmla="*/ 21 h 32"/>
                  <a:gd name="T22" fmla="*/ 32 w 32"/>
                  <a:gd name="T23" fmla="*/ 21 h 32"/>
                  <a:gd name="T24" fmla="*/ 32 w 32"/>
                  <a:gd name="T25" fmla="*/ 11 h 32"/>
                  <a:gd name="T26" fmla="*/ 21 w 32"/>
                  <a:gd name="T27" fmla="*/ 0 h 32"/>
                  <a:gd name="T28" fmla="*/ 11 w 32"/>
                  <a:gd name="T29" fmla="*/ 0 h 32"/>
                  <a:gd name="T30" fmla="*/ 0 w 32"/>
                  <a:gd name="T31" fmla="*/ 11 h 32"/>
                  <a:gd name="T32" fmla="*/ 0 w 32"/>
                  <a:gd name="T33" fmla="*/ 21 h 32"/>
                  <a:gd name="T34" fmla="*/ 11 w 32"/>
                  <a:gd name="T35" fmla="*/ 32 h 32"/>
                  <a:gd name="T36" fmla="*/ 21 w 32"/>
                  <a:gd name="T37" fmla="*/ 32 h 32"/>
                  <a:gd name="T38" fmla="*/ 32 w 32"/>
                  <a:gd name="T39" fmla="*/ 21 h 32"/>
                  <a:gd name="T40" fmla="*/ 30 w 32"/>
                  <a:gd name="T41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" h="32">
                    <a:moveTo>
                      <a:pt x="30" y="21"/>
                    </a:move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5"/>
                      <a:pt x="25" y="28"/>
                      <a:pt x="2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7" y="28"/>
                      <a:pt x="4" y="25"/>
                      <a:pt x="4" y="2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5" y="4"/>
                      <a:pt x="28" y="7"/>
                      <a:pt x="28" y="1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5"/>
                      <a:pt x="28" y="0"/>
                      <a:pt x="2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8"/>
                      <a:pt x="5" y="32"/>
                      <a:pt x="1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8" y="32"/>
                      <a:pt x="32" y="28"/>
                      <a:pt x="32" y="21"/>
                    </a:cubicBezTo>
                    <a:lnTo>
                      <a:pt x="3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</p:grpSp>
      </p:grpSp>
      <p:sp>
        <p:nvSpPr>
          <p:cNvPr id="91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4859487" y="2034674"/>
            <a:ext cx="2476398" cy="32998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23" name="Content Placeholder 9"/>
          <p:cNvSpPr>
            <a:spLocks noGrp="1"/>
          </p:cNvSpPr>
          <p:nvPr>
            <p:ph sz="quarter" idx="17"/>
          </p:nvPr>
        </p:nvSpPr>
        <p:spPr>
          <a:xfrm>
            <a:off x="640080" y="2057552"/>
            <a:ext cx="3448049" cy="3309406"/>
          </a:xfrm>
        </p:spPr>
        <p:txBody>
          <a:bodyPr vert="horz" lIns="0" tIns="45720" rIns="0" bIns="45720" rtlCol="0">
            <a:normAutofit/>
          </a:bodyPr>
          <a:lstStyle>
            <a:lvl1pPr>
              <a:defRPr lang="en-US" dirty="0" smtClean="0">
                <a:solidFill>
                  <a:srgbClr val="79858F"/>
                </a:solidFill>
              </a:defRPr>
            </a:lvl1pPr>
            <a:lvl2pPr>
              <a:defRPr lang="en-US" dirty="0" smtClean="0">
                <a:solidFill>
                  <a:srgbClr val="8B969F"/>
                </a:solidFill>
              </a:defRPr>
            </a:lvl2pPr>
            <a:lvl3pPr>
              <a:defRPr lang="en-US" dirty="0" smtClean="0">
                <a:solidFill>
                  <a:srgbClr val="8B969F"/>
                </a:solidFill>
              </a:defRPr>
            </a:lvl3pPr>
            <a:lvl4pPr>
              <a:defRPr lang="en-US" dirty="0" smtClean="0">
                <a:solidFill>
                  <a:srgbClr val="8B969F"/>
                </a:solidFill>
              </a:defRPr>
            </a:lvl4pPr>
            <a:lvl5pPr>
              <a:defRPr lang="en-US" dirty="0">
                <a:solidFill>
                  <a:srgbClr val="8B969F"/>
                </a:solidFill>
              </a:defRPr>
            </a:lvl5pPr>
          </a:lstStyle>
          <a:p>
            <a:pPr lvl="0"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24" name="Content Placeholder 9"/>
          <p:cNvSpPr>
            <a:spLocks noGrp="1"/>
          </p:cNvSpPr>
          <p:nvPr>
            <p:ph sz="quarter" idx="18"/>
          </p:nvPr>
        </p:nvSpPr>
        <p:spPr>
          <a:xfrm>
            <a:off x="8164831" y="2052836"/>
            <a:ext cx="3448049" cy="3309406"/>
          </a:xfrm>
        </p:spPr>
        <p:txBody>
          <a:bodyPr vert="horz" lIns="0" tIns="45720" rIns="0" bIns="45720" rtlCol="0">
            <a:normAutofit/>
          </a:bodyPr>
          <a:lstStyle>
            <a:lvl1pPr>
              <a:defRPr lang="en-US" dirty="0" smtClean="0">
                <a:solidFill>
                  <a:srgbClr val="79858F"/>
                </a:solidFill>
              </a:defRPr>
            </a:lvl1pPr>
            <a:lvl2pPr>
              <a:defRPr lang="en-US" dirty="0" smtClean="0">
                <a:solidFill>
                  <a:srgbClr val="8B969F"/>
                </a:solidFill>
              </a:defRPr>
            </a:lvl2pPr>
            <a:lvl3pPr>
              <a:defRPr lang="en-US" dirty="0" smtClean="0">
                <a:solidFill>
                  <a:srgbClr val="8B969F"/>
                </a:solidFill>
              </a:defRPr>
            </a:lvl3pPr>
            <a:lvl4pPr>
              <a:defRPr lang="en-US" dirty="0" smtClean="0">
                <a:solidFill>
                  <a:srgbClr val="8B969F"/>
                </a:solidFill>
              </a:defRPr>
            </a:lvl4pPr>
            <a:lvl5pPr>
              <a:defRPr lang="en-US" dirty="0">
                <a:solidFill>
                  <a:srgbClr val="8B969F"/>
                </a:solidFill>
              </a:defRPr>
            </a:lvl5pPr>
          </a:lstStyle>
          <a:p>
            <a:pPr lvl="0"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548640"/>
            <a:ext cx="109728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4400">
                <a:solidFill>
                  <a:srgbClr val="1EAEB4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headline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83" y="6163657"/>
            <a:ext cx="1593079" cy="2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473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6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Content - Mock Cell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7727796" y="1916207"/>
            <a:ext cx="1743814" cy="3618685"/>
            <a:chOff x="18368113" y="5300902"/>
            <a:chExt cx="1230607" cy="2553700"/>
          </a:xfrm>
        </p:grpSpPr>
        <p:sp>
          <p:nvSpPr>
            <p:cNvPr id="24" name="Freeform 59"/>
            <p:cNvSpPr>
              <a:spLocks/>
            </p:cNvSpPr>
            <p:nvPr/>
          </p:nvSpPr>
          <p:spPr bwMode="auto">
            <a:xfrm>
              <a:off x="18368113" y="5300902"/>
              <a:ext cx="1230607" cy="2553700"/>
            </a:xfrm>
            <a:custGeom>
              <a:avLst/>
              <a:gdLst>
                <a:gd name="T0" fmla="*/ 411 w 411"/>
                <a:gd name="T1" fmla="*/ 811 h 853"/>
                <a:gd name="T2" fmla="*/ 370 w 411"/>
                <a:gd name="T3" fmla="*/ 853 h 853"/>
                <a:gd name="T4" fmla="*/ 42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2 w 411"/>
                <a:gd name="T11" fmla="*/ 0 h 853"/>
                <a:gd name="T12" fmla="*/ 370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70" y="853"/>
                  </a:cubicBezTo>
                  <a:cubicBezTo>
                    <a:pt x="42" y="853"/>
                    <a:pt x="42" y="853"/>
                    <a:pt x="42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8886106" y="7585161"/>
              <a:ext cx="194622" cy="194597"/>
              <a:chOff x="18886106" y="7585161"/>
              <a:chExt cx="194622" cy="194597"/>
            </a:xfrm>
            <a:solidFill>
              <a:schemeClr val="bg1">
                <a:lumMod val="65000"/>
              </a:schemeClr>
            </a:solidFill>
          </p:grpSpPr>
          <p:sp>
            <p:nvSpPr>
              <p:cNvPr id="41" name="Oval 71"/>
              <p:cNvSpPr>
                <a:spLocks noChangeArrowheads="1"/>
              </p:cNvSpPr>
              <p:nvPr/>
            </p:nvSpPr>
            <p:spPr bwMode="auto">
              <a:xfrm>
                <a:off x="18886106" y="7585161"/>
                <a:ext cx="194622" cy="19459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42" name="Freeform 72"/>
              <p:cNvSpPr>
                <a:spLocks/>
              </p:cNvSpPr>
              <p:nvPr/>
            </p:nvSpPr>
            <p:spPr bwMode="auto">
              <a:xfrm>
                <a:off x="18934013" y="7633062"/>
                <a:ext cx="98809" cy="98796"/>
              </a:xfrm>
              <a:custGeom>
                <a:avLst/>
                <a:gdLst>
                  <a:gd name="T0" fmla="*/ 31 w 33"/>
                  <a:gd name="T1" fmla="*/ 22 h 33"/>
                  <a:gd name="T2" fmla="*/ 29 w 33"/>
                  <a:gd name="T3" fmla="*/ 22 h 33"/>
                  <a:gd name="T4" fmla="*/ 22 w 33"/>
                  <a:gd name="T5" fmla="*/ 29 h 33"/>
                  <a:gd name="T6" fmla="*/ 11 w 33"/>
                  <a:gd name="T7" fmla="*/ 29 h 33"/>
                  <a:gd name="T8" fmla="*/ 4 w 33"/>
                  <a:gd name="T9" fmla="*/ 22 h 33"/>
                  <a:gd name="T10" fmla="*/ 4 w 33"/>
                  <a:gd name="T11" fmla="*/ 11 h 33"/>
                  <a:gd name="T12" fmla="*/ 11 w 33"/>
                  <a:gd name="T13" fmla="*/ 4 h 33"/>
                  <a:gd name="T14" fmla="*/ 22 w 33"/>
                  <a:gd name="T15" fmla="*/ 4 h 33"/>
                  <a:gd name="T16" fmla="*/ 29 w 33"/>
                  <a:gd name="T17" fmla="*/ 11 h 33"/>
                  <a:gd name="T18" fmla="*/ 29 w 33"/>
                  <a:gd name="T19" fmla="*/ 22 h 33"/>
                  <a:gd name="T20" fmla="*/ 31 w 33"/>
                  <a:gd name="T21" fmla="*/ 22 h 33"/>
                  <a:gd name="T22" fmla="*/ 33 w 33"/>
                  <a:gd name="T23" fmla="*/ 22 h 33"/>
                  <a:gd name="T24" fmla="*/ 33 w 33"/>
                  <a:gd name="T25" fmla="*/ 11 h 33"/>
                  <a:gd name="T26" fmla="*/ 22 w 33"/>
                  <a:gd name="T27" fmla="*/ 0 h 33"/>
                  <a:gd name="T28" fmla="*/ 11 w 33"/>
                  <a:gd name="T29" fmla="*/ 0 h 33"/>
                  <a:gd name="T30" fmla="*/ 0 w 33"/>
                  <a:gd name="T31" fmla="*/ 11 h 33"/>
                  <a:gd name="T32" fmla="*/ 0 w 33"/>
                  <a:gd name="T33" fmla="*/ 22 h 33"/>
                  <a:gd name="T34" fmla="*/ 11 w 33"/>
                  <a:gd name="T35" fmla="*/ 33 h 33"/>
                  <a:gd name="T36" fmla="*/ 22 w 33"/>
                  <a:gd name="T37" fmla="*/ 33 h 33"/>
                  <a:gd name="T38" fmla="*/ 33 w 33"/>
                  <a:gd name="T39" fmla="*/ 22 h 33"/>
                  <a:gd name="T40" fmla="*/ 31 w 33"/>
                  <a:gd name="T4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33">
                    <a:moveTo>
                      <a:pt x="31" y="22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6"/>
                      <a:pt x="26" y="29"/>
                      <a:pt x="22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7" y="29"/>
                      <a:pt x="4" y="26"/>
                      <a:pt x="4" y="2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6" y="4"/>
                      <a:pt x="29" y="7"/>
                      <a:pt x="29" y="1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5"/>
                      <a:pt x="28" y="0"/>
                      <a:pt x="2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8"/>
                      <a:pt x="5" y="33"/>
                      <a:pt x="1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8" y="33"/>
                      <a:pt x="33" y="28"/>
                      <a:pt x="33" y="22"/>
                    </a:cubicBezTo>
                    <a:lnTo>
                      <a:pt x="3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</p:grpSp>
        <p:sp>
          <p:nvSpPr>
            <p:cNvPr id="26" name="Rectangle 73"/>
            <p:cNvSpPr>
              <a:spLocks noChangeArrowheads="1"/>
            </p:cNvSpPr>
            <p:nvPr/>
          </p:nvSpPr>
          <p:spPr bwMode="auto">
            <a:xfrm>
              <a:off x="18480238" y="5678121"/>
              <a:ext cx="1053950" cy="18471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8820234" y="5420653"/>
              <a:ext cx="290437" cy="140709"/>
              <a:chOff x="18820234" y="5420653"/>
              <a:chExt cx="290437" cy="140709"/>
            </a:xfrm>
            <a:solidFill>
              <a:schemeClr val="bg1">
                <a:lumMod val="65000"/>
              </a:schemeClr>
            </a:solidFill>
          </p:grpSpPr>
          <p:sp>
            <p:nvSpPr>
              <p:cNvPr id="28" name="Oval 61"/>
              <p:cNvSpPr>
                <a:spLocks noChangeArrowheads="1"/>
              </p:cNvSpPr>
              <p:nvPr/>
            </p:nvSpPr>
            <p:spPr bwMode="auto">
              <a:xfrm>
                <a:off x="18966948" y="5423648"/>
                <a:ext cx="35930" cy="35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29" name="Oval 62"/>
              <p:cNvSpPr>
                <a:spLocks noChangeArrowheads="1"/>
              </p:cNvSpPr>
              <p:nvPr/>
            </p:nvSpPr>
            <p:spPr bwMode="auto">
              <a:xfrm>
                <a:off x="18978925" y="5435623"/>
                <a:ext cx="8983" cy="89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30" name="Oval 63"/>
              <p:cNvSpPr>
                <a:spLocks noChangeArrowheads="1"/>
              </p:cNvSpPr>
              <p:nvPr/>
            </p:nvSpPr>
            <p:spPr bwMode="auto">
              <a:xfrm>
                <a:off x="18966948" y="5420653"/>
                <a:ext cx="35930" cy="35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31" name="Oval 64"/>
              <p:cNvSpPr>
                <a:spLocks noChangeArrowheads="1"/>
              </p:cNvSpPr>
              <p:nvPr/>
            </p:nvSpPr>
            <p:spPr bwMode="auto">
              <a:xfrm>
                <a:off x="18978925" y="5432629"/>
                <a:ext cx="8983" cy="89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32" name="Oval 65"/>
              <p:cNvSpPr>
                <a:spLocks noChangeArrowheads="1"/>
              </p:cNvSpPr>
              <p:nvPr/>
            </p:nvSpPr>
            <p:spPr bwMode="auto">
              <a:xfrm>
                <a:off x="18972936" y="5426641"/>
                <a:ext cx="23953" cy="239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33" name="Oval 66"/>
              <p:cNvSpPr>
                <a:spLocks noChangeArrowheads="1"/>
              </p:cNvSpPr>
              <p:nvPr/>
            </p:nvSpPr>
            <p:spPr bwMode="auto">
              <a:xfrm>
                <a:off x="18972936" y="5426641"/>
                <a:ext cx="23953" cy="239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34" name="Oval 67"/>
              <p:cNvSpPr>
                <a:spLocks noChangeArrowheads="1"/>
              </p:cNvSpPr>
              <p:nvPr/>
            </p:nvSpPr>
            <p:spPr bwMode="auto">
              <a:xfrm>
                <a:off x="18978925" y="5432629"/>
                <a:ext cx="11977" cy="119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35" name="Oval 68"/>
              <p:cNvSpPr>
                <a:spLocks noChangeArrowheads="1"/>
              </p:cNvSpPr>
              <p:nvPr/>
            </p:nvSpPr>
            <p:spPr bwMode="auto">
              <a:xfrm>
                <a:off x="18978925" y="5432629"/>
                <a:ext cx="11977" cy="119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36" name="Freeform 69"/>
              <p:cNvSpPr>
                <a:spLocks/>
              </p:cNvSpPr>
              <p:nvPr/>
            </p:nvSpPr>
            <p:spPr bwMode="auto">
              <a:xfrm>
                <a:off x="18981920" y="5435623"/>
                <a:ext cx="2995" cy="299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37" name="Freeform 70"/>
              <p:cNvSpPr>
                <a:spLocks/>
              </p:cNvSpPr>
              <p:nvPr/>
            </p:nvSpPr>
            <p:spPr bwMode="auto">
              <a:xfrm>
                <a:off x="18981920" y="5435623"/>
                <a:ext cx="2995" cy="299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38" name="Freeform 75"/>
              <p:cNvSpPr>
                <a:spLocks/>
              </p:cNvSpPr>
              <p:nvPr/>
            </p:nvSpPr>
            <p:spPr bwMode="auto">
              <a:xfrm>
                <a:off x="18892095" y="5510467"/>
                <a:ext cx="218576" cy="50895"/>
              </a:xfrm>
              <a:custGeom>
                <a:avLst/>
                <a:gdLst>
                  <a:gd name="T0" fmla="*/ 8 w 73"/>
                  <a:gd name="T1" fmla="*/ 17 h 17"/>
                  <a:gd name="T2" fmla="*/ 0 w 73"/>
                  <a:gd name="T3" fmla="*/ 9 h 17"/>
                  <a:gd name="T4" fmla="*/ 8 w 73"/>
                  <a:gd name="T5" fmla="*/ 0 h 17"/>
                  <a:gd name="T6" fmla="*/ 65 w 73"/>
                  <a:gd name="T7" fmla="*/ 0 h 17"/>
                  <a:gd name="T8" fmla="*/ 73 w 73"/>
                  <a:gd name="T9" fmla="*/ 9 h 17"/>
                  <a:gd name="T10" fmla="*/ 65 w 73"/>
                  <a:gd name="T11" fmla="*/ 17 h 17"/>
                  <a:gd name="T12" fmla="*/ 8 w 73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7">
                    <a:moveTo>
                      <a:pt x="8" y="17"/>
                    </a:move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70" y="0"/>
                      <a:pt x="73" y="4"/>
                      <a:pt x="73" y="9"/>
                    </a:cubicBezTo>
                    <a:cubicBezTo>
                      <a:pt x="73" y="13"/>
                      <a:pt x="70" y="17"/>
                      <a:pt x="65" y="17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39" name="Freeform 76"/>
              <p:cNvSpPr>
                <a:spLocks/>
              </p:cNvSpPr>
              <p:nvPr/>
            </p:nvSpPr>
            <p:spPr bwMode="auto">
              <a:xfrm>
                <a:off x="18904071" y="5525437"/>
                <a:ext cx="194622" cy="20957"/>
              </a:xfrm>
              <a:custGeom>
                <a:avLst/>
                <a:gdLst>
                  <a:gd name="T0" fmla="*/ 65 w 65"/>
                  <a:gd name="T1" fmla="*/ 4 h 7"/>
                  <a:gd name="T2" fmla="*/ 61 w 65"/>
                  <a:gd name="T3" fmla="*/ 7 h 7"/>
                  <a:gd name="T4" fmla="*/ 4 w 65"/>
                  <a:gd name="T5" fmla="*/ 7 h 7"/>
                  <a:gd name="T6" fmla="*/ 0 w 65"/>
                  <a:gd name="T7" fmla="*/ 4 h 7"/>
                  <a:gd name="T8" fmla="*/ 4 w 65"/>
                  <a:gd name="T9" fmla="*/ 0 h 7"/>
                  <a:gd name="T10" fmla="*/ 61 w 65"/>
                  <a:gd name="T11" fmla="*/ 0 h 7"/>
                  <a:gd name="T12" fmla="*/ 65 w 65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">
                    <a:moveTo>
                      <a:pt x="65" y="4"/>
                    </a:moveTo>
                    <a:cubicBezTo>
                      <a:pt x="65" y="6"/>
                      <a:pt x="63" y="7"/>
                      <a:pt x="61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3" y="0"/>
                      <a:pt x="65" y="2"/>
                      <a:pt x="6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40" name="Oval 77"/>
              <p:cNvSpPr>
                <a:spLocks noChangeArrowheads="1"/>
              </p:cNvSpPr>
              <p:nvPr/>
            </p:nvSpPr>
            <p:spPr bwMode="auto">
              <a:xfrm>
                <a:off x="18820234" y="5519449"/>
                <a:ext cx="32937" cy="3293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</p:grpSp>
      </p:grpSp>
      <p:sp>
        <p:nvSpPr>
          <p:cNvPr id="44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7886682" y="2447085"/>
            <a:ext cx="1486134" cy="26153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9609987" y="1911471"/>
            <a:ext cx="1743814" cy="3618685"/>
            <a:chOff x="18368113" y="5300902"/>
            <a:chExt cx="1230607" cy="2553700"/>
          </a:xfrm>
        </p:grpSpPr>
        <p:sp>
          <p:nvSpPr>
            <p:cNvPr id="46" name="Freeform 59"/>
            <p:cNvSpPr>
              <a:spLocks/>
            </p:cNvSpPr>
            <p:nvPr/>
          </p:nvSpPr>
          <p:spPr bwMode="auto">
            <a:xfrm>
              <a:off x="18368113" y="5300902"/>
              <a:ext cx="1230607" cy="2553700"/>
            </a:xfrm>
            <a:custGeom>
              <a:avLst/>
              <a:gdLst>
                <a:gd name="T0" fmla="*/ 411 w 411"/>
                <a:gd name="T1" fmla="*/ 811 h 853"/>
                <a:gd name="T2" fmla="*/ 370 w 411"/>
                <a:gd name="T3" fmla="*/ 853 h 853"/>
                <a:gd name="T4" fmla="*/ 42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2 w 411"/>
                <a:gd name="T11" fmla="*/ 0 h 853"/>
                <a:gd name="T12" fmla="*/ 370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70" y="853"/>
                  </a:cubicBezTo>
                  <a:cubicBezTo>
                    <a:pt x="42" y="853"/>
                    <a:pt x="42" y="853"/>
                    <a:pt x="42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8886106" y="7585161"/>
              <a:ext cx="194622" cy="194597"/>
              <a:chOff x="18886106" y="7585161"/>
              <a:chExt cx="194622" cy="194597"/>
            </a:xfrm>
            <a:solidFill>
              <a:schemeClr val="bg1">
                <a:lumMod val="65000"/>
              </a:schemeClr>
            </a:solidFill>
          </p:grpSpPr>
          <p:sp>
            <p:nvSpPr>
              <p:cNvPr id="78" name="Oval 71"/>
              <p:cNvSpPr>
                <a:spLocks noChangeArrowheads="1"/>
              </p:cNvSpPr>
              <p:nvPr/>
            </p:nvSpPr>
            <p:spPr bwMode="auto">
              <a:xfrm>
                <a:off x="18886106" y="7585161"/>
                <a:ext cx="194622" cy="19459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79" name="Freeform 72"/>
              <p:cNvSpPr>
                <a:spLocks/>
              </p:cNvSpPr>
              <p:nvPr/>
            </p:nvSpPr>
            <p:spPr bwMode="auto">
              <a:xfrm>
                <a:off x="18934013" y="7633062"/>
                <a:ext cx="98809" cy="98796"/>
              </a:xfrm>
              <a:custGeom>
                <a:avLst/>
                <a:gdLst>
                  <a:gd name="T0" fmla="*/ 31 w 33"/>
                  <a:gd name="T1" fmla="*/ 22 h 33"/>
                  <a:gd name="T2" fmla="*/ 29 w 33"/>
                  <a:gd name="T3" fmla="*/ 22 h 33"/>
                  <a:gd name="T4" fmla="*/ 22 w 33"/>
                  <a:gd name="T5" fmla="*/ 29 h 33"/>
                  <a:gd name="T6" fmla="*/ 11 w 33"/>
                  <a:gd name="T7" fmla="*/ 29 h 33"/>
                  <a:gd name="T8" fmla="*/ 4 w 33"/>
                  <a:gd name="T9" fmla="*/ 22 h 33"/>
                  <a:gd name="T10" fmla="*/ 4 w 33"/>
                  <a:gd name="T11" fmla="*/ 11 h 33"/>
                  <a:gd name="T12" fmla="*/ 11 w 33"/>
                  <a:gd name="T13" fmla="*/ 4 h 33"/>
                  <a:gd name="T14" fmla="*/ 22 w 33"/>
                  <a:gd name="T15" fmla="*/ 4 h 33"/>
                  <a:gd name="T16" fmla="*/ 29 w 33"/>
                  <a:gd name="T17" fmla="*/ 11 h 33"/>
                  <a:gd name="T18" fmla="*/ 29 w 33"/>
                  <a:gd name="T19" fmla="*/ 22 h 33"/>
                  <a:gd name="T20" fmla="*/ 31 w 33"/>
                  <a:gd name="T21" fmla="*/ 22 h 33"/>
                  <a:gd name="T22" fmla="*/ 33 w 33"/>
                  <a:gd name="T23" fmla="*/ 22 h 33"/>
                  <a:gd name="T24" fmla="*/ 33 w 33"/>
                  <a:gd name="T25" fmla="*/ 11 h 33"/>
                  <a:gd name="T26" fmla="*/ 22 w 33"/>
                  <a:gd name="T27" fmla="*/ 0 h 33"/>
                  <a:gd name="T28" fmla="*/ 11 w 33"/>
                  <a:gd name="T29" fmla="*/ 0 h 33"/>
                  <a:gd name="T30" fmla="*/ 0 w 33"/>
                  <a:gd name="T31" fmla="*/ 11 h 33"/>
                  <a:gd name="T32" fmla="*/ 0 w 33"/>
                  <a:gd name="T33" fmla="*/ 22 h 33"/>
                  <a:gd name="T34" fmla="*/ 11 w 33"/>
                  <a:gd name="T35" fmla="*/ 33 h 33"/>
                  <a:gd name="T36" fmla="*/ 22 w 33"/>
                  <a:gd name="T37" fmla="*/ 33 h 33"/>
                  <a:gd name="T38" fmla="*/ 33 w 33"/>
                  <a:gd name="T39" fmla="*/ 22 h 33"/>
                  <a:gd name="T40" fmla="*/ 31 w 33"/>
                  <a:gd name="T4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33">
                    <a:moveTo>
                      <a:pt x="31" y="22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6"/>
                      <a:pt x="26" y="29"/>
                      <a:pt x="22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7" y="29"/>
                      <a:pt x="4" y="26"/>
                      <a:pt x="4" y="2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6" y="4"/>
                      <a:pt x="29" y="7"/>
                      <a:pt x="29" y="1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5"/>
                      <a:pt x="28" y="0"/>
                      <a:pt x="2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8"/>
                      <a:pt x="5" y="33"/>
                      <a:pt x="1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8" y="33"/>
                      <a:pt x="33" y="28"/>
                      <a:pt x="33" y="22"/>
                    </a:cubicBezTo>
                    <a:lnTo>
                      <a:pt x="3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</p:grpSp>
        <p:sp>
          <p:nvSpPr>
            <p:cNvPr id="62" name="Rectangle 73"/>
            <p:cNvSpPr>
              <a:spLocks noChangeArrowheads="1"/>
            </p:cNvSpPr>
            <p:nvPr/>
          </p:nvSpPr>
          <p:spPr bwMode="auto">
            <a:xfrm>
              <a:off x="18480238" y="5678121"/>
              <a:ext cx="1053950" cy="18471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18820234" y="5420653"/>
              <a:ext cx="290437" cy="140709"/>
              <a:chOff x="18820234" y="5420653"/>
              <a:chExt cx="290437" cy="140709"/>
            </a:xfrm>
            <a:solidFill>
              <a:schemeClr val="bg1">
                <a:lumMod val="65000"/>
              </a:schemeClr>
            </a:solidFill>
          </p:grpSpPr>
          <p:sp>
            <p:nvSpPr>
              <p:cNvPr id="64" name="Oval 61"/>
              <p:cNvSpPr>
                <a:spLocks noChangeArrowheads="1"/>
              </p:cNvSpPr>
              <p:nvPr/>
            </p:nvSpPr>
            <p:spPr bwMode="auto">
              <a:xfrm>
                <a:off x="18966948" y="5423648"/>
                <a:ext cx="35930" cy="35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65" name="Oval 62"/>
              <p:cNvSpPr>
                <a:spLocks noChangeArrowheads="1"/>
              </p:cNvSpPr>
              <p:nvPr/>
            </p:nvSpPr>
            <p:spPr bwMode="auto">
              <a:xfrm>
                <a:off x="18978925" y="5435623"/>
                <a:ext cx="8983" cy="89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66" name="Oval 63"/>
              <p:cNvSpPr>
                <a:spLocks noChangeArrowheads="1"/>
              </p:cNvSpPr>
              <p:nvPr/>
            </p:nvSpPr>
            <p:spPr bwMode="auto">
              <a:xfrm>
                <a:off x="18966948" y="5420653"/>
                <a:ext cx="35930" cy="35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67" name="Oval 64"/>
              <p:cNvSpPr>
                <a:spLocks noChangeArrowheads="1"/>
              </p:cNvSpPr>
              <p:nvPr/>
            </p:nvSpPr>
            <p:spPr bwMode="auto">
              <a:xfrm>
                <a:off x="18978925" y="5432629"/>
                <a:ext cx="8983" cy="89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68" name="Oval 65"/>
              <p:cNvSpPr>
                <a:spLocks noChangeArrowheads="1"/>
              </p:cNvSpPr>
              <p:nvPr/>
            </p:nvSpPr>
            <p:spPr bwMode="auto">
              <a:xfrm>
                <a:off x="18972936" y="5426641"/>
                <a:ext cx="23953" cy="239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69" name="Oval 66"/>
              <p:cNvSpPr>
                <a:spLocks noChangeArrowheads="1"/>
              </p:cNvSpPr>
              <p:nvPr/>
            </p:nvSpPr>
            <p:spPr bwMode="auto">
              <a:xfrm>
                <a:off x="18972936" y="5426641"/>
                <a:ext cx="23953" cy="239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70" name="Oval 67"/>
              <p:cNvSpPr>
                <a:spLocks noChangeArrowheads="1"/>
              </p:cNvSpPr>
              <p:nvPr/>
            </p:nvSpPr>
            <p:spPr bwMode="auto">
              <a:xfrm>
                <a:off x="18978925" y="5432629"/>
                <a:ext cx="11977" cy="119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71" name="Oval 68"/>
              <p:cNvSpPr>
                <a:spLocks noChangeArrowheads="1"/>
              </p:cNvSpPr>
              <p:nvPr/>
            </p:nvSpPr>
            <p:spPr bwMode="auto">
              <a:xfrm>
                <a:off x="18978925" y="5432629"/>
                <a:ext cx="11977" cy="119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72" name="Freeform 69"/>
              <p:cNvSpPr>
                <a:spLocks/>
              </p:cNvSpPr>
              <p:nvPr/>
            </p:nvSpPr>
            <p:spPr bwMode="auto">
              <a:xfrm>
                <a:off x="18981920" y="5435623"/>
                <a:ext cx="2995" cy="299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73" name="Freeform 70"/>
              <p:cNvSpPr>
                <a:spLocks/>
              </p:cNvSpPr>
              <p:nvPr/>
            </p:nvSpPr>
            <p:spPr bwMode="auto">
              <a:xfrm>
                <a:off x="18981920" y="5435623"/>
                <a:ext cx="2995" cy="299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74" name="Freeform 75"/>
              <p:cNvSpPr>
                <a:spLocks/>
              </p:cNvSpPr>
              <p:nvPr/>
            </p:nvSpPr>
            <p:spPr bwMode="auto">
              <a:xfrm>
                <a:off x="18892095" y="5510467"/>
                <a:ext cx="218576" cy="50895"/>
              </a:xfrm>
              <a:custGeom>
                <a:avLst/>
                <a:gdLst>
                  <a:gd name="T0" fmla="*/ 8 w 73"/>
                  <a:gd name="T1" fmla="*/ 17 h 17"/>
                  <a:gd name="T2" fmla="*/ 0 w 73"/>
                  <a:gd name="T3" fmla="*/ 9 h 17"/>
                  <a:gd name="T4" fmla="*/ 8 w 73"/>
                  <a:gd name="T5" fmla="*/ 0 h 17"/>
                  <a:gd name="T6" fmla="*/ 65 w 73"/>
                  <a:gd name="T7" fmla="*/ 0 h 17"/>
                  <a:gd name="T8" fmla="*/ 73 w 73"/>
                  <a:gd name="T9" fmla="*/ 9 h 17"/>
                  <a:gd name="T10" fmla="*/ 65 w 73"/>
                  <a:gd name="T11" fmla="*/ 17 h 17"/>
                  <a:gd name="T12" fmla="*/ 8 w 73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7">
                    <a:moveTo>
                      <a:pt x="8" y="17"/>
                    </a:move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70" y="0"/>
                      <a:pt x="73" y="4"/>
                      <a:pt x="73" y="9"/>
                    </a:cubicBezTo>
                    <a:cubicBezTo>
                      <a:pt x="73" y="13"/>
                      <a:pt x="70" y="17"/>
                      <a:pt x="65" y="17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75" name="Freeform 76"/>
              <p:cNvSpPr>
                <a:spLocks/>
              </p:cNvSpPr>
              <p:nvPr/>
            </p:nvSpPr>
            <p:spPr bwMode="auto">
              <a:xfrm>
                <a:off x="18904071" y="5525437"/>
                <a:ext cx="194622" cy="20957"/>
              </a:xfrm>
              <a:custGeom>
                <a:avLst/>
                <a:gdLst>
                  <a:gd name="T0" fmla="*/ 65 w 65"/>
                  <a:gd name="T1" fmla="*/ 4 h 7"/>
                  <a:gd name="T2" fmla="*/ 61 w 65"/>
                  <a:gd name="T3" fmla="*/ 7 h 7"/>
                  <a:gd name="T4" fmla="*/ 4 w 65"/>
                  <a:gd name="T5" fmla="*/ 7 h 7"/>
                  <a:gd name="T6" fmla="*/ 0 w 65"/>
                  <a:gd name="T7" fmla="*/ 4 h 7"/>
                  <a:gd name="T8" fmla="*/ 4 w 65"/>
                  <a:gd name="T9" fmla="*/ 0 h 7"/>
                  <a:gd name="T10" fmla="*/ 61 w 65"/>
                  <a:gd name="T11" fmla="*/ 0 h 7"/>
                  <a:gd name="T12" fmla="*/ 65 w 65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">
                    <a:moveTo>
                      <a:pt x="65" y="4"/>
                    </a:moveTo>
                    <a:cubicBezTo>
                      <a:pt x="65" y="6"/>
                      <a:pt x="63" y="7"/>
                      <a:pt x="61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3" y="0"/>
                      <a:pt x="65" y="2"/>
                      <a:pt x="6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76" name="Oval 77"/>
              <p:cNvSpPr>
                <a:spLocks noChangeArrowheads="1"/>
              </p:cNvSpPr>
              <p:nvPr/>
            </p:nvSpPr>
            <p:spPr bwMode="auto">
              <a:xfrm>
                <a:off x="18820234" y="5519449"/>
                <a:ext cx="32937" cy="3293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</p:grpSp>
      </p:grpSp>
      <p:sp>
        <p:nvSpPr>
          <p:cNvPr id="80" name="Picture Placeholder 90"/>
          <p:cNvSpPr>
            <a:spLocks noGrp="1"/>
          </p:cNvSpPr>
          <p:nvPr>
            <p:ph type="pic" sz="quarter" idx="16" hasCustomPrompt="1"/>
          </p:nvPr>
        </p:nvSpPr>
        <p:spPr>
          <a:xfrm>
            <a:off x="9748866" y="2440902"/>
            <a:ext cx="1513491" cy="26153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50" name="Content Placeholder 9"/>
          <p:cNvSpPr>
            <a:spLocks noGrp="1"/>
          </p:cNvSpPr>
          <p:nvPr>
            <p:ph sz="quarter" idx="18"/>
          </p:nvPr>
        </p:nvSpPr>
        <p:spPr>
          <a:xfrm>
            <a:off x="640080" y="1554479"/>
            <a:ext cx="6499859" cy="4398264"/>
          </a:xfrm>
        </p:spPr>
        <p:txBody>
          <a:bodyPr vert="horz" lIns="0" tIns="45720" rIns="0" bIns="45720" rtlCol="0" anchor="t">
            <a:normAutofit/>
          </a:bodyPr>
          <a:lstStyle>
            <a:lvl1pPr>
              <a:lnSpc>
                <a:spcPct val="100000"/>
              </a:lnSpc>
              <a:defRPr lang="en-US" dirty="0" smtClean="0">
                <a:solidFill>
                  <a:srgbClr val="79858F"/>
                </a:solidFill>
              </a:defRPr>
            </a:lvl1pPr>
            <a:lvl2pPr>
              <a:lnSpc>
                <a:spcPct val="100000"/>
              </a:lnSpc>
              <a:defRPr lang="en-US" dirty="0" smtClean="0">
                <a:solidFill>
                  <a:srgbClr val="8B969F"/>
                </a:solidFill>
              </a:defRPr>
            </a:lvl2pPr>
            <a:lvl3pPr>
              <a:lnSpc>
                <a:spcPct val="100000"/>
              </a:lnSpc>
              <a:defRPr lang="en-US" dirty="0" smtClean="0">
                <a:solidFill>
                  <a:srgbClr val="8B969F"/>
                </a:solidFill>
              </a:defRPr>
            </a:lvl3pPr>
            <a:lvl4pPr>
              <a:lnSpc>
                <a:spcPct val="100000"/>
              </a:lnSpc>
              <a:defRPr lang="en-US" dirty="0" smtClean="0">
                <a:solidFill>
                  <a:srgbClr val="8B969F"/>
                </a:solidFill>
              </a:defRPr>
            </a:lvl4pPr>
            <a:lvl5pPr>
              <a:lnSpc>
                <a:spcPct val="100000"/>
              </a:lnSpc>
              <a:defRPr lang="en-US" dirty="0">
                <a:solidFill>
                  <a:srgbClr val="8B969F"/>
                </a:solidFill>
              </a:defRPr>
            </a:lvl5pPr>
          </a:lstStyle>
          <a:p>
            <a:pPr lvl="0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548640"/>
            <a:ext cx="109728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4400">
                <a:solidFill>
                  <a:srgbClr val="1EAEB4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headline</a:t>
            </a: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83" y="6163657"/>
            <a:ext cx="1593079" cy="2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477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6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Content - 1/2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0641"/>
            <a:ext cx="550244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7"/>
          </p:nvPr>
        </p:nvSpPr>
        <p:spPr>
          <a:xfrm>
            <a:off x="6110162" y="2766561"/>
            <a:ext cx="5486400" cy="2847954"/>
          </a:xfrm>
        </p:spPr>
        <p:txBody>
          <a:bodyPr vert="horz" lIns="0" tIns="45720" rIns="0" bIns="45720" rtlCol="0" anchor="t">
            <a:normAutofit/>
          </a:bodyPr>
          <a:lstStyle>
            <a:lvl1pPr>
              <a:lnSpc>
                <a:spcPct val="100000"/>
              </a:lnSpc>
              <a:defRPr lang="en-US" dirty="0" smtClean="0">
                <a:solidFill>
                  <a:srgbClr val="79858F"/>
                </a:solidFill>
              </a:defRPr>
            </a:lvl1pPr>
            <a:lvl2pPr>
              <a:lnSpc>
                <a:spcPct val="100000"/>
              </a:lnSpc>
              <a:defRPr lang="en-US" dirty="0" smtClean="0">
                <a:solidFill>
                  <a:srgbClr val="8B969F"/>
                </a:solidFill>
              </a:defRPr>
            </a:lvl2pPr>
            <a:lvl3pPr>
              <a:lnSpc>
                <a:spcPct val="100000"/>
              </a:lnSpc>
              <a:defRPr lang="en-US" dirty="0" smtClean="0">
                <a:solidFill>
                  <a:srgbClr val="8B969F"/>
                </a:solidFill>
              </a:defRPr>
            </a:lvl3pPr>
            <a:lvl4pPr>
              <a:lnSpc>
                <a:spcPct val="100000"/>
              </a:lnSpc>
              <a:defRPr lang="en-US" dirty="0" smtClean="0">
                <a:solidFill>
                  <a:srgbClr val="8B969F"/>
                </a:solidFill>
              </a:defRPr>
            </a:lvl4pPr>
            <a:lvl5pPr>
              <a:lnSpc>
                <a:spcPct val="100000"/>
              </a:lnSpc>
              <a:defRPr lang="en-US" dirty="0">
                <a:solidFill>
                  <a:srgbClr val="8B969F"/>
                </a:solidFill>
              </a:defRPr>
            </a:lvl5pPr>
          </a:lstStyle>
          <a:p>
            <a:pPr lvl="0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6110162" y="548640"/>
            <a:ext cx="5486400" cy="1668780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4400">
                <a:solidFill>
                  <a:srgbClr val="1EAEB4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headline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83" y="6163657"/>
            <a:ext cx="1593079" cy="2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17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Content - 2/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148577" y="548640"/>
            <a:ext cx="3205222" cy="5010362"/>
          </a:xfrm>
        </p:spPr>
        <p:txBody>
          <a:bodyPr wrap="square" tIns="0" bIns="0" anchor="ctr">
            <a:normAutofit/>
          </a:bodyPr>
          <a:lstStyle>
            <a:lvl1pPr marL="0" indent="0">
              <a:buNone/>
              <a:defRPr sz="3200">
                <a:solidFill>
                  <a:srgbClr val="1EAEB4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91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741937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83" y="6163657"/>
            <a:ext cx="1593079" cy="2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15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Content -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F4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7683"/>
            <a:ext cx="4904874" cy="4292282"/>
          </a:xfrm>
        </p:spPr>
        <p:txBody>
          <a:bodyPr wrap="square" tIns="0" bIns="0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2047270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- 3 x 1 Bottom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4812633"/>
            <a:ext cx="4023360" cy="2045368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40081" y="1554480"/>
            <a:ext cx="3185159" cy="347505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rgbClr val="BBC917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Picture Placeholder 90"/>
          <p:cNvSpPr>
            <a:spLocks noGrp="1"/>
          </p:cNvSpPr>
          <p:nvPr>
            <p:ph type="pic" sz="quarter" idx="16" hasCustomPrompt="1"/>
          </p:nvPr>
        </p:nvSpPr>
        <p:spPr>
          <a:xfrm>
            <a:off x="4023359" y="4812632"/>
            <a:ext cx="4023360" cy="2045368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29" name="Picture Placeholder 90"/>
          <p:cNvSpPr>
            <a:spLocks noGrp="1"/>
          </p:cNvSpPr>
          <p:nvPr>
            <p:ph type="pic" sz="quarter" idx="17" hasCustomPrompt="1"/>
          </p:nvPr>
        </p:nvSpPr>
        <p:spPr>
          <a:xfrm>
            <a:off x="8046718" y="4812632"/>
            <a:ext cx="4145281" cy="2045368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40080" y="2020546"/>
            <a:ext cx="3185159" cy="1945664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 b="0">
                <a:solidFill>
                  <a:srgbClr val="8B969F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471736" y="1572239"/>
            <a:ext cx="3185159" cy="347505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rgbClr val="BBC917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4471736" y="2020546"/>
            <a:ext cx="3185159" cy="1945664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 b="0">
                <a:solidFill>
                  <a:srgbClr val="8B969F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8427721" y="1572239"/>
            <a:ext cx="3185159" cy="347505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rgbClr val="BBC917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427720" y="2020546"/>
            <a:ext cx="3185159" cy="1945664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 b="0">
                <a:solidFill>
                  <a:srgbClr val="8B969F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640080" y="548640"/>
            <a:ext cx="109728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4400">
                <a:solidFill>
                  <a:srgbClr val="1EAEB4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14292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548640"/>
            <a:ext cx="109728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4400">
                <a:solidFill>
                  <a:srgbClr val="1EAEB4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>
                <a:ea typeface="Arial"/>
                <a:cs typeface="Arial"/>
                <a:sym typeface="Arial"/>
              </a:rPr>
              <a:t>Brand and style guidelines</a:t>
            </a:r>
            <a:endParaRPr lang="en-US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330371DB-FFB4-48F5-B8DE-DA4B032A6770}"/>
              </a:ext>
            </a:extLst>
          </p:cNvPr>
          <p:cNvSpPr txBox="1">
            <a:spLocks/>
          </p:cNvSpPr>
          <p:nvPr userDrawn="1"/>
        </p:nvSpPr>
        <p:spPr>
          <a:xfrm>
            <a:off x="640080" y="1554480"/>
            <a:ext cx="5384703" cy="43982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rgbClr val="5C6872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24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90000"/>
              <a:buFont typeface="Wingdings" charset="2"/>
              <a:buChar char="§"/>
              <a:defRPr sz="20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defRPr sz="18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18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79858F"/>
                </a:solidFill>
              </a:rPr>
              <a:t>Font style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79858F"/>
              </a:solidFill>
              <a:ea typeface="Arial"/>
              <a:cs typeface="Arial"/>
              <a:sym typeface="Arial"/>
            </a:endParaRPr>
          </a:p>
          <a:p>
            <a:pPr marL="233361" indent="-233361">
              <a:spcBef>
                <a:spcPts val="0"/>
              </a:spcBef>
            </a:pPr>
            <a:r>
              <a:rPr lang="en-US" sz="2400" dirty="0">
                <a:solidFill>
                  <a:srgbClr val="79858F"/>
                </a:solidFill>
              </a:rPr>
              <a:t>Arial font – slide title 43pt; body text 20-24pt; legal citations 10pt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endParaRPr lang="en-US" sz="2400" dirty="0">
              <a:solidFill>
                <a:srgbClr val="79858F"/>
              </a:solidFill>
            </a:endParaRPr>
          </a:p>
          <a:p>
            <a:pPr marL="233361" indent="-233361"/>
            <a:r>
              <a:rPr lang="en-US" sz="2400" dirty="0">
                <a:solidFill>
                  <a:srgbClr val="79858F"/>
                </a:solidFill>
              </a:rPr>
              <a:t>Text should be in sentence case; use color in body text only for emphasis.</a:t>
            </a:r>
          </a:p>
        </p:txBody>
      </p:sp>
      <p:sp>
        <p:nvSpPr>
          <p:cNvPr id="7" name="Shape 118">
            <a:extLst>
              <a:ext uri="{FF2B5EF4-FFF2-40B4-BE49-F238E27FC236}">
                <a16:creationId xmlns:a16="http://schemas.microsoft.com/office/drawing/2014/main" id="{90AB0A36-434C-458A-8F36-0222E7EE56CD}"/>
              </a:ext>
            </a:extLst>
          </p:cNvPr>
          <p:cNvSpPr txBox="1"/>
          <p:nvPr/>
        </p:nvSpPr>
        <p:spPr>
          <a:xfrm>
            <a:off x="6764994" y="2060289"/>
            <a:ext cx="1446212" cy="1444625"/>
          </a:xfrm>
          <a:prstGeom prst="rect">
            <a:avLst/>
          </a:prstGeom>
          <a:solidFill>
            <a:srgbClr val="1EAEB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45700" tIns="45700" rIns="45700" bIns="45700" anchor="ctr" anchorCtr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kern="1200">
              <a:solidFill>
                <a:srgbClr val="1EAE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120">
            <a:extLst>
              <a:ext uri="{FF2B5EF4-FFF2-40B4-BE49-F238E27FC236}">
                <a16:creationId xmlns:a16="http://schemas.microsoft.com/office/drawing/2014/main" id="{E9B9B0BF-B050-4C24-9FC7-591113EB5DC6}"/>
              </a:ext>
            </a:extLst>
          </p:cNvPr>
          <p:cNvSpPr txBox="1"/>
          <p:nvPr/>
        </p:nvSpPr>
        <p:spPr>
          <a:xfrm>
            <a:off x="8467418" y="2060288"/>
            <a:ext cx="1444625" cy="1444625"/>
          </a:xfrm>
          <a:prstGeom prst="rect">
            <a:avLst/>
          </a:prstGeom>
          <a:solidFill>
            <a:srgbClr val="BBC91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45700" tIns="45700" rIns="45700" bIns="45700" anchor="ctr" anchorCtr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kern="12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19">
            <a:extLst>
              <a:ext uri="{FF2B5EF4-FFF2-40B4-BE49-F238E27FC236}">
                <a16:creationId xmlns:a16="http://schemas.microsoft.com/office/drawing/2014/main" id="{32030B90-99D1-4E0C-8FF0-42F5F92A590F}"/>
              </a:ext>
            </a:extLst>
          </p:cNvPr>
          <p:cNvSpPr txBox="1"/>
          <p:nvPr/>
        </p:nvSpPr>
        <p:spPr>
          <a:xfrm>
            <a:off x="10168255" y="2060287"/>
            <a:ext cx="1444625" cy="1444625"/>
          </a:xfrm>
          <a:prstGeom prst="rect">
            <a:avLst/>
          </a:prstGeom>
          <a:solidFill>
            <a:srgbClr val="4143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45700" tIns="45700" rIns="45700" bIns="45700" anchor="ctr" anchorCtr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kern="1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83" y="6163657"/>
            <a:ext cx="1593079" cy="218592"/>
          </a:xfrm>
          <a:prstGeom prst="rect">
            <a:avLst/>
          </a:prstGeom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30371DB-FFB4-48F5-B8DE-DA4B032A6770}"/>
              </a:ext>
            </a:extLst>
          </p:cNvPr>
          <p:cNvSpPr txBox="1">
            <a:spLocks/>
          </p:cNvSpPr>
          <p:nvPr userDrawn="1"/>
        </p:nvSpPr>
        <p:spPr>
          <a:xfrm>
            <a:off x="6675120" y="1457958"/>
            <a:ext cx="2354580" cy="4994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rgbClr val="5C6872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24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90000"/>
              <a:buFont typeface="Wingdings" charset="2"/>
              <a:buChar char="§"/>
              <a:defRPr sz="20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defRPr sz="18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18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79858F"/>
                </a:solidFill>
              </a:rPr>
              <a:t>Color palette</a:t>
            </a:r>
          </a:p>
        </p:txBody>
      </p:sp>
    </p:spTree>
    <p:extLst>
      <p:ext uri="{BB962C8B-B14F-4D97-AF65-F5344CB8AC3E}">
        <p14:creationId xmlns:p14="http://schemas.microsoft.com/office/powerpoint/2010/main" val="979978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- 3 x 1 Top Pic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640080" y="1554480"/>
            <a:ext cx="3052013" cy="3766889"/>
          </a:xfrm>
          <a:prstGeom prst="rect">
            <a:avLst/>
          </a:prstGeom>
          <a:solidFill>
            <a:srgbClr val="E2E7E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640080" y="1554481"/>
            <a:ext cx="3052013" cy="166219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45175" y="3353707"/>
            <a:ext cx="2642891" cy="588136"/>
          </a:xfrm>
        </p:spPr>
        <p:txBody>
          <a:bodyPr tIns="0" bIns="0">
            <a:normAutofit/>
          </a:bodyPr>
          <a:lstStyle>
            <a:lvl1pPr marL="0" indent="0">
              <a:buNone/>
              <a:defRPr sz="1800" b="0">
                <a:solidFill>
                  <a:srgbClr val="8B969F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845175" y="4078873"/>
            <a:ext cx="2642891" cy="1059616"/>
          </a:xfrm>
        </p:spPr>
        <p:txBody>
          <a:bodyPr tIns="0" bIns="0">
            <a:normAutofit/>
          </a:bodyPr>
          <a:lstStyle>
            <a:lvl1pPr marL="0" indent="0">
              <a:lnSpc>
                <a:spcPct val="95000"/>
              </a:lnSpc>
              <a:buNone/>
              <a:defRPr sz="1800" b="0">
                <a:solidFill>
                  <a:srgbClr val="5C6872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4569993" y="1570521"/>
            <a:ext cx="3052013" cy="3766889"/>
          </a:xfrm>
          <a:prstGeom prst="rect">
            <a:avLst/>
          </a:prstGeom>
          <a:solidFill>
            <a:srgbClr val="E2E7E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icture Placeholder 90"/>
          <p:cNvSpPr>
            <a:spLocks noGrp="1"/>
          </p:cNvSpPr>
          <p:nvPr>
            <p:ph type="pic" sz="quarter" idx="19" hasCustomPrompt="1"/>
          </p:nvPr>
        </p:nvSpPr>
        <p:spPr>
          <a:xfrm>
            <a:off x="4569993" y="1570522"/>
            <a:ext cx="3052013" cy="166219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4775088" y="3369748"/>
            <a:ext cx="2642891" cy="588136"/>
          </a:xfrm>
        </p:spPr>
        <p:txBody>
          <a:bodyPr tIns="0" bIns="0">
            <a:normAutofit/>
          </a:bodyPr>
          <a:lstStyle>
            <a:lvl1pPr marL="0" indent="0">
              <a:buNone/>
              <a:defRPr sz="1800" b="0">
                <a:solidFill>
                  <a:srgbClr val="8B969F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775088" y="4094914"/>
            <a:ext cx="2642891" cy="1059616"/>
          </a:xfrm>
        </p:spPr>
        <p:txBody>
          <a:bodyPr tIns="0" bIns="0">
            <a:normAutofit/>
          </a:bodyPr>
          <a:lstStyle>
            <a:lvl1pPr marL="0" indent="0">
              <a:lnSpc>
                <a:spcPct val="95000"/>
              </a:lnSpc>
              <a:buNone/>
              <a:defRPr sz="1800" b="0">
                <a:solidFill>
                  <a:srgbClr val="5C6872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8544549" y="1554480"/>
            <a:ext cx="3052013" cy="3766889"/>
          </a:xfrm>
          <a:prstGeom prst="rect">
            <a:avLst/>
          </a:prstGeom>
          <a:solidFill>
            <a:srgbClr val="E2E7E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cture Placeholder 90"/>
          <p:cNvSpPr>
            <a:spLocks noGrp="1"/>
          </p:cNvSpPr>
          <p:nvPr>
            <p:ph type="pic" sz="quarter" idx="22" hasCustomPrompt="1"/>
          </p:nvPr>
        </p:nvSpPr>
        <p:spPr>
          <a:xfrm>
            <a:off x="8544549" y="1554481"/>
            <a:ext cx="3052013" cy="166219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8749644" y="3353707"/>
            <a:ext cx="2642891" cy="588136"/>
          </a:xfrm>
        </p:spPr>
        <p:txBody>
          <a:bodyPr tIns="0" bIns="0">
            <a:normAutofit/>
          </a:bodyPr>
          <a:lstStyle>
            <a:lvl1pPr marL="0" indent="0">
              <a:buNone/>
              <a:defRPr sz="1800" b="0">
                <a:solidFill>
                  <a:srgbClr val="8B969F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8749644" y="4078873"/>
            <a:ext cx="2642891" cy="1059616"/>
          </a:xfrm>
        </p:spPr>
        <p:txBody>
          <a:bodyPr tIns="0" bIns="0">
            <a:normAutofit/>
          </a:bodyPr>
          <a:lstStyle>
            <a:lvl1pPr marL="0" indent="0">
              <a:lnSpc>
                <a:spcPct val="95000"/>
              </a:lnSpc>
              <a:buNone/>
              <a:defRPr sz="1800" b="0">
                <a:solidFill>
                  <a:srgbClr val="5C6872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548640"/>
            <a:ext cx="109728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4400">
                <a:solidFill>
                  <a:srgbClr val="1EAEB4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headline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83" y="6163657"/>
            <a:ext cx="1593079" cy="2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191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- 3 x 1 Top Pic No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640080" y="1554480"/>
            <a:ext cx="3052013" cy="212428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40080" y="3874813"/>
            <a:ext cx="3052013" cy="588136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B7B800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40080" y="4540987"/>
            <a:ext cx="3052013" cy="1012641"/>
          </a:xfrm>
        </p:spPr>
        <p:txBody>
          <a:bodyPr>
            <a:normAutofit/>
          </a:bodyPr>
          <a:lstStyle>
            <a:lvl1pPr marL="0" indent="0" algn="ctr">
              <a:lnSpc>
                <a:spcPct val="95000"/>
              </a:lnSpc>
              <a:buNone/>
              <a:defRPr sz="1600" b="0">
                <a:solidFill>
                  <a:srgbClr val="8B969F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Picture Placeholder 90"/>
          <p:cNvSpPr>
            <a:spLocks noGrp="1"/>
          </p:cNvSpPr>
          <p:nvPr>
            <p:ph type="pic" sz="quarter" idx="19" hasCustomPrompt="1"/>
          </p:nvPr>
        </p:nvSpPr>
        <p:spPr>
          <a:xfrm>
            <a:off x="4569993" y="1570521"/>
            <a:ext cx="3052013" cy="212428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4569994" y="3890854"/>
            <a:ext cx="3052012" cy="588136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B7B800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569994" y="4557028"/>
            <a:ext cx="3052012" cy="1012641"/>
          </a:xfrm>
        </p:spPr>
        <p:txBody>
          <a:bodyPr>
            <a:normAutofit/>
          </a:bodyPr>
          <a:lstStyle>
            <a:lvl1pPr marL="0" indent="0" algn="ctr">
              <a:lnSpc>
                <a:spcPct val="95000"/>
              </a:lnSpc>
              <a:buNone/>
              <a:defRPr sz="1600" b="0">
                <a:solidFill>
                  <a:srgbClr val="8B969F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Picture Placeholder 90"/>
          <p:cNvSpPr>
            <a:spLocks noGrp="1"/>
          </p:cNvSpPr>
          <p:nvPr>
            <p:ph type="pic" sz="quarter" idx="22" hasCustomPrompt="1"/>
          </p:nvPr>
        </p:nvSpPr>
        <p:spPr>
          <a:xfrm>
            <a:off x="8560867" y="1554480"/>
            <a:ext cx="3052013" cy="212428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8560868" y="3874813"/>
            <a:ext cx="3052012" cy="588136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B7B800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8560868" y="4540987"/>
            <a:ext cx="3052012" cy="1012641"/>
          </a:xfrm>
        </p:spPr>
        <p:txBody>
          <a:bodyPr>
            <a:normAutofit/>
          </a:bodyPr>
          <a:lstStyle>
            <a:lvl1pPr marL="0" indent="0" algn="ctr">
              <a:lnSpc>
                <a:spcPct val="95000"/>
              </a:lnSpc>
              <a:buNone/>
              <a:defRPr sz="1600" b="0">
                <a:solidFill>
                  <a:srgbClr val="8B969F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548640"/>
            <a:ext cx="109728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4400">
                <a:solidFill>
                  <a:srgbClr val="1EAEB4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headline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83" y="6163657"/>
            <a:ext cx="1593079" cy="2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83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- 2 x 2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40081" y="3559744"/>
            <a:ext cx="2461179" cy="588136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rgbClr val="BBC917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40080" y="4188658"/>
            <a:ext cx="2461179" cy="1194464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 b="0">
                <a:solidFill>
                  <a:srgbClr val="8B969F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3617977" y="3559744"/>
            <a:ext cx="2461179" cy="588136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rgbClr val="BBC917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3617976" y="4188658"/>
            <a:ext cx="2461179" cy="1194464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 b="0">
                <a:solidFill>
                  <a:srgbClr val="8B969F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640081" y="1554480"/>
            <a:ext cx="2461179" cy="588136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rgbClr val="BBC917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640080" y="2183394"/>
            <a:ext cx="2461179" cy="1194464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 b="0">
                <a:solidFill>
                  <a:srgbClr val="8B969F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3602737" y="1554480"/>
            <a:ext cx="2461179" cy="588136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rgbClr val="BBC917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3602736" y="2183394"/>
            <a:ext cx="2461179" cy="1194464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 b="0">
                <a:solidFill>
                  <a:srgbClr val="8B969F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9"/>
          <p:cNvSpPr>
            <a:spLocks noGrp="1"/>
          </p:cNvSpPr>
          <p:nvPr>
            <p:ph sz="quarter" idx="16"/>
          </p:nvPr>
        </p:nvSpPr>
        <p:spPr>
          <a:xfrm>
            <a:off x="6794090" y="1554480"/>
            <a:ext cx="4802472" cy="3828642"/>
          </a:xfrm>
        </p:spPr>
        <p:txBody>
          <a:bodyPr/>
          <a:lstStyle>
            <a:lvl1pPr>
              <a:lnSpc>
                <a:spcPct val="95000"/>
              </a:lnSpc>
              <a:defRPr>
                <a:solidFill>
                  <a:srgbClr val="8B969F"/>
                </a:solidFill>
              </a:defRPr>
            </a:lvl1pPr>
            <a:lvl2pPr>
              <a:lnSpc>
                <a:spcPct val="95000"/>
              </a:lnSpc>
              <a:defRPr>
                <a:solidFill>
                  <a:srgbClr val="8B969F"/>
                </a:solidFill>
              </a:defRPr>
            </a:lvl2pPr>
            <a:lvl3pPr>
              <a:lnSpc>
                <a:spcPct val="95000"/>
              </a:lnSpc>
              <a:defRPr>
                <a:solidFill>
                  <a:srgbClr val="8B969F"/>
                </a:solidFill>
              </a:defRPr>
            </a:lvl3pPr>
            <a:lvl4pPr>
              <a:lnSpc>
                <a:spcPct val="95000"/>
              </a:lnSpc>
              <a:defRPr>
                <a:solidFill>
                  <a:srgbClr val="8B969F"/>
                </a:solidFill>
              </a:defRPr>
            </a:lvl4pPr>
            <a:lvl5pPr>
              <a:lnSpc>
                <a:spcPct val="95000"/>
              </a:lnSpc>
              <a:defRPr>
                <a:solidFill>
                  <a:srgbClr val="8B969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548640"/>
            <a:ext cx="109728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4400">
                <a:solidFill>
                  <a:srgbClr val="1EAEB4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headline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83" y="6163657"/>
            <a:ext cx="1593079" cy="2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17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6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934927" y="1696109"/>
            <a:ext cx="10322147" cy="712555"/>
          </a:xfrm>
          <a:noFill/>
        </p:spPr>
        <p:txBody>
          <a:bodyPr wrap="none" lIns="0" tIns="0" rIns="0" bIns="0" anchor="ctr">
            <a:normAutofit/>
          </a:bodyPr>
          <a:lstStyle>
            <a:lvl1pPr algn="ctr">
              <a:lnSpc>
                <a:spcPct val="80000"/>
              </a:lnSpc>
              <a:defRPr lang="de-DE" sz="4800" spc="-50" baseline="0" dirty="0">
                <a:solidFill>
                  <a:srgbClr val="1EAEB4"/>
                </a:solidFill>
                <a:ea typeface="+mn-ea"/>
                <a:cs typeface="+mn-cs"/>
              </a:defRPr>
            </a:lvl1pPr>
          </a:lstStyle>
          <a:p>
            <a:pPr marL="0" lvl="0">
              <a:spcAft>
                <a:spcPts val="600"/>
              </a:spcAft>
            </a:pPr>
            <a:r>
              <a:rPr lang="en-US" noProof="0" dirty="0"/>
              <a:t>Contact us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34107" y="2547206"/>
            <a:ext cx="6523784" cy="2333404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kumimoji="0" lang="en-US" sz="2200" b="0" i="0" u="none" strike="noStrike" cap="none" spc="0" normalizeH="0" baseline="0" dirty="0">
                <a:ln>
                  <a:noFill/>
                </a:ln>
                <a:solidFill>
                  <a:srgbClr val="8B969F"/>
                </a:solidFill>
                <a:effectLst/>
                <a:uLnTx/>
                <a:uFillTx/>
              </a:defRPr>
            </a:lvl1pPr>
          </a:lstStyle>
          <a:p>
            <a:pPr marL="0" lvl="0"/>
            <a:r>
              <a:rPr lang="en-US" noProof="0" dirty="0"/>
              <a:t>Presenter’s contact information: </a:t>
            </a:r>
          </a:p>
          <a:p>
            <a:pPr marL="0" lvl="0"/>
            <a:r>
              <a:rPr lang="en-US" noProof="0" dirty="0"/>
              <a:t>[Presenter enters contact information here]</a:t>
            </a:r>
          </a:p>
          <a:p>
            <a:pPr marL="0" lvl="0"/>
            <a:r>
              <a:rPr lang="en-US" noProof="0" dirty="0"/>
              <a:t>[Name]</a:t>
            </a:r>
          </a:p>
          <a:p>
            <a:pPr marL="0" lvl="0"/>
            <a:r>
              <a:rPr lang="en-US" noProof="0" dirty="0"/>
              <a:t>[Email]</a:t>
            </a:r>
          </a:p>
          <a:p>
            <a:pPr marL="0" lvl="0"/>
            <a:r>
              <a:rPr lang="en-US" noProof="0" dirty="0"/>
              <a:t>Twitter hashtag &lt;Presenter and/or #Xperience18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579" y="5479963"/>
            <a:ext cx="2910840" cy="56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25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6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656"/>
            <a:ext cx="5867499" cy="167614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925277" y="628319"/>
            <a:ext cx="4266723" cy="4666915"/>
          </a:xfrm>
        </p:spPr>
        <p:txBody>
          <a:bodyPr/>
          <a:lstStyle/>
          <a:p>
            <a:pPr lvl="0"/>
            <a:r>
              <a:rPr lang="en-US" noProof="0" dirty="0">
                <a:sym typeface="Arial" panose="020B0604020202020204" pitchFamily="34" charset="0"/>
              </a:rPr>
              <a:t>Drag picture to placeholder or click icon to add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70988" y="4495800"/>
            <a:ext cx="4649409" cy="1447800"/>
          </a:xfrm>
        </p:spPr>
        <p:txBody>
          <a:bodyPr/>
          <a:lstStyle>
            <a:lvl1pPr algn="r">
              <a:defRPr/>
            </a:lvl1pPr>
            <a:lvl2pPr marL="365696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970987" y="3429000"/>
            <a:ext cx="4649411" cy="1066800"/>
          </a:xfrm>
        </p:spPr>
        <p:txBody>
          <a:bodyPr anchor="b">
            <a:normAutofit/>
          </a:bodyPr>
          <a:lstStyle>
            <a:lvl1pPr algn="r">
              <a:defRPr sz="3600">
                <a:solidFill>
                  <a:srgbClr val="0097A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17725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420F-824E-464A-802A-211CA3501D12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F79D-7472-0B42-86F4-3D7EB9DFF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050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420F-824E-464A-802A-211CA3501D12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F79D-7472-0B42-86F4-3D7EB9DFF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850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420F-824E-464A-802A-211CA3501D12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F79D-7472-0B42-86F4-3D7EB9DFF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324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420F-824E-464A-802A-211CA3501D12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F79D-7472-0B42-86F4-3D7EB9DFF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643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420F-824E-464A-802A-211CA3501D12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F79D-7472-0B42-86F4-3D7EB9DFF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6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548640"/>
            <a:ext cx="109728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4400">
                <a:solidFill>
                  <a:srgbClr val="1EAEB4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Recommendations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330371DB-FFB4-48F5-B8DE-DA4B032A6770}"/>
              </a:ext>
            </a:extLst>
          </p:cNvPr>
          <p:cNvSpPr txBox="1">
            <a:spLocks/>
          </p:cNvSpPr>
          <p:nvPr userDrawn="1"/>
        </p:nvSpPr>
        <p:spPr>
          <a:xfrm>
            <a:off x="640080" y="1554480"/>
            <a:ext cx="10972800" cy="43982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rgbClr val="5C6872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24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90000"/>
              <a:buFont typeface="Wingdings" charset="2"/>
              <a:buChar char="§"/>
              <a:defRPr sz="20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defRPr sz="18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18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1" indent="-233361">
              <a:spcBef>
                <a:spcPts val="0"/>
              </a:spcBef>
            </a:pPr>
            <a:r>
              <a:rPr lang="en-US" sz="2400" dirty="0">
                <a:solidFill>
                  <a:srgbClr val="79858F"/>
                </a:solidFill>
              </a:rPr>
              <a:t>Less is more. Use single words or phrases rather than sentences or paragraphs. Your bullet points are there to remind you what to talk about, not tell the whole story. </a:t>
            </a:r>
          </a:p>
          <a:p>
            <a:pPr marL="233361" indent="-233361">
              <a:spcBef>
                <a:spcPts val="0"/>
              </a:spcBef>
            </a:pPr>
            <a:endParaRPr lang="en-US" sz="2400" dirty="0">
              <a:solidFill>
                <a:srgbClr val="79858F"/>
              </a:solidFill>
            </a:endParaRPr>
          </a:p>
          <a:p>
            <a:pPr marL="233361" indent="-233361">
              <a:spcBef>
                <a:spcPts val="0"/>
              </a:spcBef>
            </a:pPr>
            <a:r>
              <a:rPr lang="en-US" sz="2400" dirty="0">
                <a:solidFill>
                  <a:srgbClr val="79858F"/>
                </a:solidFill>
              </a:rPr>
              <a:t>Slides should have no more than seven lines of text, each line having no more than seven words.</a:t>
            </a:r>
          </a:p>
          <a:p>
            <a:pPr marL="233361" indent="-233361">
              <a:spcBef>
                <a:spcPts val="0"/>
              </a:spcBef>
            </a:pPr>
            <a:endParaRPr lang="en-US" sz="2400" dirty="0">
              <a:solidFill>
                <a:srgbClr val="79858F"/>
              </a:solidFill>
            </a:endParaRPr>
          </a:p>
          <a:p>
            <a:pPr marL="233361" indent="-233361">
              <a:spcBef>
                <a:spcPts val="0"/>
              </a:spcBef>
            </a:pPr>
            <a:r>
              <a:rPr lang="en-US" sz="2400" dirty="0">
                <a:solidFill>
                  <a:srgbClr val="79858F"/>
                </a:solidFill>
              </a:rPr>
              <a:t>Cite any referenced materials and images or graphics. Do not use images under copyright protection.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83" y="6163657"/>
            <a:ext cx="1593079" cy="2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632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420F-824E-464A-802A-211CA3501D12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F79D-7472-0B42-86F4-3D7EB9DFF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510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420F-824E-464A-802A-211CA3501D12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F79D-7472-0B42-86F4-3D7EB9DFF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39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420F-824E-464A-802A-211CA3501D12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F79D-7472-0B42-86F4-3D7EB9DFF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70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420F-824E-464A-802A-211CA3501D12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F79D-7472-0B42-86F4-3D7EB9DFF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861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420F-824E-464A-802A-211CA3501D12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F79D-7472-0B42-86F4-3D7EB9DFF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436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420F-824E-464A-802A-211CA3501D12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F79D-7472-0B42-86F4-3D7EB9DFF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4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548640"/>
            <a:ext cx="109728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4400">
                <a:solidFill>
                  <a:srgbClr val="1EAEB4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r>
              <a:rPr lang="en-US" dirty="0">
                <a:ea typeface="Arial"/>
                <a:cs typeface="Arial"/>
                <a:sym typeface="Arial"/>
              </a:rPr>
              <a:t>Your feedback is important</a:t>
            </a:r>
            <a:r>
              <a:rPr lang="en-US" dirty="0"/>
              <a:t> 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30371DB-FFB4-48F5-B8DE-DA4B032A6770}"/>
              </a:ext>
            </a:extLst>
          </p:cNvPr>
          <p:cNvSpPr txBox="1">
            <a:spLocks/>
          </p:cNvSpPr>
          <p:nvPr userDrawn="1"/>
        </p:nvSpPr>
        <p:spPr>
          <a:xfrm>
            <a:off x="640080" y="1554480"/>
            <a:ext cx="10972800" cy="43982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rgbClr val="5C6872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24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90000"/>
              <a:buFont typeface="Wingdings" charset="2"/>
              <a:buChar char="§"/>
              <a:defRPr sz="20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defRPr sz="18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SzPct val="70000"/>
              <a:buFont typeface="Courier New" charset="0"/>
              <a:buChar char="o"/>
              <a:defRPr sz="1800" kern="1200">
                <a:solidFill>
                  <a:srgbClr val="A3A9A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1" indent="-233361">
              <a:spcBef>
                <a:spcPts val="0"/>
              </a:spcBef>
            </a:pPr>
            <a:r>
              <a:rPr lang="en-US" sz="2400" dirty="0">
                <a:solidFill>
                  <a:srgbClr val="79858F"/>
                </a:solidFill>
              </a:rPr>
              <a:t>Completing a session survey is fast and easy using the Xperience18 Mobile App:</a:t>
            </a:r>
          </a:p>
          <a:p>
            <a:pPr marL="507681" lvl="1" indent="-233361">
              <a:spcBef>
                <a:spcPts val="0"/>
              </a:spcBef>
            </a:pPr>
            <a:r>
              <a:rPr lang="en-US" sz="2000" dirty="0">
                <a:solidFill>
                  <a:srgbClr val="79858F"/>
                </a:solidFill>
              </a:rPr>
              <a:t>iOS and Android users may download the app from the App Store or Play Store by searching, “Xperience18”</a:t>
            </a:r>
          </a:p>
          <a:p>
            <a:pPr marL="233361" indent="-233361">
              <a:spcBef>
                <a:spcPts val="0"/>
              </a:spcBef>
            </a:pPr>
            <a:endParaRPr lang="en-US" sz="2400" dirty="0">
              <a:solidFill>
                <a:srgbClr val="79858F"/>
              </a:solidFill>
            </a:endParaRPr>
          </a:p>
          <a:p>
            <a:pPr marL="233361" indent="-233361">
              <a:spcBef>
                <a:spcPts val="0"/>
              </a:spcBef>
            </a:pPr>
            <a:r>
              <a:rPr lang="en-US" sz="2400" dirty="0">
                <a:solidFill>
                  <a:srgbClr val="79858F"/>
                </a:solidFill>
              </a:rPr>
              <a:t>Remember, each completed survey is another entry for an iPad mini, which will be given away post-conference. </a:t>
            </a:r>
          </a:p>
          <a:p>
            <a:pPr marL="233361" indent="-233361">
              <a:spcBef>
                <a:spcPts val="0"/>
              </a:spcBef>
            </a:pPr>
            <a:endParaRPr lang="en-US" sz="2400" dirty="0">
              <a:solidFill>
                <a:srgbClr val="79858F"/>
              </a:solidFill>
            </a:endParaRPr>
          </a:p>
          <a:p>
            <a:pPr marL="233361" indent="-233361">
              <a:spcBef>
                <a:spcPts val="0"/>
              </a:spcBef>
            </a:pPr>
            <a:r>
              <a:rPr lang="en-US" sz="2400" dirty="0">
                <a:solidFill>
                  <a:srgbClr val="79858F"/>
                </a:solidFill>
              </a:rPr>
              <a:t>Your feedback helps us improve future sessions and presentation techniques.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83" y="6163657"/>
            <a:ext cx="1593079" cy="2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3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Content -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40080" y="1554480"/>
            <a:ext cx="10972800" cy="4400550"/>
          </a:xfrm>
        </p:spPr>
        <p:txBody>
          <a:bodyPr/>
          <a:lstStyle>
            <a:lvl1pPr>
              <a:lnSpc>
                <a:spcPct val="100000"/>
              </a:lnSpc>
              <a:spcBef>
                <a:spcPts val="1600"/>
              </a:spcBef>
              <a:defRPr>
                <a:solidFill>
                  <a:srgbClr val="79858F"/>
                </a:solidFill>
              </a:defRPr>
            </a:lvl1pPr>
            <a:lvl2pPr>
              <a:lnSpc>
                <a:spcPct val="100000"/>
              </a:lnSpc>
              <a:spcBef>
                <a:spcPts val="1600"/>
              </a:spcBef>
              <a:defRPr>
                <a:solidFill>
                  <a:srgbClr val="8B969F"/>
                </a:solidFill>
              </a:defRPr>
            </a:lvl2pPr>
            <a:lvl3pPr>
              <a:lnSpc>
                <a:spcPct val="100000"/>
              </a:lnSpc>
              <a:spcBef>
                <a:spcPts val="1600"/>
              </a:spcBef>
              <a:defRPr>
                <a:solidFill>
                  <a:srgbClr val="8B969F"/>
                </a:solidFill>
              </a:defRPr>
            </a:lvl3pPr>
            <a:lvl4pPr>
              <a:lnSpc>
                <a:spcPct val="100000"/>
              </a:lnSpc>
              <a:spcBef>
                <a:spcPts val="1600"/>
              </a:spcBef>
              <a:defRPr>
                <a:solidFill>
                  <a:srgbClr val="8B969F"/>
                </a:solidFill>
              </a:defRPr>
            </a:lvl4pPr>
            <a:lvl5pPr>
              <a:lnSpc>
                <a:spcPct val="100000"/>
              </a:lnSpc>
              <a:spcBef>
                <a:spcPts val="1600"/>
              </a:spcBef>
              <a:defRPr>
                <a:solidFill>
                  <a:srgbClr val="8B969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548640"/>
            <a:ext cx="109728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4400">
                <a:solidFill>
                  <a:srgbClr val="1EAEB4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headline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83" y="6163657"/>
            <a:ext cx="1593079" cy="2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6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Content - Title + Content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40080" y="1554481"/>
            <a:ext cx="5120640" cy="4398264"/>
          </a:xfrm>
        </p:spPr>
        <p:txBody>
          <a:bodyPr vert="horz" lIns="0" tIns="45720" rIns="0" bIns="45720" rtlCol="0">
            <a:normAutofit/>
          </a:bodyPr>
          <a:lstStyle>
            <a:lvl1pPr>
              <a:defRPr lang="en-US" dirty="0" smtClean="0">
                <a:solidFill>
                  <a:srgbClr val="79858F"/>
                </a:solidFill>
              </a:defRPr>
            </a:lvl1pPr>
            <a:lvl2pPr>
              <a:defRPr lang="en-US" dirty="0" smtClean="0">
                <a:solidFill>
                  <a:srgbClr val="8B969F"/>
                </a:solidFill>
              </a:defRPr>
            </a:lvl2pPr>
            <a:lvl3pPr>
              <a:defRPr lang="en-US" dirty="0" smtClean="0">
                <a:solidFill>
                  <a:srgbClr val="8B969F"/>
                </a:solidFill>
              </a:defRPr>
            </a:lvl3pPr>
            <a:lvl4pPr>
              <a:defRPr lang="en-US" dirty="0" smtClean="0">
                <a:solidFill>
                  <a:srgbClr val="8B969F"/>
                </a:solidFill>
              </a:defRPr>
            </a:lvl4pPr>
            <a:lvl5pPr>
              <a:defRPr lang="en-US" dirty="0">
                <a:solidFill>
                  <a:srgbClr val="8B969F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4"/>
          </p:nvPr>
        </p:nvSpPr>
        <p:spPr>
          <a:xfrm>
            <a:off x="6492240" y="1554479"/>
            <a:ext cx="5120640" cy="4398264"/>
          </a:xfrm>
        </p:spPr>
        <p:txBody>
          <a:bodyPr vert="horz" lIns="0" tIns="45720" rIns="0" bIns="45720" rtlCol="0">
            <a:normAutofit/>
          </a:bodyPr>
          <a:lstStyle>
            <a:lvl1pPr>
              <a:defRPr lang="en-US" dirty="0" smtClean="0">
                <a:solidFill>
                  <a:srgbClr val="79858F"/>
                </a:solidFill>
              </a:defRPr>
            </a:lvl1pPr>
            <a:lvl2pPr>
              <a:defRPr lang="en-US" dirty="0" smtClean="0">
                <a:solidFill>
                  <a:srgbClr val="8B969F"/>
                </a:solidFill>
              </a:defRPr>
            </a:lvl2pPr>
            <a:lvl3pPr>
              <a:defRPr lang="en-US" dirty="0" smtClean="0">
                <a:solidFill>
                  <a:srgbClr val="8B969F"/>
                </a:solidFill>
              </a:defRPr>
            </a:lvl3pPr>
            <a:lvl4pPr>
              <a:defRPr lang="en-US" dirty="0" smtClean="0">
                <a:solidFill>
                  <a:srgbClr val="8B969F"/>
                </a:solidFill>
              </a:defRPr>
            </a:lvl4pPr>
            <a:lvl5pPr>
              <a:defRPr lang="en-US" dirty="0">
                <a:solidFill>
                  <a:srgbClr val="8B969F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548640"/>
            <a:ext cx="109728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4400">
                <a:solidFill>
                  <a:srgbClr val="1EAEB4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headline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83" y="6163657"/>
            <a:ext cx="1593079" cy="2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Dark Gray">
    <p:bg>
      <p:bgPr>
        <a:solidFill>
          <a:srgbClr val="1EAE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640080" y="548640"/>
            <a:ext cx="10322147" cy="712555"/>
          </a:xfrm>
          <a:noFill/>
        </p:spPr>
        <p:txBody>
          <a:bodyPr wrap="none" lIns="0" tIns="91440" rIns="180000" bIns="0" anchor="ctr">
            <a:normAutofit/>
          </a:bodyPr>
          <a:lstStyle>
            <a:lvl1pPr algn="l">
              <a:lnSpc>
                <a:spcPct val="80000"/>
              </a:lnSpc>
              <a:defRPr lang="de-DE" sz="4800" spc="-50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>
              <a:spcAft>
                <a:spcPts val="600"/>
              </a:spcAft>
            </a:pPr>
            <a:r>
              <a:rPr lang="en-US" noProof="0" dirty="0"/>
              <a:t>Click to edit section title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40080" y="1552108"/>
            <a:ext cx="7031783" cy="459571"/>
          </a:xfrm>
          <a:prstGeom prst="rect">
            <a:avLst/>
          </a:prstGeom>
        </p:spPr>
        <p:txBody>
          <a:bodyPr wrap="none"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kumimoji="0" 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defRPr>
            </a:lvl1pPr>
          </a:lstStyle>
          <a:p>
            <a:pPr marL="0" lvl="0"/>
            <a:r>
              <a:rPr lang="en-US" noProof="0" dirty="0"/>
              <a:t>Click to edit section 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83" y="6163828"/>
            <a:ext cx="1593079" cy="218251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6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- Dark Gray">
    <p:bg>
      <p:bgPr>
        <a:solidFill>
          <a:srgbClr val="414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ctrTitle" hasCustomPrompt="1"/>
          </p:nvPr>
        </p:nvSpPr>
        <p:spPr>
          <a:xfrm>
            <a:off x="640080" y="548640"/>
            <a:ext cx="10322147" cy="712555"/>
          </a:xfrm>
          <a:noFill/>
        </p:spPr>
        <p:txBody>
          <a:bodyPr wrap="none" lIns="0" tIns="91440" rIns="180000" bIns="0" anchor="ctr">
            <a:normAutofit/>
          </a:bodyPr>
          <a:lstStyle>
            <a:lvl1pPr algn="l">
              <a:lnSpc>
                <a:spcPct val="80000"/>
              </a:lnSpc>
              <a:defRPr lang="de-DE" sz="4800" spc="-50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>
              <a:spcAft>
                <a:spcPts val="600"/>
              </a:spcAft>
            </a:pPr>
            <a:r>
              <a:rPr lang="en-US" noProof="0" dirty="0"/>
              <a:t>Click to edit section title</a:t>
            </a:r>
          </a:p>
        </p:txBody>
      </p:sp>
      <p:sp>
        <p:nvSpPr>
          <p:cNvPr id="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40080" y="1552108"/>
            <a:ext cx="7031783" cy="459571"/>
          </a:xfrm>
          <a:prstGeom prst="rect">
            <a:avLst/>
          </a:prstGeom>
        </p:spPr>
        <p:txBody>
          <a:bodyPr wrap="none"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kumimoji="0" 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defRPr>
            </a:lvl1pPr>
          </a:lstStyle>
          <a:p>
            <a:pPr marL="0" lvl="0"/>
            <a:r>
              <a:rPr lang="en-US" noProof="0" dirty="0"/>
              <a:t>Click to edit section subtitle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83" y="6163828"/>
            <a:ext cx="1593079" cy="21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250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6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Content - Title + Content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40080" y="2579126"/>
            <a:ext cx="3260280" cy="3375903"/>
          </a:xfrm>
        </p:spPr>
        <p:txBody>
          <a:bodyPr vert="horz" lIns="0" tIns="45720" rIns="0" bIns="45720" rtlCol="0">
            <a:normAutofit/>
          </a:bodyPr>
          <a:lstStyle>
            <a:lvl1pPr>
              <a:lnSpc>
                <a:spcPct val="100000"/>
              </a:lnSpc>
              <a:defRPr lang="en-US" sz="2000" dirty="0" smtClean="0">
                <a:solidFill>
                  <a:srgbClr val="79858F"/>
                </a:solidFill>
              </a:defRPr>
            </a:lvl1pPr>
            <a:lvl2pPr>
              <a:lnSpc>
                <a:spcPct val="100000"/>
              </a:lnSpc>
              <a:defRPr lang="en-US" sz="1800" dirty="0" smtClean="0">
                <a:solidFill>
                  <a:srgbClr val="8B969F"/>
                </a:solidFill>
              </a:defRPr>
            </a:lvl2pPr>
            <a:lvl3pPr>
              <a:lnSpc>
                <a:spcPct val="100000"/>
              </a:lnSpc>
              <a:defRPr lang="en-US" sz="1600" dirty="0" smtClean="0">
                <a:solidFill>
                  <a:srgbClr val="8B969F"/>
                </a:solidFill>
              </a:defRPr>
            </a:lvl3pPr>
            <a:lvl4pPr>
              <a:lnSpc>
                <a:spcPct val="100000"/>
              </a:lnSpc>
              <a:defRPr lang="en-US" sz="1400" dirty="0" smtClean="0">
                <a:solidFill>
                  <a:srgbClr val="8B969F"/>
                </a:solidFill>
              </a:defRPr>
            </a:lvl4pPr>
            <a:lvl5pPr>
              <a:lnSpc>
                <a:spcPct val="100000"/>
              </a:lnSpc>
              <a:defRPr lang="en-US" sz="1400" dirty="0">
                <a:solidFill>
                  <a:srgbClr val="8B969F"/>
                </a:solidFill>
              </a:defRPr>
            </a:lvl5pPr>
          </a:lstStyle>
          <a:p>
            <a:pPr lvl="0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4"/>
          </p:nvPr>
        </p:nvSpPr>
        <p:spPr>
          <a:xfrm>
            <a:off x="4487539" y="2579126"/>
            <a:ext cx="3260280" cy="3375903"/>
          </a:xfrm>
        </p:spPr>
        <p:txBody>
          <a:bodyPr vert="horz" lIns="0" tIns="45720" rIns="0" bIns="45720" rtlCol="0">
            <a:normAutofit/>
          </a:bodyPr>
          <a:lstStyle>
            <a:lvl1pPr>
              <a:lnSpc>
                <a:spcPct val="100000"/>
              </a:lnSpc>
              <a:defRPr lang="en-US" sz="2000" dirty="0" smtClean="0">
                <a:solidFill>
                  <a:srgbClr val="79858F"/>
                </a:solidFill>
              </a:defRPr>
            </a:lvl1pPr>
            <a:lvl2pPr>
              <a:lnSpc>
                <a:spcPct val="100000"/>
              </a:lnSpc>
              <a:defRPr lang="en-US" sz="1800" dirty="0" smtClean="0">
                <a:solidFill>
                  <a:srgbClr val="8B969F"/>
                </a:solidFill>
              </a:defRPr>
            </a:lvl2pPr>
            <a:lvl3pPr>
              <a:lnSpc>
                <a:spcPct val="100000"/>
              </a:lnSpc>
              <a:defRPr lang="en-US" sz="1600" dirty="0" smtClean="0">
                <a:solidFill>
                  <a:srgbClr val="8B969F"/>
                </a:solidFill>
              </a:defRPr>
            </a:lvl3pPr>
            <a:lvl4pPr>
              <a:lnSpc>
                <a:spcPct val="100000"/>
              </a:lnSpc>
              <a:defRPr lang="en-US" sz="1400" dirty="0" smtClean="0">
                <a:solidFill>
                  <a:srgbClr val="8B969F"/>
                </a:solidFill>
              </a:defRPr>
            </a:lvl4pPr>
            <a:lvl5pPr>
              <a:lnSpc>
                <a:spcPct val="100000"/>
              </a:lnSpc>
              <a:defRPr lang="en-US" sz="1400" dirty="0">
                <a:solidFill>
                  <a:srgbClr val="8B969F"/>
                </a:solidFill>
              </a:defRPr>
            </a:lvl5pPr>
          </a:lstStyle>
          <a:p>
            <a:pPr lvl="0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640080" y="1554480"/>
            <a:ext cx="3260280" cy="681851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rgbClr val="BBC917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4487539" y="1554480"/>
            <a:ext cx="3260280" cy="681851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rgbClr val="BBC917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9"/>
          <p:cNvSpPr>
            <a:spLocks noGrp="1"/>
          </p:cNvSpPr>
          <p:nvPr>
            <p:ph sz="quarter" idx="30"/>
          </p:nvPr>
        </p:nvSpPr>
        <p:spPr>
          <a:xfrm>
            <a:off x="8352600" y="2579126"/>
            <a:ext cx="3260280" cy="3375903"/>
          </a:xfrm>
        </p:spPr>
        <p:txBody>
          <a:bodyPr vert="horz" lIns="0" tIns="45720" rIns="0" bIns="45720" rtlCol="0">
            <a:normAutofit/>
          </a:bodyPr>
          <a:lstStyle>
            <a:lvl1pPr>
              <a:lnSpc>
                <a:spcPct val="100000"/>
              </a:lnSpc>
              <a:defRPr lang="en-US" sz="2000" dirty="0" smtClean="0">
                <a:solidFill>
                  <a:srgbClr val="79858F"/>
                </a:solidFill>
              </a:defRPr>
            </a:lvl1pPr>
            <a:lvl2pPr>
              <a:lnSpc>
                <a:spcPct val="100000"/>
              </a:lnSpc>
              <a:defRPr lang="en-US" sz="1800" dirty="0" smtClean="0">
                <a:solidFill>
                  <a:srgbClr val="8B969F"/>
                </a:solidFill>
              </a:defRPr>
            </a:lvl2pPr>
            <a:lvl3pPr>
              <a:lnSpc>
                <a:spcPct val="100000"/>
              </a:lnSpc>
              <a:defRPr lang="en-US" sz="1600" dirty="0" smtClean="0">
                <a:solidFill>
                  <a:srgbClr val="8B969F"/>
                </a:solidFill>
              </a:defRPr>
            </a:lvl3pPr>
            <a:lvl4pPr>
              <a:lnSpc>
                <a:spcPct val="100000"/>
              </a:lnSpc>
              <a:defRPr lang="en-US" sz="1400" dirty="0" smtClean="0">
                <a:solidFill>
                  <a:srgbClr val="8B969F"/>
                </a:solidFill>
              </a:defRPr>
            </a:lvl4pPr>
            <a:lvl5pPr>
              <a:lnSpc>
                <a:spcPct val="100000"/>
              </a:lnSpc>
              <a:defRPr lang="en-US" sz="1400" dirty="0">
                <a:solidFill>
                  <a:srgbClr val="8B969F"/>
                </a:solidFill>
              </a:defRPr>
            </a:lvl5pPr>
          </a:lstStyle>
          <a:p>
            <a:pPr lvl="0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95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8352600" y="1554480"/>
            <a:ext cx="3260280" cy="681851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rgbClr val="BBC917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548640"/>
            <a:ext cx="10972800" cy="674426"/>
          </a:xfrm>
        </p:spPr>
        <p:txBody>
          <a:bodyPr wrap="square" tIns="0" bIns="0">
            <a:normAutofit/>
          </a:bodyPr>
          <a:lstStyle>
            <a:lvl1pPr marL="0" indent="0">
              <a:lnSpc>
                <a:spcPct val="90000"/>
              </a:lnSpc>
              <a:buNone/>
              <a:defRPr sz="4400">
                <a:solidFill>
                  <a:srgbClr val="1EAEB4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headline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83" y="6163657"/>
            <a:ext cx="1593079" cy="2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6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52893"/>
            <a:ext cx="10515600" cy="701731"/>
          </a:xfrm>
          <a:prstGeom prst="rect">
            <a:avLst/>
          </a:prstGeom>
        </p:spPr>
        <p:txBody>
          <a:bodyPr vert="horz" wrap="square" lIns="0" tIns="45720" rIns="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554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208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94" r:id="rId2"/>
    <p:sldLayoutId id="2147483695" r:id="rId3"/>
    <p:sldLayoutId id="2147483696" r:id="rId4"/>
    <p:sldLayoutId id="2147483660" r:id="rId5"/>
    <p:sldLayoutId id="2147483661" r:id="rId6"/>
    <p:sldLayoutId id="2147483693" r:id="rId7"/>
    <p:sldLayoutId id="2147483657" r:id="rId8"/>
    <p:sldLayoutId id="2147483687" r:id="rId9"/>
    <p:sldLayoutId id="2147483679" r:id="rId10"/>
    <p:sldLayoutId id="2147483688" r:id="rId11"/>
    <p:sldLayoutId id="2147483664" r:id="rId12"/>
    <p:sldLayoutId id="2147483691" r:id="rId13"/>
    <p:sldLayoutId id="2147483667" r:id="rId14"/>
    <p:sldLayoutId id="2147483689" r:id="rId15"/>
    <p:sldLayoutId id="2147483669" r:id="rId16"/>
    <p:sldLayoutId id="2147483670" r:id="rId17"/>
    <p:sldLayoutId id="2147483671" r:id="rId18"/>
    <p:sldLayoutId id="2147483672" r:id="rId19"/>
    <p:sldLayoutId id="2147483678" r:id="rId20"/>
    <p:sldLayoutId id="2147483685" r:id="rId21"/>
    <p:sldLayoutId id="2147483683" r:id="rId22"/>
    <p:sldLayoutId id="2147483690" r:id="rId23"/>
    <p:sldLayoutId id="2147483710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C687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charset="0"/>
        <a:buChar char="•"/>
        <a:defRPr sz="2800" kern="1200">
          <a:solidFill>
            <a:srgbClr val="5C6872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00000"/>
        </a:lnSpc>
        <a:spcBef>
          <a:spcPts val="1200"/>
        </a:spcBef>
        <a:buSzPct val="70000"/>
        <a:buFont typeface="Courier New" charset="0"/>
        <a:buChar char="o"/>
        <a:defRPr sz="2400" kern="1200">
          <a:solidFill>
            <a:srgbClr val="A3A9AE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00000"/>
        </a:lnSpc>
        <a:spcBef>
          <a:spcPts val="1200"/>
        </a:spcBef>
        <a:buSzPct val="90000"/>
        <a:buFont typeface="Wingdings" charset="2"/>
        <a:buChar char="§"/>
        <a:defRPr sz="2000" kern="1200">
          <a:solidFill>
            <a:srgbClr val="A3A9AE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100000"/>
        </a:lnSpc>
        <a:spcBef>
          <a:spcPts val="1200"/>
        </a:spcBef>
        <a:buFont typeface="Arial"/>
        <a:buChar char="•"/>
        <a:defRPr sz="1800" kern="1200">
          <a:solidFill>
            <a:srgbClr val="A3A9AE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100000"/>
        </a:lnSpc>
        <a:spcBef>
          <a:spcPts val="1200"/>
        </a:spcBef>
        <a:buSzPct val="70000"/>
        <a:buFont typeface="Courier New" charset="0"/>
        <a:buChar char="o"/>
        <a:defRPr sz="1800" kern="1200">
          <a:solidFill>
            <a:srgbClr val="A3A9A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3420F-824E-464A-802A-211CA3501D12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5F79D-7472-0B42-86F4-3D7EB9DFF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3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haveibeenpwned.com/API/v2#PwnedPasswords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hhem-aiaa/Netforum-Password-Vault" TargetMode="External"/><Relationship Id="rId2" Type="http://schemas.openxmlformats.org/officeDocument/2006/relationships/hyperlink" Target="https://github.com/emn178/js-sha1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aveibeenpwned.com/API/v2#PwnedPasswords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netforum.aiaa.org/eWeb/Scripts/haveibeenpwned-bundle.js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Ten Things You Can Do in Ten Minutes With the netFORUM Toolkit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10 netFORUM Enterprise Developers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May 7, 2018</a:t>
            </a:r>
          </a:p>
        </p:txBody>
      </p:sp>
    </p:spTree>
    <p:extLst>
      <p:ext uri="{BB962C8B-B14F-4D97-AF65-F5344CB8AC3E}">
        <p14:creationId xmlns:p14="http://schemas.microsoft.com/office/powerpoint/2010/main" val="211824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56B37CB-7C21-46AD-9781-D40BDB18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Vault: HaveIBeenPwned.com Integration 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69BE10A0-309E-41D5-BEFC-0639B932A0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7363" r="7363"/>
          <a:stretch>
            <a:fillRect/>
          </a:stretch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E8A4042-0CA5-4DB4-9F85-C7FF20AE33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0988" y="4495800"/>
            <a:ext cx="4649409" cy="1447800"/>
          </a:xfrm>
        </p:spPr>
        <p:txBody>
          <a:bodyPr>
            <a:normAutofit fontScale="92500"/>
          </a:bodyPr>
          <a:lstStyle/>
          <a:p>
            <a:r>
              <a:rPr lang="en-US" dirty="0"/>
              <a:t>Managing Director, IT</a:t>
            </a:r>
          </a:p>
          <a:p>
            <a:r>
              <a:rPr lang="en-US" dirty="0"/>
              <a:t>American Institute of Aeronautics and Astronautics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F3C038B-491F-43CE-8C37-635AA640AF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Rich Hem</a:t>
            </a:r>
          </a:p>
        </p:txBody>
      </p:sp>
    </p:spTree>
    <p:extLst>
      <p:ext uri="{BB962C8B-B14F-4D97-AF65-F5344CB8AC3E}">
        <p14:creationId xmlns:p14="http://schemas.microsoft.com/office/powerpoint/2010/main" val="244641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6">
            <a:extLst>
              <a:ext uri="{FF2B5EF4-FFF2-40B4-BE49-F238E27FC236}">
                <a16:creationId xmlns:a16="http://schemas.microsoft.com/office/drawing/2014/main" id="{E9377C75-CAF3-4A12-8BDD-4B48F2CFDB5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Help customers create ‘good’ eWeb passwords</a:t>
            </a:r>
          </a:p>
          <a:p>
            <a:r>
              <a:rPr lang="en-US" altLang="en-US" dirty="0"/>
              <a:t>Credential reuse is common</a:t>
            </a:r>
          </a:p>
          <a:p>
            <a:r>
              <a:rPr lang="en-US" altLang="en-US" dirty="0"/>
              <a:t>Over half a </a:t>
            </a:r>
            <a:r>
              <a:rPr lang="en-US" altLang="en-US" b="1" dirty="0"/>
              <a:t>BILLION</a:t>
            </a:r>
            <a:r>
              <a:rPr lang="en-US" altLang="en-US" dirty="0"/>
              <a:t> breached credential pairs available on the Internet</a:t>
            </a:r>
          </a:p>
          <a:p>
            <a:r>
              <a:rPr lang="en-US" altLang="en-US" dirty="0" err="1"/>
              <a:t>netFORUM</a:t>
            </a:r>
            <a:r>
              <a:rPr lang="en-US" altLang="en-US" dirty="0"/>
              <a:t> password hashes are salted/padded …. but</a:t>
            </a:r>
          </a:p>
          <a:p>
            <a:r>
              <a:rPr lang="en-US" altLang="en-US" dirty="0"/>
              <a:t>NIST now recommends user-provided passwords be checked against existing data breaches 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CCD3E9-65A3-4CB4-8245-BF7F75FD43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695879-822B-415C-89CF-92F56567179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When eWeb customer creates or changes their password, it is checked against </a:t>
            </a:r>
            <a:r>
              <a:rPr lang="en-US" dirty="0">
                <a:hlinkClick r:id="rId2"/>
              </a:rPr>
              <a:t>haveibeenpwned.com </a:t>
            </a:r>
            <a:r>
              <a:rPr lang="en-US" dirty="0" err="1">
                <a:hlinkClick r:id="rId2"/>
              </a:rPr>
              <a:t>api</a:t>
            </a:r>
            <a:endParaRPr lang="en-US" dirty="0"/>
          </a:p>
          <a:p>
            <a:pPr lvl="1"/>
            <a:r>
              <a:rPr lang="en-US" dirty="0"/>
              <a:t>If not in the database, customer not aware this happened</a:t>
            </a:r>
          </a:p>
          <a:p>
            <a:pPr lvl="1"/>
            <a:r>
              <a:rPr lang="en-US" dirty="0"/>
              <a:t>If is the database, (customizable) </a:t>
            </a:r>
            <a:r>
              <a:rPr lang="en-US" u="sng" dirty="0"/>
              <a:t>warning</a:t>
            </a:r>
            <a:r>
              <a:rPr lang="en-US" dirty="0"/>
              <a:t> message is returned: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3C9DE-7AE3-4A00-B228-D012EBAE7B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netFORUM</a:t>
            </a:r>
            <a:r>
              <a:rPr lang="en-US" dirty="0"/>
              <a:t> Password Vault Experience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3F3A2D-80F5-408C-8B0C-675B67682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98" y="3871903"/>
            <a:ext cx="6657143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7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472C5C-AAC9-4788-978D-68B96BC62E6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/>
              <a:t>Js-haveibeenpwned</a:t>
            </a:r>
            <a:r>
              <a:rPr lang="en-US" dirty="0"/>
              <a:t> commissioned by AIAA and created by Gravitate Solutions</a:t>
            </a:r>
          </a:p>
          <a:p>
            <a:r>
              <a:rPr lang="en-US" dirty="0"/>
              <a:t>Requires </a:t>
            </a:r>
            <a:r>
              <a:rPr lang="en-US" dirty="0">
                <a:hlinkClick r:id="rId2"/>
              </a:rPr>
              <a:t>js-sha1 library</a:t>
            </a:r>
            <a:endParaRPr lang="en-US" dirty="0"/>
          </a:p>
          <a:p>
            <a:r>
              <a:rPr lang="en-US" dirty="0"/>
              <a:t>Created in JavaScript instead of C# for portability</a:t>
            </a:r>
          </a:p>
          <a:p>
            <a:r>
              <a:rPr lang="en-US" dirty="0"/>
              <a:t>AIAA giving solution to </a:t>
            </a:r>
            <a:r>
              <a:rPr lang="en-US" dirty="0" err="1"/>
              <a:t>netFORUM</a:t>
            </a:r>
            <a:r>
              <a:rPr lang="en-US" dirty="0"/>
              <a:t> community via MIT license.</a:t>
            </a:r>
          </a:p>
          <a:p>
            <a:r>
              <a:rPr lang="en-US" dirty="0">
                <a:hlinkClick r:id="rId3"/>
              </a:rPr>
              <a:t>https://github.com/richhem-aiaa/Netforum-Password-Vault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9E8A6-3586-4640-8075-CDEE9270C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Overview</a:t>
            </a:r>
          </a:p>
        </p:txBody>
      </p:sp>
    </p:spTree>
    <p:extLst>
      <p:ext uri="{BB962C8B-B14F-4D97-AF65-F5344CB8AC3E}">
        <p14:creationId xmlns:p14="http://schemas.microsoft.com/office/powerpoint/2010/main" val="80761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6772FA-D3D5-40F4-8C46-7892F7C4435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Creates SHA-1 hash of password</a:t>
            </a:r>
          </a:p>
          <a:p>
            <a:r>
              <a:rPr lang="en-US" dirty="0"/>
              <a:t>Sends the first 5 characters of the hash (not case-sensitive) to the </a:t>
            </a:r>
            <a:r>
              <a:rPr lang="en-US" dirty="0">
                <a:hlinkClick r:id="rId2"/>
              </a:rPr>
              <a:t>haveibeenpwned.com </a:t>
            </a:r>
            <a:r>
              <a:rPr lang="en-US" dirty="0" err="1">
                <a:hlinkClick r:id="rId2"/>
              </a:rPr>
              <a:t>api</a:t>
            </a:r>
            <a:endParaRPr lang="en-US" dirty="0"/>
          </a:p>
          <a:p>
            <a:r>
              <a:rPr lang="en-US" dirty="0"/>
              <a:t>If the first 5 characters is found, the API will responds with http 200 and include the suffix of every hash beginning with the specified prefix, and a count of how many times it appears in the data set.</a:t>
            </a:r>
          </a:p>
          <a:p>
            <a:r>
              <a:rPr lang="en-US" dirty="0"/>
              <a:t>The </a:t>
            </a:r>
            <a:r>
              <a:rPr lang="en-US" dirty="0" err="1"/>
              <a:t>js</a:t>
            </a:r>
            <a:r>
              <a:rPr lang="en-US" dirty="0"/>
              <a:t> will then search the results of the response for the presence of their source hash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E4F16-761B-41C9-BE38-4760A705F8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js-haveibeenpwned.js</a:t>
            </a:r>
          </a:p>
        </p:txBody>
      </p:sp>
    </p:spTree>
    <p:extLst>
      <p:ext uri="{BB962C8B-B14F-4D97-AF65-F5344CB8AC3E}">
        <p14:creationId xmlns:p14="http://schemas.microsoft.com/office/powerpoint/2010/main" val="87901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0783D6-2C48-4F43-A1D1-C7B0A380BA8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Every </a:t>
            </a:r>
            <a:r>
              <a:rPr lang="en-US" dirty="0" err="1"/>
              <a:t>netFORUM</a:t>
            </a:r>
            <a:r>
              <a:rPr lang="en-US" dirty="0"/>
              <a:t> instance is unique … so</a:t>
            </a:r>
          </a:p>
          <a:p>
            <a:r>
              <a:rPr lang="en-US" dirty="0"/>
              <a:t>AIAA uses this with eWeb </a:t>
            </a:r>
            <a:r>
              <a:rPr lang="en-US" dirty="0" err="1"/>
              <a:t>createaccount</a:t>
            </a:r>
            <a:r>
              <a:rPr lang="en-US" dirty="0"/>
              <a:t>, </a:t>
            </a:r>
            <a:r>
              <a:rPr lang="en-US" dirty="0" err="1"/>
              <a:t>passwordreset</a:t>
            </a:r>
            <a:r>
              <a:rPr lang="en-US" dirty="0"/>
              <a:t>, </a:t>
            </a:r>
            <a:r>
              <a:rPr lang="en-US" dirty="0" err="1"/>
              <a:t>changepassword</a:t>
            </a:r>
            <a:endParaRPr lang="en-US" dirty="0"/>
          </a:p>
          <a:p>
            <a:r>
              <a:rPr lang="en-US" dirty="0"/>
              <a:t>Created a System Option for customizable warning message, e.g.: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68F18-1289-4DA1-8CAF-CE28D0D666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Using this with </a:t>
            </a:r>
            <a:r>
              <a:rPr lang="en-US" dirty="0" err="1"/>
              <a:t>netFORUM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AEA19-0518-4D27-AF00-846BD86BD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79" y="3754755"/>
            <a:ext cx="6120586" cy="248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7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EC9D0F-965F-468A-9170-E1050D4DC1E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Created a bundle that combined the sha1 and HIBP libraries and AIAA the page-specific implementation code</a:t>
            </a:r>
          </a:p>
          <a:p>
            <a:r>
              <a:rPr lang="en-US" dirty="0">
                <a:hlinkClick r:id="rId2"/>
              </a:rPr>
              <a:t>https://netforum.aiaa.org/eWeb/Scripts/haveibeenpwned-bundle.js</a:t>
            </a:r>
            <a:endParaRPr lang="en-US" dirty="0"/>
          </a:p>
          <a:p>
            <a:r>
              <a:rPr lang="en-US" dirty="0"/>
              <a:t>Then add this to eWeb page: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943A-17B2-42FF-8A6C-B051F0CEFF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Using this with </a:t>
            </a:r>
            <a:r>
              <a:rPr lang="en-US" dirty="0" err="1"/>
              <a:t>netFORUM</a:t>
            </a:r>
            <a:r>
              <a:rPr lang="en-US" dirty="0"/>
              <a:t> - AIAA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F35C0-6403-425A-B555-565350E72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85" y="4069972"/>
            <a:ext cx="10334184" cy="126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6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AEF85A-6B61-4396-A279-C7D805B2F40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Many thanks to Jason Watts at Gravitate Solutions for developing the JavaScript and documentation for the solution</a:t>
            </a:r>
          </a:p>
          <a:p>
            <a:r>
              <a:rPr lang="en-US" dirty="0"/>
              <a:t>Thanks to AIAA management (aka my boss) for allowing this to be shared with the </a:t>
            </a:r>
            <a:r>
              <a:rPr lang="en-US" dirty="0" err="1"/>
              <a:t>netFORUM</a:t>
            </a:r>
            <a:r>
              <a:rPr lang="en-US" dirty="0"/>
              <a:t> community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4D2CC-788F-4436-9C1E-996EA048BE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Credit	</a:t>
            </a:r>
          </a:p>
        </p:txBody>
      </p:sp>
    </p:spTree>
    <p:extLst>
      <p:ext uri="{BB962C8B-B14F-4D97-AF65-F5344CB8AC3E}">
        <p14:creationId xmlns:p14="http://schemas.microsoft.com/office/powerpoint/2010/main" val="3838480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M 3">
      <a:dk1>
        <a:srgbClr val="5C6872"/>
      </a:dk1>
      <a:lt1>
        <a:srgbClr val="FFFFFF"/>
      </a:lt1>
      <a:dk2>
        <a:srgbClr val="343F49"/>
      </a:dk2>
      <a:lt2>
        <a:srgbClr val="E2E7EB"/>
      </a:lt2>
      <a:accent1>
        <a:srgbClr val="D0DD28"/>
      </a:accent1>
      <a:accent2>
        <a:srgbClr val="A3A9AE"/>
      </a:accent2>
      <a:accent3>
        <a:srgbClr val="2D55A6"/>
      </a:accent3>
      <a:accent4>
        <a:srgbClr val="E6A630"/>
      </a:accent4>
      <a:accent5>
        <a:srgbClr val="5C6872"/>
      </a:accent5>
      <a:accent6>
        <a:srgbClr val="B6B800"/>
      </a:accent6>
      <a:hlink>
        <a:srgbClr val="B6B800"/>
      </a:hlink>
      <a:folHlink>
        <a:srgbClr val="ABB4B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B71D22C6E8F7498CAFA101B22B05C4" ma:contentTypeVersion="2" ma:contentTypeDescription="Create a new document." ma:contentTypeScope="" ma:versionID="5a0f861f0f9f7a46af94b354383671d4">
  <xsd:schema xmlns:xsd="http://www.w3.org/2001/XMLSchema" xmlns:xs="http://www.w3.org/2001/XMLSchema" xmlns:p="http://schemas.microsoft.com/office/2006/metadata/properties" xmlns:ns2="16e23c47-f5e9-49d9-b322-fac8bfa513d1" targetNamespace="http://schemas.microsoft.com/office/2006/metadata/properties" ma:root="true" ma:fieldsID="5e8a4f102aa5eafb400e02acc06abe09" ns2:_="">
    <xsd:import namespace="16e23c47-f5e9-49d9-b322-fac8bfa513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e23c47-f5e9-49d9-b322-fac8bfa513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E3D942-AA6E-44B9-99AD-2FCAB33B6E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e23c47-f5e9-49d9-b322-fac8bfa513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9D09E0-B437-4307-9BB8-E027297C4524}">
  <ds:schemaRefs>
    <ds:schemaRef ds:uri="http://purl.org/dc/elements/1.1/"/>
    <ds:schemaRef ds:uri="http://schemas.microsoft.com/office/2006/metadata/properties"/>
    <ds:schemaRef ds:uri="16e23c47-f5e9-49d9-b322-fac8bfa513d1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64D3C1C-D180-45BF-B993-2C1AE18C41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370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Roboto Light</vt:lpstr>
      <vt:lpstr>Source Sans Pro Regular</vt:lpstr>
      <vt:lpstr>Wingdings</vt:lpstr>
      <vt:lpstr>Office Theme</vt:lpstr>
      <vt:lpstr>Custom Design</vt:lpstr>
      <vt:lpstr>Ten Things You Can Do in Ten Minutes With the netFORUM Toolkit</vt:lpstr>
      <vt:lpstr>Password Vault: HaveIBeenPwned.com Integration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Vanessa Correa</dc:creator>
  <cp:lastModifiedBy>Rich Hem</cp:lastModifiedBy>
  <cp:revision>107</cp:revision>
  <cp:lastPrinted>2016-05-31T15:29:00Z</cp:lastPrinted>
  <dcterms:created xsi:type="dcterms:W3CDTF">2016-05-27T14:14:05Z</dcterms:created>
  <dcterms:modified xsi:type="dcterms:W3CDTF">2018-06-14T14:03:45Z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0x010100E4B71D22C6E8F7498CAFA101B22B05C4</vt:lpwstr>
  </property>
</Properties>
</file>