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9470D-F0E5-4D19-B05B-3480D3E79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CACF9-CA04-40E3-9093-9614C3259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1CB03-EC27-41DE-B12B-1609E445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43FA-0C1E-4EC3-A053-0C360DE1C8F9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79473-AABD-4DC9-A553-86B180D4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337C1-4922-42FA-B9DD-604000A7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C109-A1D6-401E-BAEB-09BE0BB3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06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9BA03-74ED-497F-AB2E-957EE95A4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947BD5-C2FE-424F-9399-DA22A7FA7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BA3F8-C77C-4AB9-98CC-08D86B00C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43FA-0C1E-4EC3-A053-0C360DE1C8F9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738DB-06EA-4F51-9BD0-BABBE695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D6CC9-3354-4352-83D1-DD1131E82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C109-A1D6-401E-BAEB-09BE0BB3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78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DA7A83-108E-4841-AA62-F9AC4454A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9003F-0126-4406-B48C-9893C4D62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EAB1B-49FD-45A9-AD1F-90FCE13F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43FA-0C1E-4EC3-A053-0C360DE1C8F9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AE9CA-4CCA-40E2-8DBD-092FD7EF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49773-6D18-42DB-8E16-29FFEA60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C109-A1D6-401E-BAEB-09BE0BB3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91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79D32-10D5-4E25-B2C7-E232D287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72FAA-DC6F-45B0-B031-B0DD43C50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051A3-EA4D-491C-88FC-BAB6575A7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43FA-0C1E-4EC3-A053-0C360DE1C8F9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876D9-4D80-4A4F-A55B-E8B799EFC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2FBDB-FA55-4481-AA18-70B7D62C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C109-A1D6-401E-BAEB-09BE0BB3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22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DB56-A197-4D39-B917-78BFFF58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F21C0-B1C7-4209-9EBF-F737B04DE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2DFA1-28FD-4B20-9E1C-CA57EA1BB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43FA-0C1E-4EC3-A053-0C360DE1C8F9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A84D3-298F-420C-B091-05665CB07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7DAAE-0419-40D7-8A4D-748707839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C109-A1D6-401E-BAEB-09BE0BB3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52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3AF26-204E-4A23-ABFE-CC3F88A2A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1F097-82E5-4733-BEE3-865181711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32A55-BE71-4FDA-B3A3-FA01FFB94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93500-EC5E-4C11-A6C0-5968D36A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43FA-0C1E-4EC3-A053-0C360DE1C8F9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232AA-BAF1-4BEF-B5A7-49C1E8DDB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0A883-3EB7-426F-A15F-B2BD88A4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C109-A1D6-401E-BAEB-09BE0BB3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6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C3509-14E6-41B0-A537-70CC311E8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2EB3A-F55C-40F3-B80D-F18FCBB8A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8DC0C-D787-4EEF-AAFC-BC0A5B345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C18E5-B22D-4C26-B5FF-39C945DF9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28A9B9-191D-4370-BD39-FB38FA383F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A2DA9A-8AE0-4985-9E7E-59D8C72FD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43FA-0C1E-4EC3-A053-0C360DE1C8F9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CDB11F-BB6A-4AE0-A661-2E304CF20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5FD561-721C-4F3C-B04B-0CE0C471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C109-A1D6-401E-BAEB-09BE0BB3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33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F3454-469E-4B38-A003-B88253314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227D6C-FD41-4940-A6C6-797FEC14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43FA-0C1E-4EC3-A053-0C360DE1C8F9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3D8B1-86CB-4CE6-9DDA-C429C369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5C83D9-136D-4C2C-865E-5A2732CD8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C109-A1D6-401E-BAEB-09BE0BB3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84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D00DCB-7662-4686-B650-EEB1EBB1C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43FA-0C1E-4EC3-A053-0C360DE1C8F9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42C88C-66EE-4C3A-99DE-48395CA90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FD34A-D6ED-4F57-BC0E-86A6472B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C109-A1D6-401E-BAEB-09BE0BB3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872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E8FE5-8494-4C18-9A8B-59AE25568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2511-2E09-4121-A0A8-78EBA89C8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553CD-1AB8-4A42-9F1B-82A1DCE3E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B1D46-3903-4788-8E62-73B16109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43FA-0C1E-4EC3-A053-0C360DE1C8F9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82C92-19C7-4DA3-A1F3-3C4A6D53D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0EBBA-6D1E-4885-8861-686D17E4A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C109-A1D6-401E-BAEB-09BE0BB3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56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A6AD9-78C2-4A41-A53B-CADF111C7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54E25B-8C45-4456-BDBF-6163B0471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D36F9-6661-440F-9B9A-7B88E8D04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58995-F659-4EE2-9235-CC610B6A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843FA-0C1E-4EC3-A053-0C360DE1C8F9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68055-59DF-43E1-A2BB-AEE1C1084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7AE46-B46C-4783-9AF5-67EB5DD9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6C109-A1D6-401E-BAEB-09BE0BB3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52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D0A686-DB2A-4F10-AC1C-B5A390382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C5CAC-58C3-488E-97E0-861344770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CB942-C510-49DF-8E52-A17B7E0F0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843FA-0C1E-4EC3-A053-0C360DE1C8F9}" type="datetimeFigureOut">
              <a:rPr lang="en-US" smtClean="0"/>
              <a:t>4/15/2021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5C68B-ED5C-4C71-970A-FDC5AC146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C9638-9FCA-441E-9198-83F4F7C5B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6C109-A1D6-401E-BAEB-09BE0BB31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1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6F0FBA2A-7ABE-4BF8-93AF-A16588DF1F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49" y="643466"/>
            <a:ext cx="9020702" cy="5571067"/>
          </a:xfrm>
          <a:prstGeom prst="rect">
            <a:avLst/>
          </a:prstGeom>
        </p:spPr>
      </p:pic>
      <p:sp>
        <p:nvSpPr>
          <p:cNvPr id="4" name="AutoShape 2">
            <a:extLst>
              <a:ext uri="{FF2B5EF4-FFF2-40B4-BE49-F238E27FC236}">
                <a16:creationId xmlns:a16="http://schemas.microsoft.com/office/drawing/2014/main" id="{9FDC01B8-3F23-49C3-BF3D-7D25BC49FB6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258638" cy="4258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32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00E70399-415C-4524-81B1-D83A7FAE2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49" y="643466"/>
            <a:ext cx="902070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221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hart, treemap chart&#10;&#10;Description automatically generated">
            <a:extLst>
              <a:ext uri="{FF2B5EF4-FFF2-40B4-BE49-F238E27FC236}">
                <a16:creationId xmlns:a16="http://schemas.microsoft.com/office/drawing/2014/main" id="{74930520-3A5A-42B5-94A4-BDB077B8B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91" y="643467"/>
            <a:ext cx="4976818" cy="5571066"/>
          </a:xfrm>
          <a:prstGeom prst="rect">
            <a:avLst/>
          </a:prstGeom>
        </p:spPr>
      </p:pic>
      <p:pic>
        <p:nvPicPr>
          <p:cNvPr id="13" name="Picture 12" descr="Chart, treemap chart&#10;&#10;Description automatically generated">
            <a:extLst>
              <a:ext uri="{FF2B5EF4-FFF2-40B4-BE49-F238E27FC236}">
                <a16:creationId xmlns:a16="http://schemas.microsoft.com/office/drawing/2014/main" id="{439ABC34-1257-4850-A589-09F420344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911" y="643467"/>
            <a:ext cx="498957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152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5FCE8BCF-6999-44CD-B14E-BE27FEC63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61839"/>
            <a:ext cx="10905066" cy="55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41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Matthew Hull</dc:creator>
  <cp:lastModifiedBy>Richard Matthew Hull</cp:lastModifiedBy>
  <cp:revision>1</cp:revision>
  <dcterms:created xsi:type="dcterms:W3CDTF">2021-04-15T16:38:01Z</dcterms:created>
  <dcterms:modified xsi:type="dcterms:W3CDTF">2021-04-15T16:46:50Z</dcterms:modified>
</cp:coreProperties>
</file>