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40B73-FF9E-4CCE-B549-AB19F9DEF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Manipulation of the DOM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866E0B-0E7E-4310-9412-6447352B7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err="1"/>
              <a:t>By</a:t>
            </a:r>
            <a:r>
              <a:rPr lang="es-BO" dirty="0"/>
              <a:t>: Richard Cruz</a:t>
            </a:r>
          </a:p>
        </p:txBody>
      </p:sp>
    </p:spTree>
    <p:extLst>
      <p:ext uri="{BB962C8B-B14F-4D97-AF65-F5344CB8AC3E}">
        <p14:creationId xmlns:p14="http://schemas.microsoft.com/office/powerpoint/2010/main" val="107007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4A6C6-2C25-4C29-A59C-D37A4046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BO" dirty="0"/>
              <a:t>¿Qué es </a:t>
            </a:r>
            <a:r>
              <a:rPr lang="es-BO" dirty="0" err="1"/>
              <a:t>dom</a:t>
            </a:r>
            <a:r>
              <a:rPr lang="es-BO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C054B-A7BE-4841-8881-0FF46AF5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modelo de objeto de documento (DOM) es una interfaz de programación para los documentos HTML y XML. Facilita una representación estructurada del documento y define de qué manera los programas pueden acceder, al fin de modificar, tanto su estructura, estilo y contenido. El DOM da una representación del documento como un grupo de nodos y objetos estructurados que tienen propiedades y métodos. Esencialmente, conecta las páginas web a scripts o lenguajes de programación.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17882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332</TotalTime>
  <Words>98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JavaScript Manipulation of the DOM</vt:lpstr>
      <vt:lpstr>¿Qué es dom?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Manipulation of the DOM</dc:title>
  <dc:creator>richard cruz</dc:creator>
  <cp:lastModifiedBy>richard cruz</cp:lastModifiedBy>
  <cp:revision>5</cp:revision>
  <dcterms:created xsi:type="dcterms:W3CDTF">2020-06-18T13:56:49Z</dcterms:created>
  <dcterms:modified xsi:type="dcterms:W3CDTF">2020-06-18T19:29:04Z</dcterms:modified>
</cp:coreProperties>
</file>