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70" r:id="rId3"/>
    <p:sldId id="262" r:id="rId4"/>
    <p:sldId id="269" r:id="rId5"/>
    <p:sldId id="259" r:id="rId6"/>
    <p:sldId id="260" r:id="rId7"/>
    <p:sldId id="263" r:id="rId8"/>
    <p:sldId id="265" r:id="rId9"/>
    <p:sldId id="264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0AA22-E07B-418D-85C0-3E0C7ED32F31}" v="69" dt="2021-08-13T12:56:20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 Ri Chi" userId="74c8db99-439f-45c4-bb6d-df40d6bc8806" providerId="ADAL" clId="{46D0753B-4DC2-47BE-B870-43FEDEBEFCE9}"/>
    <pc:docChg chg="custSel addSld delSld modSld sldOrd">
      <pc:chgData name="Ng Ri Chi" userId="74c8db99-439f-45c4-bb6d-df40d6bc8806" providerId="ADAL" clId="{46D0753B-4DC2-47BE-B870-43FEDEBEFCE9}" dt="2021-07-15T06:20:06.079" v="678" actId="27636"/>
      <pc:docMkLst>
        <pc:docMk/>
      </pc:docMkLst>
      <pc:sldChg chg="modSp mod">
        <pc:chgData name="Ng Ri Chi" userId="74c8db99-439f-45c4-bb6d-df40d6bc8806" providerId="ADAL" clId="{46D0753B-4DC2-47BE-B870-43FEDEBEFCE9}" dt="2021-07-15T06:20:05.967" v="667" actId="27636"/>
        <pc:sldMkLst>
          <pc:docMk/>
          <pc:sldMk cId="4148075857" sldId="256"/>
        </pc:sldMkLst>
        <pc:spChg chg="mod">
          <ac:chgData name="Ng Ri Chi" userId="74c8db99-439f-45c4-bb6d-df40d6bc8806" providerId="ADAL" clId="{46D0753B-4DC2-47BE-B870-43FEDEBEFCE9}" dt="2021-07-15T06:20:05.967" v="667" actId="27636"/>
          <ac:spMkLst>
            <pc:docMk/>
            <pc:sldMk cId="4148075857" sldId="256"/>
            <ac:spMk id="4" creationId="{D1B5F1FD-39E9-4ED7-9762-71B78396618B}"/>
          </ac:spMkLst>
        </pc:spChg>
      </pc:sldChg>
      <pc:sldChg chg="modSp mod modAnim">
        <pc:chgData name="Ng Ri Chi" userId="74c8db99-439f-45c4-bb6d-df40d6bc8806" providerId="ADAL" clId="{46D0753B-4DC2-47BE-B870-43FEDEBEFCE9}" dt="2021-07-15T06:20:05.982" v="668" actId="27636"/>
        <pc:sldMkLst>
          <pc:docMk/>
          <pc:sldMk cId="3943287939" sldId="257"/>
        </pc:sldMkLst>
        <pc:spChg chg="mod">
          <ac:chgData name="Ng Ri Chi" userId="74c8db99-439f-45c4-bb6d-df40d6bc8806" providerId="ADAL" clId="{46D0753B-4DC2-47BE-B870-43FEDEBEFCE9}" dt="2021-07-15T06:20:05.982" v="668" actId="27636"/>
          <ac:spMkLst>
            <pc:docMk/>
            <pc:sldMk cId="3943287939" sldId="257"/>
            <ac:spMk id="2" creationId="{EB18CB9A-6C71-46EF-8B17-47A2AE265B38}"/>
          </ac:spMkLst>
        </pc:spChg>
      </pc:sldChg>
      <pc:sldChg chg="modSp mod">
        <pc:chgData name="Ng Ri Chi" userId="74c8db99-439f-45c4-bb6d-df40d6bc8806" providerId="ADAL" clId="{46D0753B-4DC2-47BE-B870-43FEDEBEFCE9}" dt="2021-07-15T06:20:05.997" v="669" actId="27636"/>
        <pc:sldMkLst>
          <pc:docMk/>
          <pc:sldMk cId="3092193807" sldId="258"/>
        </pc:sldMkLst>
        <pc:spChg chg="mod">
          <ac:chgData name="Ng Ri Chi" userId="74c8db99-439f-45c4-bb6d-df40d6bc8806" providerId="ADAL" clId="{46D0753B-4DC2-47BE-B870-43FEDEBEFCE9}" dt="2021-07-15T06:20:05.997" v="669" actId="27636"/>
          <ac:spMkLst>
            <pc:docMk/>
            <pc:sldMk cId="3092193807" sldId="258"/>
            <ac:spMk id="2" creationId="{5CA46AA3-EEDE-4CA7-A942-13B01E2D8F65}"/>
          </ac:spMkLst>
        </pc:spChg>
      </pc:sldChg>
      <pc:sldChg chg="modSp mod modAnim">
        <pc:chgData name="Ng Ri Chi" userId="74c8db99-439f-45c4-bb6d-df40d6bc8806" providerId="ADAL" clId="{46D0753B-4DC2-47BE-B870-43FEDEBEFCE9}" dt="2021-07-15T06:20:06.003" v="670" actId="27636"/>
        <pc:sldMkLst>
          <pc:docMk/>
          <pc:sldMk cId="390049911" sldId="259"/>
        </pc:sldMkLst>
        <pc:spChg chg="mod">
          <ac:chgData name="Ng Ri Chi" userId="74c8db99-439f-45c4-bb6d-df40d6bc8806" providerId="ADAL" clId="{46D0753B-4DC2-47BE-B870-43FEDEBEFCE9}" dt="2021-07-15T06:20:06.003" v="670" actId="27636"/>
          <ac:spMkLst>
            <pc:docMk/>
            <pc:sldMk cId="390049911" sldId="259"/>
            <ac:spMk id="2" creationId="{8A88A2FF-C1B8-4D99-B51B-86D42D4CC081}"/>
          </ac:spMkLst>
        </pc:spChg>
      </pc:sldChg>
      <pc:sldChg chg="addSp delSp modSp mod">
        <pc:chgData name="Ng Ri Chi" userId="74c8db99-439f-45c4-bb6d-df40d6bc8806" providerId="ADAL" clId="{46D0753B-4DC2-47BE-B870-43FEDEBEFCE9}" dt="2021-07-15T06:20:06.023" v="672" actId="27636"/>
        <pc:sldMkLst>
          <pc:docMk/>
          <pc:sldMk cId="3674034821" sldId="260"/>
        </pc:sldMkLst>
        <pc:spChg chg="mod">
          <ac:chgData name="Ng Ri Chi" userId="74c8db99-439f-45c4-bb6d-df40d6bc8806" providerId="ADAL" clId="{46D0753B-4DC2-47BE-B870-43FEDEBEFCE9}" dt="2021-07-15T06:20:06.023" v="672" actId="27636"/>
          <ac:spMkLst>
            <pc:docMk/>
            <pc:sldMk cId="3674034821" sldId="260"/>
            <ac:spMk id="2" creationId="{484E170E-0DDC-498C-B746-6F1EE19AE8AC}"/>
          </ac:spMkLst>
        </pc:spChg>
        <pc:spChg chg="del">
          <ac:chgData name="Ng Ri Chi" userId="74c8db99-439f-45c4-bb6d-df40d6bc8806" providerId="ADAL" clId="{46D0753B-4DC2-47BE-B870-43FEDEBEFCE9}" dt="2021-07-14T07:42:57.331" v="0" actId="478"/>
          <ac:spMkLst>
            <pc:docMk/>
            <pc:sldMk cId="3674034821" sldId="260"/>
            <ac:spMk id="6" creationId="{05223C02-FC26-452A-A956-580B02456B12}"/>
          </ac:spMkLst>
        </pc:spChg>
        <pc:picChg chg="add mod">
          <ac:chgData name="Ng Ri Chi" userId="74c8db99-439f-45c4-bb6d-df40d6bc8806" providerId="ADAL" clId="{46D0753B-4DC2-47BE-B870-43FEDEBEFCE9}" dt="2021-07-14T07:43:01.519" v="2" actId="1076"/>
          <ac:picMkLst>
            <pc:docMk/>
            <pc:sldMk cId="3674034821" sldId="260"/>
            <ac:picMk id="4" creationId="{3BF99E37-A10D-496C-9C92-09DA3A5AFC6D}"/>
          </ac:picMkLst>
        </pc:picChg>
      </pc:sldChg>
      <pc:sldChg chg="addSp delSp modSp mod modAnim">
        <pc:chgData name="Ng Ri Chi" userId="74c8db99-439f-45c4-bb6d-df40d6bc8806" providerId="ADAL" clId="{46D0753B-4DC2-47BE-B870-43FEDEBEFCE9}" dt="2021-07-15T06:20:06.014" v="671" actId="27636"/>
        <pc:sldMkLst>
          <pc:docMk/>
          <pc:sldMk cId="631064790" sldId="262"/>
        </pc:sldMkLst>
        <pc:spChg chg="mod">
          <ac:chgData name="Ng Ri Chi" userId="74c8db99-439f-45c4-bb6d-df40d6bc8806" providerId="ADAL" clId="{46D0753B-4DC2-47BE-B870-43FEDEBEFCE9}" dt="2021-07-15T03:37:06.746" v="32" actId="1076"/>
          <ac:spMkLst>
            <pc:docMk/>
            <pc:sldMk cId="631064790" sldId="262"/>
            <ac:spMk id="2" creationId="{C78B5A7D-62C7-4082-871E-30C2CA36C87E}"/>
          </ac:spMkLst>
        </pc:spChg>
        <pc:spChg chg="ord">
          <ac:chgData name="Ng Ri Chi" userId="74c8db99-439f-45c4-bb6d-df40d6bc8806" providerId="ADAL" clId="{46D0753B-4DC2-47BE-B870-43FEDEBEFCE9}" dt="2021-07-14T07:43:43.473" v="10" actId="166"/>
          <ac:spMkLst>
            <pc:docMk/>
            <pc:sldMk cId="631064790" sldId="262"/>
            <ac:spMk id="8" creationId="{3A980AF0-8B41-4941-A424-51355B0C08B0}"/>
          </ac:spMkLst>
        </pc:spChg>
        <pc:spChg chg="mod">
          <ac:chgData name="Ng Ri Chi" userId="74c8db99-439f-45c4-bb6d-df40d6bc8806" providerId="ADAL" clId="{46D0753B-4DC2-47BE-B870-43FEDEBEFCE9}" dt="2021-07-15T06:20:06.014" v="671" actId="27636"/>
          <ac:spMkLst>
            <pc:docMk/>
            <pc:sldMk cId="631064790" sldId="262"/>
            <ac:spMk id="12" creationId="{02ACC0C0-ACCE-4B03-B19B-6A9A0D41CBFF}"/>
          </ac:spMkLst>
        </pc:spChg>
        <pc:spChg chg="del">
          <ac:chgData name="Ng Ri Chi" userId="74c8db99-439f-45c4-bb6d-df40d6bc8806" providerId="ADAL" clId="{46D0753B-4DC2-47BE-B870-43FEDEBEFCE9}" dt="2021-07-15T03:36:53.665" v="28" actId="478"/>
          <ac:spMkLst>
            <pc:docMk/>
            <pc:sldMk cId="631064790" sldId="262"/>
            <ac:spMk id="15" creationId="{306EC1DC-AE69-40BA-AA8F-3D0140E1ED1E}"/>
          </ac:spMkLst>
        </pc:spChg>
        <pc:spChg chg="del">
          <ac:chgData name="Ng Ri Chi" userId="74c8db99-439f-45c4-bb6d-df40d6bc8806" providerId="ADAL" clId="{46D0753B-4DC2-47BE-B870-43FEDEBEFCE9}" dt="2021-07-14T07:43:14.818" v="3" actId="478"/>
          <ac:spMkLst>
            <pc:docMk/>
            <pc:sldMk cId="631064790" sldId="262"/>
            <ac:spMk id="16" creationId="{90F2068D-CA87-4B36-BE65-F5A643D8E157}"/>
          </ac:spMkLst>
        </pc:spChg>
        <pc:spChg chg="del">
          <ac:chgData name="Ng Ri Chi" userId="74c8db99-439f-45c4-bb6d-df40d6bc8806" providerId="ADAL" clId="{46D0753B-4DC2-47BE-B870-43FEDEBEFCE9}" dt="2021-07-14T07:47:50.517" v="13" actId="478"/>
          <ac:spMkLst>
            <pc:docMk/>
            <pc:sldMk cId="631064790" sldId="262"/>
            <ac:spMk id="17" creationId="{FA61B505-61D9-4A1A-954E-C267AE16733A}"/>
          </ac:spMkLst>
        </pc:spChg>
        <pc:spChg chg="del">
          <ac:chgData name="Ng Ri Chi" userId="74c8db99-439f-45c4-bb6d-df40d6bc8806" providerId="ADAL" clId="{46D0753B-4DC2-47BE-B870-43FEDEBEFCE9}" dt="2021-07-14T07:49:14.232" v="19" actId="478"/>
          <ac:spMkLst>
            <pc:docMk/>
            <pc:sldMk cId="631064790" sldId="262"/>
            <ac:spMk id="18" creationId="{FFD4D463-6F3D-4A31-BB52-3B755870266F}"/>
          </ac:spMkLst>
        </pc:spChg>
        <pc:picChg chg="add mod modCrop">
          <ac:chgData name="Ng Ri Chi" userId="74c8db99-439f-45c4-bb6d-df40d6bc8806" providerId="ADAL" clId="{46D0753B-4DC2-47BE-B870-43FEDEBEFCE9}" dt="2021-07-14T07:47:43.350" v="12" actId="732"/>
          <ac:picMkLst>
            <pc:docMk/>
            <pc:sldMk cId="631064790" sldId="262"/>
            <ac:picMk id="4" creationId="{52C85B09-5F67-4013-8A19-72ACDF387816}"/>
          </ac:picMkLst>
        </pc:picChg>
        <pc:picChg chg="add mod">
          <ac:chgData name="Ng Ri Chi" userId="74c8db99-439f-45c4-bb6d-df40d6bc8806" providerId="ADAL" clId="{46D0753B-4DC2-47BE-B870-43FEDEBEFCE9}" dt="2021-07-15T03:41:11.715" v="41" actId="1076"/>
          <ac:picMkLst>
            <pc:docMk/>
            <pc:sldMk cId="631064790" sldId="262"/>
            <ac:picMk id="5" creationId="{E45FE25C-B130-4379-8BA9-9121D9971C48}"/>
          </ac:picMkLst>
        </pc:picChg>
        <pc:picChg chg="add mod">
          <ac:chgData name="Ng Ri Chi" userId="74c8db99-439f-45c4-bb6d-df40d6bc8806" providerId="ADAL" clId="{46D0753B-4DC2-47BE-B870-43FEDEBEFCE9}" dt="2021-07-14T07:49:12.054" v="18" actId="14100"/>
          <ac:picMkLst>
            <pc:docMk/>
            <pc:sldMk cId="631064790" sldId="262"/>
            <ac:picMk id="6" creationId="{8CDC88A3-0E2E-4B73-86AD-C3C691F2E75C}"/>
          </ac:picMkLst>
        </pc:picChg>
        <pc:picChg chg="add mod modCrop">
          <ac:chgData name="Ng Ri Chi" userId="74c8db99-439f-45c4-bb6d-df40d6bc8806" providerId="ADAL" clId="{46D0753B-4DC2-47BE-B870-43FEDEBEFCE9}" dt="2021-07-15T03:37:39.963" v="34" actId="1076"/>
          <ac:picMkLst>
            <pc:docMk/>
            <pc:sldMk cId="631064790" sldId="262"/>
            <ac:picMk id="11" creationId="{3351CCDC-67E0-4951-870D-27629A59BC32}"/>
          </ac:picMkLst>
        </pc:picChg>
      </pc:sldChg>
      <pc:sldChg chg="addSp delSp modSp mod">
        <pc:chgData name="Ng Ri Chi" userId="74c8db99-439f-45c4-bb6d-df40d6bc8806" providerId="ADAL" clId="{46D0753B-4DC2-47BE-B870-43FEDEBEFCE9}" dt="2021-07-15T06:20:06.031" v="673" actId="27636"/>
        <pc:sldMkLst>
          <pc:docMk/>
          <pc:sldMk cId="181101598" sldId="263"/>
        </pc:sldMkLst>
        <pc:spChg chg="mod">
          <ac:chgData name="Ng Ri Chi" userId="74c8db99-439f-45c4-bb6d-df40d6bc8806" providerId="ADAL" clId="{46D0753B-4DC2-47BE-B870-43FEDEBEFCE9}" dt="2021-07-15T06:20:06.031" v="673" actId="27636"/>
          <ac:spMkLst>
            <pc:docMk/>
            <pc:sldMk cId="181101598" sldId="263"/>
            <ac:spMk id="5" creationId="{3A7F9E8F-1314-4F50-A98B-0A484B105EDC}"/>
          </ac:spMkLst>
        </pc:spChg>
        <pc:spChg chg="del">
          <ac:chgData name="Ng Ri Chi" userId="74c8db99-439f-45c4-bb6d-df40d6bc8806" providerId="ADAL" clId="{46D0753B-4DC2-47BE-B870-43FEDEBEFCE9}" dt="2021-07-14T07:49:19.794" v="20" actId="478"/>
          <ac:spMkLst>
            <pc:docMk/>
            <pc:sldMk cId="181101598" sldId="263"/>
            <ac:spMk id="6" creationId="{05223C02-FC26-452A-A956-580B02456B12}"/>
          </ac:spMkLst>
        </pc:spChg>
        <pc:picChg chg="add mod">
          <ac:chgData name="Ng Ri Chi" userId="74c8db99-439f-45c4-bb6d-df40d6bc8806" providerId="ADAL" clId="{46D0753B-4DC2-47BE-B870-43FEDEBEFCE9}" dt="2021-07-15T03:42:22.977" v="46" actId="1076"/>
          <ac:picMkLst>
            <pc:docMk/>
            <pc:sldMk cId="181101598" sldId="263"/>
            <ac:picMk id="4" creationId="{C63DD360-9DCD-47CB-9111-931A3ED9C8C8}"/>
          </ac:picMkLst>
        </pc:picChg>
      </pc:sldChg>
      <pc:sldChg chg="addSp delSp modSp mod ord">
        <pc:chgData name="Ng Ri Chi" userId="74c8db99-439f-45c4-bb6d-df40d6bc8806" providerId="ADAL" clId="{46D0753B-4DC2-47BE-B870-43FEDEBEFCE9}" dt="2021-07-15T06:20:06.042" v="675" actId="27636"/>
        <pc:sldMkLst>
          <pc:docMk/>
          <pc:sldMk cId="1926042559" sldId="264"/>
        </pc:sldMkLst>
        <pc:spChg chg="mod">
          <ac:chgData name="Ng Ri Chi" userId="74c8db99-439f-45c4-bb6d-df40d6bc8806" providerId="ADAL" clId="{46D0753B-4DC2-47BE-B870-43FEDEBEFCE9}" dt="2021-07-15T05:46:56.115" v="661" actId="14100"/>
          <ac:spMkLst>
            <pc:docMk/>
            <pc:sldMk cId="1926042559" sldId="264"/>
            <ac:spMk id="3" creationId="{7FB6A58E-BC90-4FB5-AF15-0692D4D2CE5B}"/>
          </ac:spMkLst>
        </pc:spChg>
        <pc:spChg chg="mod">
          <ac:chgData name="Ng Ri Chi" userId="74c8db99-439f-45c4-bb6d-df40d6bc8806" providerId="ADAL" clId="{46D0753B-4DC2-47BE-B870-43FEDEBEFCE9}" dt="2021-07-15T06:20:06.042" v="675" actId="27636"/>
          <ac:spMkLst>
            <pc:docMk/>
            <pc:sldMk cId="1926042559" sldId="264"/>
            <ac:spMk id="5" creationId="{631C2110-2BE0-48FE-A78E-8FBC9C572478}"/>
          </ac:spMkLst>
        </pc:spChg>
        <pc:spChg chg="del">
          <ac:chgData name="Ng Ri Chi" userId="74c8db99-439f-45c4-bb6d-df40d6bc8806" providerId="ADAL" clId="{46D0753B-4DC2-47BE-B870-43FEDEBEFCE9}" dt="2021-07-15T03:42:28.500" v="47" actId="478"/>
          <ac:spMkLst>
            <pc:docMk/>
            <pc:sldMk cId="1926042559" sldId="264"/>
            <ac:spMk id="6" creationId="{05223C02-FC26-452A-A956-580B02456B12}"/>
          </ac:spMkLst>
        </pc:spChg>
        <pc:spChg chg="add del mod">
          <ac:chgData name="Ng Ri Chi" userId="74c8db99-439f-45c4-bb6d-df40d6bc8806" providerId="ADAL" clId="{46D0753B-4DC2-47BE-B870-43FEDEBEFCE9}" dt="2021-07-15T05:42:41.828" v="633" actId="478"/>
          <ac:spMkLst>
            <pc:docMk/>
            <pc:sldMk cId="1926042559" sldId="264"/>
            <ac:spMk id="7" creationId="{1BE4DABD-370C-4D03-B192-F91FF490D8F1}"/>
          </ac:spMkLst>
        </pc:spChg>
        <pc:spChg chg="mod">
          <ac:chgData name="Ng Ri Chi" userId="74c8db99-439f-45c4-bb6d-df40d6bc8806" providerId="ADAL" clId="{46D0753B-4DC2-47BE-B870-43FEDEBEFCE9}" dt="2021-07-15T05:38:18.827" v="141" actId="20577"/>
          <ac:spMkLst>
            <pc:docMk/>
            <pc:sldMk cId="1926042559" sldId="264"/>
            <ac:spMk id="9" creationId="{36C0F541-7356-49BF-A44A-DE55D4769DC5}"/>
          </ac:spMkLst>
        </pc:spChg>
        <pc:picChg chg="add mod modCrop">
          <ac:chgData name="Ng Ri Chi" userId="74c8db99-439f-45c4-bb6d-df40d6bc8806" providerId="ADAL" clId="{46D0753B-4DC2-47BE-B870-43FEDEBEFCE9}" dt="2021-07-15T03:50:39.737" v="116" actId="1076"/>
          <ac:picMkLst>
            <pc:docMk/>
            <pc:sldMk cId="1926042559" sldId="264"/>
            <ac:picMk id="4" creationId="{9692D5DC-12AF-4571-829F-00CECEC54DAC}"/>
          </ac:picMkLst>
        </pc:picChg>
      </pc:sldChg>
      <pc:sldChg chg="addSp delSp modSp mod">
        <pc:chgData name="Ng Ri Chi" userId="74c8db99-439f-45c4-bb6d-df40d6bc8806" providerId="ADAL" clId="{46D0753B-4DC2-47BE-B870-43FEDEBEFCE9}" dt="2021-07-15T06:20:06.036" v="674" actId="27636"/>
        <pc:sldMkLst>
          <pc:docMk/>
          <pc:sldMk cId="2890465409" sldId="265"/>
        </pc:sldMkLst>
        <pc:spChg chg="mod">
          <ac:chgData name="Ng Ri Chi" userId="74c8db99-439f-45c4-bb6d-df40d6bc8806" providerId="ADAL" clId="{46D0753B-4DC2-47BE-B870-43FEDEBEFCE9}" dt="2021-07-15T06:20:06.036" v="674" actId="27636"/>
          <ac:spMkLst>
            <pc:docMk/>
            <pc:sldMk cId="2890465409" sldId="265"/>
            <ac:spMk id="5" creationId="{1E311209-7625-402B-BB57-DA8E78582B32}"/>
          </ac:spMkLst>
        </pc:spChg>
        <pc:spChg chg="del">
          <ac:chgData name="Ng Ri Chi" userId="74c8db99-439f-45c4-bb6d-df40d6bc8806" providerId="ADAL" clId="{46D0753B-4DC2-47BE-B870-43FEDEBEFCE9}" dt="2021-07-15T03:43:36.253" v="48" actId="478"/>
          <ac:spMkLst>
            <pc:docMk/>
            <pc:sldMk cId="2890465409" sldId="265"/>
            <ac:spMk id="6" creationId="{05223C02-FC26-452A-A956-580B02456B12}"/>
          </ac:spMkLst>
        </pc:spChg>
        <pc:picChg chg="add mod">
          <ac:chgData name="Ng Ri Chi" userId="74c8db99-439f-45c4-bb6d-df40d6bc8806" providerId="ADAL" clId="{46D0753B-4DC2-47BE-B870-43FEDEBEFCE9}" dt="2021-07-15T03:43:40.586" v="50" actId="1076"/>
          <ac:picMkLst>
            <pc:docMk/>
            <pc:sldMk cId="2890465409" sldId="265"/>
            <ac:picMk id="4" creationId="{9D39F2F4-60B2-4CBD-8650-71558A98F9C4}"/>
          </ac:picMkLst>
        </pc:picChg>
      </pc:sldChg>
      <pc:sldChg chg="modSp mod">
        <pc:chgData name="Ng Ri Chi" userId="74c8db99-439f-45c4-bb6d-df40d6bc8806" providerId="ADAL" clId="{46D0753B-4DC2-47BE-B870-43FEDEBEFCE9}" dt="2021-07-15T06:20:06.046" v="676" actId="27636"/>
        <pc:sldMkLst>
          <pc:docMk/>
          <pc:sldMk cId="3271500572" sldId="266"/>
        </pc:sldMkLst>
        <pc:spChg chg="mod">
          <ac:chgData name="Ng Ri Chi" userId="74c8db99-439f-45c4-bb6d-df40d6bc8806" providerId="ADAL" clId="{46D0753B-4DC2-47BE-B870-43FEDEBEFCE9}" dt="2021-07-15T06:20:06.046" v="676" actId="27636"/>
          <ac:spMkLst>
            <pc:docMk/>
            <pc:sldMk cId="3271500572" sldId="266"/>
            <ac:spMk id="3" creationId="{652EAA6B-F85E-45FE-BBF1-B49C01B72886}"/>
          </ac:spMkLst>
        </pc:spChg>
        <pc:graphicFrameChg chg="mod modGraphic">
          <ac:chgData name="Ng Ri Chi" userId="74c8db99-439f-45c4-bb6d-df40d6bc8806" providerId="ADAL" clId="{46D0753B-4DC2-47BE-B870-43FEDEBEFCE9}" dt="2021-07-15T05:43:49.494" v="659"/>
          <ac:graphicFrameMkLst>
            <pc:docMk/>
            <pc:sldMk cId="3271500572" sldId="266"/>
            <ac:graphicFrameMk id="5" creationId="{1C6E5ECC-3FA7-4108-9824-34CF0738ED3A}"/>
          </ac:graphicFrameMkLst>
        </pc:graphicFrameChg>
      </pc:sldChg>
      <pc:sldChg chg="addSp modSp mod">
        <pc:chgData name="Ng Ri Chi" userId="74c8db99-439f-45c4-bb6d-df40d6bc8806" providerId="ADAL" clId="{46D0753B-4DC2-47BE-B870-43FEDEBEFCE9}" dt="2021-07-15T06:20:06.079" v="678" actId="27636"/>
        <pc:sldMkLst>
          <pc:docMk/>
          <pc:sldMk cId="1981376298" sldId="267"/>
        </pc:sldMkLst>
        <pc:spChg chg="mod">
          <ac:chgData name="Ng Ri Chi" userId="74c8db99-439f-45c4-bb6d-df40d6bc8806" providerId="ADAL" clId="{46D0753B-4DC2-47BE-B870-43FEDEBEFCE9}" dt="2021-07-15T06:20:06.079" v="678" actId="27636"/>
          <ac:spMkLst>
            <pc:docMk/>
            <pc:sldMk cId="1981376298" sldId="267"/>
            <ac:spMk id="5" creationId="{646A7D53-A2C6-49BF-A3E7-045DAC22FA95}"/>
          </ac:spMkLst>
        </pc:spChg>
        <pc:picChg chg="add mod">
          <ac:chgData name="Ng Ri Chi" userId="74c8db99-439f-45c4-bb6d-df40d6bc8806" providerId="ADAL" clId="{46D0753B-4DC2-47BE-B870-43FEDEBEFCE9}" dt="2021-07-15T05:45:34.267" v="660"/>
          <ac:picMkLst>
            <pc:docMk/>
            <pc:sldMk cId="1981376298" sldId="267"/>
            <ac:picMk id="4" creationId="{2F52EB6E-0CF3-4A98-A8C1-802D135FCB41}"/>
          </ac:picMkLst>
        </pc:picChg>
      </pc:sldChg>
      <pc:sldChg chg="modSp add mod">
        <pc:chgData name="Ng Ri Chi" userId="74c8db99-439f-45c4-bb6d-df40d6bc8806" providerId="ADAL" clId="{46D0753B-4DC2-47BE-B870-43FEDEBEFCE9}" dt="2021-07-15T06:20:06.065" v="677" actId="27636"/>
        <pc:sldMkLst>
          <pc:docMk/>
          <pc:sldMk cId="3251330399" sldId="268"/>
        </pc:sldMkLst>
        <pc:spChg chg="mod">
          <ac:chgData name="Ng Ri Chi" userId="74c8db99-439f-45c4-bb6d-df40d6bc8806" providerId="ADAL" clId="{46D0753B-4DC2-47BE-B870-43FEDEBEFCE9}" dt="2021-07-15T06:20:06.065" v="677" actId="27636"/>
          <ac:spMkLst>
            <pc:docMk/>
            <pc:sldMk cId="3251330399" sldId="268"/>
            <ac:spMk id="4" creationId="{6C285338-FD06-453A-8D4D-0DE1F2CB2E4C}"/>
          </ac:spMkLst>
        </pc:spChg>
        <pc:spChg chg="mod">
          <ac:chgData name="Ng Ri Chi" userId="74c8db99-439f-45c4-bb6d-df40d6bc8806" providerId="ADAL" clId="{46D0753B-4DC2-47BE-B870-43FEDEBEFCE9}" dt="2021-07-15T06:09:49.651" v="666" actId="14100"/>
          <ac:spMkLst>
            <pc:docMk/>
            <pc:sldMk cId="3251330399" sldId="268"/>
            <ac:spMk id="144" creationId="{00000000-0000-0000-0000-000000000000}"/>
          </ac:spMkLst>
        </pc:spChg>
      </pc:sldChg>
      <pc:sldChg chg="add del">
        <pc:chgData name="Ng Ri Chi" userId="74c8db99-439f-45c4-bb6d-df40d6bc8806" providerId="ADAL" clId="{46D0753B-4DC2-47BE-B870-43FEDEBEFCE9}" dt="2021-07-15T06:09:37.285" v="663" actId="47"/>
        <pc:sldMkLst>
          <pc:docMk/>
          <pc:sldMk cId="1930315654" sldId="270"/>
        </pc:sldMkLst>
      </pc:sldChg>
    </pc:docChg>
  </pc:docChgLst>
  <pc:docChgLst>
    <pc:chgData name="Student - Ng Ri Chi" userId="74c8db99-439f-45c4-bb6d-df40d6bc8806" providerId="ADAL" clId="{E700AA22-E07B-418D-85C0-3E0C7ED32F31}"/>
    <pc:docChg chg="undo custSel addSld delSld modSld sldOrd">
      <pc:chgData name="Student - Ng Ri Chi" userId="74c8db99-439f-45c4-bb6d-df40d6bc8806" providerId="ADAL" clId="{E700AA22-E07B-418D-85C0-3E0C7ED32F31}" dt="2021-08-13T15:13:38.184" v="481" actId="20577"/>
      <pc:docMkLst>
        <pc:docMk/>
      </pc:docMkLst>
      <pc:sldChg chg="modSp mod">
        <pc:chgData name="Student - Ng Ri Chi" userId="74c8db99-439f-45c4-bb6d-df40d6bc8806" providerId="ADAL" clId="{E700AA22-E07B-418D-85C0-3E0C7ED32F31}" dt="2021-08-13T12:56:08.871" v="226" actId="27636"/>
        <pc:sldMkLst>
          <pc:docMk/>
          <pc:sldMk cId="4148075857" sldId="256"/>
        </pc:sldMkLst>
        <pc:spChg chg="mod">
          <ac:chgData name="Student - Ng Ri Chi" userId="74c8db99-439f-45c4-bb6d-df40d6bc8806" providerId="ADAL" clId="{E700AA22-E07B-418D-85C0-3E0C7ED32F31}" dt="2021-08-13T12:56:08.707" v="215"/>
          <ac:spMkLst>
            <pc:docMk/>
            <pc:sldMk cId="4148075857" sldId="256"/>
            <ac:spMk id="2" creationId="{56AFF876-B81E-44FE-9225-16E877AA1510}"/>
          </ac:spMkLst>
        </pc:spChg>
        <pc:spChg chg="mod">
          <ac:chgData name="Student - Ng Ri Chi" userId="74c8db99-439f-45c4-bb6d-df40d6bc8806" providerId="ADAL" clId="{E700AA22-E07B-418D-85C0-3E0C7ED32F31}" dt="2021-08-13T12:56:08.707" v="215"/>
          <ac:spMkLst>
            <pc:docMk/>
            <pc:sldMk cId="4148075857" sldId="256"/>
            <ac:spMk id="3" creationId="{F5CCCE27-0A78-45D2-9EFD-A301B0D19F2E}"/>
          </ac:spMkLst>
        </pc:spChg>
        <pc:spChg chg="mod">
          <ac:chgData name="Student - Ng Ri Chi" userId="74c8db99-439f-45c4-bb6d-df40d6bc8806" providerId="ADAL" clId="{E700AA22-E07B-418D-85C0-3E0C7ED32F31}" dt="2021-08-13T12:56:08.871" v="226" actId="27636"/>
          <ac:spMkLst>
            <pc:docMk/>
            <pc:sldMk cId="4148075857" sldId="256"/>
            <ac:spMk id="4" creationId="{D1B5F1FD-39E9-4ED7-9762-71B78396618B}"/>
          </ac:spMkLst>
        </pc:spChg>
      </pc:sldChg>
      <pc:sldChg chg="modSp del mod">
        <pc:chgData name="Student - Ng Ri Chi" userId="74c8db99-439f-45c4-bb6d-df40d6bc8806" providerId="ADAL" clId="{E700AA22-E07B-418D-85C0-3E0C7ED32F31}" dt="2021-08-13T15:11:41.922" v="233" actId="47"/>
        <pc:sldMkLst>
          <pc:docMk/>
          <pc:sldMk cId="3943287939" sldId="257"/>
        </pc:sldMkLst>
        <pc:spChg chg="mod">
          <ac:chgData name="Student - Ng Ri Chi" userId="74c8db99-439f-45c4-bb6d-df40d6bc8806" providerId="ADAL" clId="{E700AA22-E07B-418D-85C0-3E0C7ED32F31}" dt="2021-08-13T12:56:08.877" v="227" actId="27636"/>
          <ac:spMkLst>
            <pc:docMk/>
            <pc:sldMk cId="3943287939" sldId="257"/>
            <ac:spMk id="2" creationId="{EB18CB9A-6C71-46EF-8B17-47A2AE265B38}"/>
          </ac:spMkLst>
        </pc:spChg>
      </pc:sldChg>
      <pc:sldChg chg="modSp del mod">
        <pc:chgData name="Student - Ng Ri Chi" userId="74c8db99-439f-45c4-bb6d-df40d6bc8806" providerId="ADAL" clId="{E700AA22-E07B-418D-85C0-3E0C7ED32F31}" dt="2021-08-13T15:11:43.727" v="234" actId="47"/>
        <pc:sldMkLst>
          <pc:docMk/>
          <pc:sldMk cId="3092193807" sldId="258"/>
        </pc:sldMkLst>
        <pc:spChg chg="mod">
          <ac:chgData name="Student - Ng Ri Chi" userId="74c8db99-439f-45c4-bb6d-df40d6bc8806" providerId="ADAL" clId="{E700AA22-E07B-418D-85C0-3E0C7ED32F31}" dt="2021-08-13T12:56:08.880" v="228" actId="27636"/>
          <ac:spMkLst>
            <pc:docMk/>
            <pc:sldMk cId="3092193807" sldId="258"/>
            <ac:spMk id="2" creationId="{5CA46AA3-EEDE-4CA7-A942-13B01E2D8F65}"/>
          </ac:spMkLst>
        </pc:spChg>
      </pc:sldChg>
      <pc:sldChg chg="modSp mod ord">
        <pc:chgData name="Student - Ng Ri Chi" userId="74c8db99-439f-45c4-bb6d-df40d6bc8806" providerId="ADAL" clId="{E700AA22-E07B-418D-85C0-3E0C7ED32F31}" dt="2021-08-13T15:11:47.564" v="238"/>
        <pc:sldMkLst>
          <pc:docMk/>
          <pc:sldMk cId="390049911" sldId="259"/>
        </pc:sldMkLst>
        <pc:spChg chg="mod">
          <ac:chgData name="Student - Ng Ri Chi" userId="74c8db99-439f-45c4-bb6d-df40d6bc8806" providerId="ADAL" clId="{E700AA22-E07B-418D-85C0-3E0C7ED32F31}" dt="2021-08-13T12:56:08.886" v="229" actId="27636"/>
          <ac:spMkLst>
            <pc:docMk/>
            <pc:sldMk cId="390049911" sldId="259"/>
            <ac:spMk id="2" creationId="{8A88A2FF-C1B8-4D99-B51B-86D42D4CC081}"/>
          </ac:spMkLst>
        </pc:spChg>
      </pc:sldChg>
      <pc:sldChg chg="modSp mod">
        <pc:chgData name="Student - Ng Ri Chi" userId="74c8db99-439f-45c4-bb6d-df40d6bc8806" providerId="ADAL" clId="{E700AA22-E07B-418D-85C0-3E0C7ED32F31}" dt="2021-08-13T12:56:08.842" v="218" actId="27636"/>
        <pc:sldMkLst>
          <pc:docMk/>
          <pc:sldMk cId="3674034821" sldId="260"/>
        </pc:sldMkLst>
        <pc:spChg chg="mod">
          <ac:chgData name="Student - Ng Ri Chi" userId="74c8db99-439f-45c4-bb6d-df40d6bc8806" providerId="ADAL" clId="{E700AA22-E07B-418D-85C0-3E0C7ED32F31}" dt="2021-08-13T12:56:08.842" v="218" actId="27636"/>
          <ac:spMkLst>
            <pc:docMk/>
            <pc:sldMk cId="3674034821" sldId="260"/>
            <ac:spMk id="2" creationId="{484E170E-0DDC-498C-B746-6F1EE19AE8AC}"/>
          </ac:spMkLst>
        </pc:spChg>
      </pc:sldChg>
      <pc:sldChg chg="addSp delSp modSp mod delAnim modAnim">
        <pc:chgData name="Student - Ng Ri Chi" userId="74c8db99-439f-45c4-bb6d-df40d6bc8806" providerId="ADAL" clId="{E700AA22-E07B-418D-85C0-3E0C7ED32F31}" dt="2021-08-13T12:56:08.805" v="216" actId="27636"/>
        <pc:sldMkLst>
          <pc:docMk/>
          <pc:sldMk cId="631064790" sldId="262"/>
        </pc:sldMkLst>
        <pc:spChg chg="mod">
          <ac:chgData name="Student - Ng Ri Chi" userId="74c8db99-439f-45c4-bb6d-df40d6bc8806" providerId="ADAL" clId="{E700AA22-E07B-418D-85C0-3E0C7ED32F31}" dt="2021-08-13T12:56:08.805" v="216" actId="27636"/>
          <ac:spMkLst>
            <pc:docMk/>
            <pc:sldMk cId="631064790" sldId="262"/>
            <ac:spMk id="12" creationId="{02ACC0C0-ACCE-4B03-B19B-6A9A0D41CBFF}"/>
          </ac:spMkLst>
        </pc:spChg>
        <pc:spChg chg="add del mod">
          <ac:chgData name="Student - Ng Ri Chi" userId="74c8db99-439f-45c4-bb6d-df40d6bc8806" providerId="ADAL" clId="{E700AA22-E07B-418D-85C0-3E0C7ED32F31}" dt="2021-08-12T07:15:10.252" v="43" actId="478"/>
          <ac:spMkLst>
            <pc:docMk/>
            <pc:sldMk cId="631064790" sldId="262"/>
            <ac:spMk id="16" creationId="{516D3EFF-FA53-4D58-B7D3-54FFEE2C6C3F}"/>
          </ac:spMkLst>
        </pc:spChg>
        <pc:spChg chg="add del mod">
          <ac:chgData name="Student - Ng Ri Chi" userId="74c8db99-439f-45c4-bb6d-df40d6bc8806" providerId="ADAL" clId="{E700AA22-E07B-418D-85C0-3E0C7ED32F31}" dt="2021-08-12T07:15:08.006" v="42" actId="478"/>
          <ac:spMkLst>
            <pc:docMk/>
            <pc:sldMk cId="631064790" sldId="262"/>
            <ac:spMk id="17" creationId="{F53CF7EE-DC6F-46E0-B319-79E3CE9FABE7}"/>
          </ac:spMkLst>
        </pc:spChg>
        <pc:picChg chg="del">
          <ac:chgData name="Student - Ng Ri Chi" userId="74c8db99-439f-45c4-bb6d-df40d6bc8806" providerId="ADAL" clId="{E700AA22-E07B-418D-85C0-3E0C7ED32F31}" dt="2021-08-12T07:07:24.849" v="1" actId="478"/>
          <ac:picMkLst>
            <pc:docMk/>
            <pc:sldMk cId="631064790" sldId="262"/>
            <ac:picMk id="5" creationId="{E45FE25C-B130-4379-8BA9-9121D9971C48}"/>
          </ac:picMkLst>
        </pc:picChg>
        <pc:picChg chg="del">
          <ac:chgData name="Student - Ng Ri Chi" userId="74c8db99-439f-45c4-bb6d-df40d6bc8806" providerId="ADAL" clId="{E700AA22-E07B-418D-85C0-3E0C7ED32F31}" dt="2021-08-12T07:07:23.568" v="0" actId="478"/>
          <ac:picMkLst>
            <pc:docMk/>
            <pc:sldMk cId="631064790" sldId="262"/>
            <ac:picMk id="6" creationId="{8CDC88A3-0E2E-4B73-86AD-C3C691F2E75C}"/>
          </ac:picMkLst>
        </pc:picChg>
        <pc:picChg chg="add del mod">
          <ac:chgData name="Student - Ng Ri Chi" userId="74c8db99-439f-45c4-bb6d-df40d6bc8806" providerId="ADAL" clId="{E700AA22-E07B-418D-85C0-3E0C7ED32F31}" dt="2021-08-12T07:07:42.012" v="9" actId="478"/>
          <ac:picMkLst>
            <pc:docMk/>
            <pc:sldMk cId="631064790" sldId="262"/>
            <ac:picMk id="13" creationId="{C4F3AA7B-B2B3-4842-A8B7-300B86A9D0FD}"/>
          </ac:picMkLst>
        </pc:picChg>
        <pc:picChg chg="add mod modCrop">
          <ac:chgData name="Student - Ng Ri Chi" userId="74c8db99-439f-45c4-bb6d-df40d6bc8806" providerId="ADAL" clId="{E700AA22-E07B-418D-85C0-3E0C7ED32F31}" dt="2021-08-12T07:07:58.980" v="13" actId="14100"/>
          <ac:picMkLst>
            <pc:docMk/>
            <pc:sldMk cId="631064790" sldId="262"/>
            <ac:picMk id="14" creationId="{08512D95-592C-4341-A36C-1B3AB27E1EF3}"/>
          </ac:picMkLst>
        </pc:picChg>
        <pc:picChg chg="add mod modCrop">
          <ac:chgData name="Student - Ng Ri Chi" userId="74c8db99-439f-45c4-bb6d-df40d6bc8806" providerId="ADAL" clId="{E700AA22-E07B-418D-85C0-3E0C7ED32F31}" dt="2021-08-12T07:13:03.981" v="18" actId="1076"/>
          <ac:picMkLst>
            <pc:docMk/>
            <pc:sldMk cId="631064790" sldId="262"/>
            <ac:picMk id="15" creationId="{8AC644C9-D5C7-4208-A34F-8A1A4FCBE3E3}"/>
          </ac:picMkLst>
        </pc:picChg>
      </pc:sldChg>
      <pc:sldChg chg="addSp delSp modSp mod">
        <pc:chgData name="Student - Ng Ri Chi" userId="74c8db99-439f-45c4-bb6d-df40d6bc8806" providerId="ADAL" clId="{E700AA22-E07B-418D-85C0-3E0C7ED32F31}" dt="2021-08-13T12:56:08.847" v="220" actId="27636"/>
        <pc:sldMkLst>
          <pc:docMk/>
          <pc:sldMk cId="181101598" sldId="263"/>
        </pc:sldMkLst>
        <pc:spChg chg="mod">
          <ac:chgData name="Student - Ng Ri Chi" userId="74c8db99-439f-45c4-bb6d-df40d6bc8806" providerId="ADAL" clId="{E700AA22-E07B-418D-85C0-3E0C7ED32F31}" dt="2021-08-13T12:56:08.847" v="220" actId="27636"/>
          <ac:spMkLst>
            <pc:docMk/>
            <pc:sldMk cId="181101598" sldId="263"/>
            <ac:spMk id="3" creationId="{7FB6A58E-BC90-4FB5-AF15-0692D4D2CE5B}"/>
          </ac:spMkLst>
        </pc:spChg>
        <pc:spChg chg="mod">
          <ac:chgData name="Student - Ng Ri Chi" userId="74c8db99-439f-45c4-bb6d-df40d6bc8806" providerId="ADAL" clId="{E700AA22-E07B-418D-85C0-3E0C7ED32F31}" dt="2021-08-13T12:56:08.844" v="219" actId="27636"/>
          <ac:spMkLst>
            <pc:docMk/>
            <pc:sldMk cId="181101598" sldId="263"/>
            <ac:spMk id="5" creationId="{3A7F9E8F-1314-4F50-A98B-0A484B105EDC}"/>
          </ac:spMkLst>
        </pc:spChg>
        <pc:picChg chg="del">
          <ac:chgData name="Student - Ng Ri Chi" userId="74c8db99-439f-45c4-bb6d-df40d6bc8806" providerId="ADAL" clId="{E700AA22-E07B-418D-85C0-3E0C7ED32F31}" dt="2021-08-12T07:19:00.321" v="123" actId="478"/>
          <ac:picMkLst>
            <pc:docMk/>
            <pc:sldMk cId="181101598" sldId="263"/>
            <ac:picMk id="4" creationId="{C63DD360-9DCD-47CB-9111-931A3ED9C8C8}"/>
          </ac:picMkLst>
        </pc:picChg>
        <pc:picChg chg="add mod">
          <ac:chgData name="Student - Ng Ri Chi" userId="74c8db99-439f-45c4-bb6d-df40d6bc8806" providerId="ADAL" clId="{E700AA22-E07B-418D-85C0-3E0C7ED32F31}" dt="2021-08-12T07:19:33.428" v="129" actId="1076"/>
          <ac:picMkLst>
            <pc:docMk/>
            <pc:sldMk cId="181101598" sldId="263"/>
            <ac:picMk id="6" creationId="{6CF18C92-7AEE-496E-8E12-1A7CE6718EAE}"/>
          </ac:picMkLst>
        </pc:picChg>
      </pc:sldChg>
      <pc:sldChg chg="addSp delSp modSp mod">
        <pc:chgData name="Student - Ng Ri Chi" userId="74c8db99-439f-45c4-bb6d-df40d6bc8806" providerId="ADAL" clId="{E700AA22-E07B-418D-85C0-3E0C7ED32F31}" dt="2021-08-13T12:56:08.857" v="222" actId="27636"/>
        <pc:sldMkLst>
          <pc:docMk/>
          <pc:sldMk cId="1926042559" sldId="264"/>
        </pc:sldMkLst>
        <pc:spChg chg="mod">
          <ac:chgData name="Student - Ng Ri Chi" userId="74c8db99-439f-45c4-bb6d-df40d6bc8806" providerId="ADAL" clId="{E700AA22-E07B-418D-85C0-3E0C7ED32F31}" dt="2021-08-12T07:25:40.718" v="185" actId="20577"/>
          <ac:spMkLst>
            <pc:docMk/>
            <pc:sldMk cId="1926042559" sldId="264"/>
            <ac:spMk id="3" creationId="{7FB6A58E-BC90-4FB5-AF15-0692D4D2CE5B}"/>
          </ac:spMkLst>
        </pc:spChg>
        <pc:spChg chg="mod">
          <ac:chgData name="Student - Ng Ri Chi" userId="74c8db99-439f-45c4-bb6d-df40d6bc8806" providerId="ADAL" clId="{E700AA22-E07B-418D-85C0-3E0C7ED32F31}" dt="2021-08-13T12:56:08.857" v="222" actId="27636"/>
          <ac:spMkLst>
            <pc:docMk/>
            <pc:sldMk cId="1926042559" sldId="264"/>
            <ac:spMk id="5" creationId="{631C2110-2BE0-48FE-A78E-8FBC9C572478}"/>
          </ac:spMkLst>
        </pc:spChg>
        <pc:picChg chg="del">
          <ac:chgData name="Student - Ng Ri Chi" userId="74c8db99-439f-45c4-bb6d-df40d6bc8806" providerId="ADAL" clId="{E700AA22-E07B-418D-85C0-3E0C7ED32F31}" dt="2021-08-12T07:26:39.410" v="186" actId="478"/>
          <ac:picMkLst>
            <pc:docMk/>
            <pc:sldMk cId="1926042559" sldId="264"/>
            <ac:picMk id="4" creationId="{9692D5DC-12AF-4571-829F-00CECEC54DAC}"/>
          </ac:picMkLst>
        </pc:picChg>
        <pc:picChg chg="add mod modCrop">
          <ac:chgData name="Student - Ng Ri Chi" userId="74c8db99-439f-45c4-bb6d-df40d6bc8806" providerId="ADAL" clId="{E700AA22-E07B-418D-85C0-3E0C7ED32F31}" dt="2021-08-12T07:27:01.556" v="194" actId="14100"/>
          <ac:picMkLst>
            <pc:docMk/>
            <pc:sldMk cId="1926042559" sldId="264"/>
            <ac:picMk id="6" creationId="{8FB586A3-2D83-434C-944D-38992EDCB6B0}"/>
          </ac:picMkLst>
        </pc:picChg>
      </pc:sldChg>
      <pc:sldChg chg="modSp mod">
        <pc:chgData name="Student - Ng Ri Chi" userId="74c8db99-439f-45c4-bb6d-df40d6bc8806" providerId="ADAL" clId="{E700AA22-E07B-418D-85C0-3E0C7ED32F31}" dt="2021-08-13T12:56:08.853" v="221" actId="27636"/>
        <pc:sldMkLst>
          <pc:docMk/>
          <pc:sldMk cId="2890465409" sldId="265"/>
        </pc:sldMkLst>
        <pc:spChg chg="mod">
          <ac:chgData name="Student - Ng Ri Chi" userId="74c8db99-439f-45c4-bb6d-df40d6bc8806" providerId="ADAL" clId="{E700AA22-E07B-418D-85C0-3E0C7ED32F31}" dt="2021-08-13T12:56:08.853" v="221" actId="27636"/>
          <ac:spMkLst>
            <pc:docMk/>
            <pc:sldMk cId="2890465409" sldId="265"/>
            <ac:spMk id="5" creationId="{1E311209-7625-402B-BB57-DA8E78582B32}"/>
          </ac:spMkLst>
        </pc:spChg>
      </pc:sldChg>
      <pc:sldChg chg="modSp mod">
        <pc:chgData name="Student - Ng Ri Chi" userId="74c8db99-439f-45c4-bb6d-df40d6bc8806" providerId="ADAL" clId="{E700AA22-E07B-418D-85C0-3E0C7ED32F31}" dt="2021-08-13T15:09:21.570" v="232" actId="207"/>
        <pc:sldMkLst>
          <pc:docMk/>
          <pc:sldMk cId="3271500572" sldId="266"/>
        </pc:sldMkLst>
        <pc:spChg chg="mod">
          <ac:chgData name="Student - Ng Ri Chi" userId="74c8db99-439f-45c4-bb6d-df40d6bc8806" providerId="ADAL" clId="{E700AA22-E07B-418D-85C0-3E0C7ED32F31}" dt="2021-08-13T12:56:08.707" v="215"/>
          <ac:spMkLst>
            <pc:docMk/>
            <pc:sldMk cId="3271500572" sldId="266"/>
            <ac:spMk id="2" creationId="{7BAF9778-A518-4004-8BEE-0D08BFE9E5CA}"/>
          </ac:spMkLst>
        </pc:spChg>
        <pc:spChg chg="mod">
          <ac:chgData name="Student - Ng Ri Chi" userId="74c8db99-439f-45c4-bb6d-df40d6bc8806" providerId="ADAL" clId="{E700AA22-E07B-418D-85C0-3E0C7ED32F31}" dt="2021-08-13T12:56:08.859" v="223" actId="27636"/>
          <ac:spMkLst>
            <pc:docMk/>
            <pc:sldMk cId="3271500572" sldId="266"/>
            <ac:spMk id="3" creationId="{652EAA6B-F85E-45FE-BBF1-B49C01B72886}"/>
          </ac:spMkLst>
        </pc:spChg>
        <pc:graphicFrameChg chg="mod modGraphic">
          <ac:chgData name="Student - Ng Ri Chi" userId="74c8db99-439f-45c4-bb6d-df40d6bc8806" providerId="ADAL" clId="{E700AA22-E07B-418D-85C0-3E0C7ED32F31}" dt="2021-08-13T15:09:21.570" v="232" actId="207"/>
          <ac:graphicFrameMkLst>
            <pc:docMk/>
            <pc:sldMk cId="3271500572" sldId="266"/>
            <ac:graphicFrameMk id="5" creationId="{1C6E5ECC-3FA7-4108-9824-34CF0738ED3A}"/>
          </ac:graphicFrameMkLst>
        </pc:graphicFrameChg>
      </pc:sldChg>
      <pc:sldChg chg="modSp mod">
        <pc:chgData name="Student - Ng Ri Chi" userId="74c8db99-439f-45c4-bb6d-df40d6bc8806" providerId="ADAL" clId="{E700AA22-E07B-418D-85C0-3E0C7ED32F31}" dt="2021-08-13T12:56:08.866" v="225" actId="27636"/>
        <pc:sldMkLst>
          <pc:docMk/>
          <pc:sldMk cId="1981376298" sldId="267"/>
        </pc:sldMkLst>
        <pc:spChg chg="mod">
          <ac:chgData name="Student - Ng Ri Chi" userId="74c8db99-439f-45c4-bb6d-df40d6bc8806" providerId="ADAL" clId="{E700AA22-E07B-418D-85C0-3E0C7ED32F31}" dt="2021-08-13T12:56:08.707" v="215"/>
          <ac:spMkLst>
            <pc:docMk/>
            <pc:sldMk cId="1981376298" sldId="267"/>
            <ac:spMk id="2" creationId="{9900ABD3-A7CE-4808-9D95-D6712D8C7C3D}"/>
          </ac:spMkLst>
        </pc:spChg>
        <pc:spChg chg="mod">
          <ac:chgData name="Student - Ng Ri Chi" userId="74c8db99-439f-45c4-bb6d-df40d6bc8806" providerId="ADAL" clId="{E700AA22-E07B-418D-85C0-3E0C7ED32F31}" dt="2021-08-13T12:56:08.707" v="215"/>
          <ac:spMkLst>
            <pc:docMk/>
            <pc:sldMk cId="1981376298" sldId="267"/>
            <ac:spMk id="3" creationId="{59490DE4-1B13-4A94-B112-13A286A3A96B}"/>
          </ac:spMkLst>
        </pc:spChg>
        <pc:spChg chg="mod">
          <ac:chgData name="Student - Ng Ri Chi" userId="74c8db99-439f-45c4-bb6d-df40d6bc8806" providerId="ADAL" clId="{E700AA22-E07B-418D-85C0-3E0C7ED32F31}" dt="2021-08-13T12:56:08.866" v="225" actId="27636"/>
          <ac:spMkLst>
            <pc:docMk/>
            <pc:sldMk cId="1981376298" sldId="267"/>
            <ac:spMk id="5" creationId="{646A7D53-A2C6-49BF-A3E7-045DAC22FA95}"/>
          </ac:spMkLst>
        </pc:spChg>
      </pc:sldChg>
      <pc:sldChg chg="modSp mod">
        <pc:chgData name="Student - Ng Ri Chi" userId="74c8db99-439f-45c4-bb6d-df40d6bc8806" providerId="ADAL" clId="{E700AA22-E07B-418D-85C0-3E0C7ED32F31}" dt="2021-08-13T12:56:08.862" v="224" actId="27636"/>
        <pc:sldMkLst>
          <pc:docMk/>
          <pc:sldMk cId="3251330399" sldId="268"/>
        </pc:sldMkLst>
        <pc:spChg chg="mod">
          <ac:chgData name="Student - Ng Ri Chi" userId="74c8db99-439f-45c4-bb6d-df40d6bc8806" providerId="ADAL" clId="{E700AA22-E07B-418D-85C0-3E0C7ED32F31}" dt="2021-08-13T12:56:08.707" v="215"/>
          <ac:spMkLst>
            <pc:docMk/>
            <pc:sldMk cId="3251330399" sldId="268"/>
            <ac:spMk id="2" creationId="{7BAF9778-A518-4004-8BEE-0D08BFE9E5CA}"/>
          </ac:spMkLst>
        </pc:spChg>
        <pc:spChg chg="mod">
          <ac:chgData name="Student - Ng Ri Chi" userId="74c8db99-439f-45c4-bb6d-df40d6bc8806" providerId="ADAL" clId="{E700AA22-E07B-418D-85C0-3E0C7ED32F31}" dt="2021-08-13T12:56:08.862" v="224" actId="27636"/>
          <ac:spMkLst>
            <pc:docMk/>
            <pc:sldMk cId="3251330399" sldId="268"/>
            <ac:spMk id="4" creationId="{6C285338-FD06-453A-8D4D-0DE1F2CB2E4C}"/>
          </ac:spMkLst>
        </pc:spChg>
      </pc:sldChg>
      <pc:sldChg chg="addSp delSp modSp add mod delAnim modAnim">
        <pc:chgData name="Student - Ng Ri Chi" userId="74c8db99-439f-45c4-bb6d-df40d6bc8806" providerId="ADAL" clId="{E700AA22-E07B-418D-85C0-3E0C7ED32F31}" dt="2021-08-13T12:56:08.835" v="217" actId="27636"/>
        <pc:sldMkLst>
          <pc:docMk/>
          <pc:sldMk cId="4018626969" sldId="269"/>
        </pc:sldMkLst>
        <pc:spChg chg="mod">
          <ac:chgData name="Student - Ng Ri Chi" userId="74c8db99-439f-45c4-bb6d-df40d6bc8806" providerId="ADAL" clId="{E700AA22-E07B-418D-85C0-3E0C7ED32F31}" dt="2021-08-12T07:15:22.517" v="59" actId="20577"/>
          <ac:spMkLst>
            <pc:docMk/>
            <pc:sldMk cId="4018626969" sldId="269"/>
            <ac:spMk id="2" creationId="{C78B5A7D-62C7-4082-871E-30C2CA36C87E}"/>
          </ac:spMkLst>
        </pc:spChg>
        <pc:spChg chg="add mod ord">
          <ac:chgData name="Student - Ng Ri Chi" userId="74c8db99-439f-45c4-bb6d-df40d6bc8806" providerId="ADAL" clId="{E700AA22-E07B-418D-85C0-3E0C7ED32F31}" dt="2021-08-12T07:17:31.693" v="83" actId="14100"/>
          <ac:spMkLst>
            <pc:docMk/>
            <pc:sldMk cId="4018626969" sldId="269"/>
            <ac:spMk id="3" creationId="{08A4A2F9-F3DE-474E-9DC5-B05CD9872FF6}"/>
          </ac:spMkLst>
        </pc:spChg>
        <pc:spChg chg="mod">
          <ac:chgData name="Student - Ng Ri Chi" userId="74c8db99-439f-45c4-bb6d-df40d6bc8806" providerId="ADAL" clId="{E700AA22-E07B-418D-85C0-3E0C7ED32F31}" dt="2021-08-13T12:56:08.835" v="217" actId="27636"/>
          <ac:spMkLst>
            <pc:docMk/>
            <pc:sldMk cId="4018626969" sldId="269"/>
            <ac:spMk id="12" creationId="{02ACC0C0-ACCE-4B03-B19B-6A9A0D41CBFF}"/>
          </ac:spMkLst>
        </pc:spChg>
        <pc:spChg chg="add mod">
          <ac:chgData name="Student - Ng Ri Chi" userId="74c8db99-439f-45c4-bb6d-df40d6bc8806" providerId="ADAL" clId="{E700AA22-E07B-418D-85C0-3E0C7ED32F31}" dt="2021-08-12T07:17:39.020" v="86" actId="1076"/>
          <ac:spMkLst>
            <pc:docMk/>
            <pc:sldMk cId="4018626969" sldId="269"/>
            <ac:spMk id="13" creationId="{D1CF4646-A880-46AE-9B4A-B4E3540C0B75}"/>
          </ac:spMkLst>
        </pc:spChg>
        <pc:spChg chg="add mod ord">
          <ac:chgData name="Student - Ng Ri Chi" userId="74c8db99-439f-45c4-bb6d-df40d6bc8806" providerId="ADAL" clId="{E700AA22-E07B-418D-85C0-3E0C7ED32F31}" dt="2021-08-12T07:17:59.290" v="111" actId="167"/>
          <ac:spMkLst>
            <pc:docMk/>
            <pc:sldMk cId="4018626969" sldId="269"/>
            <ac:spMk id="16" creationId="{A9FCDBBA-5CEC-43FF-9E0E-B4445B9C82F3}"/>
          </ac:spMkLst>
        </pc:spChg>
        <pc:spChg chg="add mod">
          <ac:chgData name="Student - Ng Ri Chi" userId="74c8db99-439f-45c4-bb6d-df40d6bc8806" providerId="ADAL" clId="{E700AA22-E07B-418D-85C0-3E0C7ED32F31}" dt="2021-08-12T07:17:56.757" v="110" actId="14100"/>
          <ac:spMkLst>
            <pc:docMk/>
            <pc:sldMk cId="4018626969" sldId="269"/>
            <ac:spMk id="17" creationId="{DB6DCCA7-2AF6-490A-96B7-B2F9444A97B3}"/>
          </ac:spMkLst>
        </pc:spChg>
        <pc:spChg chg="add mod ord">
          <ac:chgData name="Student - Ng Ri Chi" userId="74c8db99-439f-45c4-bb6d-df40d6bc8806" providerId="ADAL" clId="{E700AA22-E07B-418D-85C0-3E0C7ED32F31}" dt="2021-08-12T07:18:12.173" v="115" actId="167"/>
          <ac:spMkLst>
            <pc:docMk/>
            <pc:sldMk cId="4018626969" sldId="269"/>
            <ac:spMk id="18" creationId="{81E22011-912E-4AF2-9DA8-71E6A4F71694}"/>
          </ac:spMkLst>
        </pc:spChg>
        <pc:spChg chg="add mod">
          <ac:chgData name="Student - Ng Ri Chi" userId="74c8db99-439f-45c4-bb6d-df40d6bc8806" providerId="ADAL" clId="{E700AA22-E07B-418D-85C0-3E0C7ED32F31}" dt="2021-08-12T07:18:21.876" v="121" actId="20577"/>
          <ac:spMkLst>
            <pc:docMk/>
            <pc:sldMk cId="4018626969" sldId="269"/>
            <ac:spMk id="19" creationId="{321F57AF-2107-425D-BC8A-5A1E1BCAE1E6}"/>
          </ac:spMkLst>
        </pc:spChg>
        <pc:picChg chg="del">
          <ac:chgData name="Student - Ng Ri Chi" userId="74c8db99-439f-45c4-bb6d-df40d6bc8806" providerId="ADAL" clId="{E700AA22-E07B-418D-85C0-3E0C7ED32F31}" dt="2021-08-12T07:15:26.044" v="61" actId="478"/>
          <ac:picMkLst>
            <pc:docMk/>
            <pc:sldMk cId="4018626969" sldId="269"/>
            <ac:picMk id="4" creationId="{52C85B09-5F67-4013-8A19-72ACDF387816}"/>
          </ac:picMkLst>
        </pc:picChg>
        <pc:picChg chg="del">
          <ac:chgData name="Student - Ng Ri Chi" userId="74c8db99-439f-45c4-bb6d-df40d6bc8806" providerId="ADAL" clId="{E700AA22-E07B-418D-85C0-3E0C7ED32F31}" dt="2021-08-12T07:15:25.416" v="60" actId="478"/>
          <ac:picMkLst>
            <pc:docMk/>
            <pc:sldMk cId="4018626969" sldId="269"/>
            <ac:picMk id="11" creationId="{3351CCDC-67E0-4951-870D-27629A59BC32}"/>
          </ac:picMkLst>
        </pc:picChg>
        <pc:picChg chg="del">
          <ac:chgData name="Student - Ng Ri Chi" userId="74c8db99-439f-45c4-bb6d-df40d6bc8806" providerId="ADAL" clId="{E700AA22-E07B-418D-85C0-3E0C7ED32F31}" dt="2021-08-12T07:15:27.607" v="63" actId="478"/>
          <ac:picMkLst>
            <pc:docMk/>
            <pc:sldMk cId="4018626969" sldId="269"/>
            <ac:picMk id="14" creationId="{08512D95-592C-4341-A36C-1B3AB27E1EF3}"/>
          </ac:picMkLst>
        </pc:picChg>
        <pc:picChg chg="del">
          <ac:chgData name="Student - Ng Ri Chi" userId="74c8db99-439f-45c4-bb6d-df40d6bc8806" providerId="ADAL" clId="{E700AA22-E07B-418D-85C0-3E0C7ED32F31}" dt="2021-08-12T07:15:26.710" v="62" actId="478"/>
          <ac:picMkLst>
            <pc:docMk/>
            <pc:sldMk cId="4018626969" sldId="269"/>
            <ac:picMk id="15" creationId="{8AC644C9-D5C7-4208-A34F-8A1A4FCBE3E3}"/>
          </ac:picMkLst>
        </pc:picChg>
      </pc:sldChg>
      <pc:sldChg chg="modSp new mod">
        <pc:chgData name="Student - Ng Ri Chi" userId="74c8db99-439f-45c4-bb6d-df40d6bc8806" providerId="ADAL" clId="{E700AA22-E07B-418D-85C0-3E0C7ED32F31}" dt="2021-08-13T15:13:38.184" v="481" actId="20577"/>
        <pc:sldMkLst>
          <pc:docMk/>
          <pc:sldMk cId="714330214" sldId="270"/>
        </pc:sldMkLst>
        <pc:spChg chg="mod">
          <ac:chgData name="Student - Ng Ri Chi" userId="74c8db99-439f-45c4-bb6d-df40d6bc8806" providerId="ADAL" clId="{E700AA22-E07B-418D-85C0-3E0C7ED32F31}" dt="2021-08-13T15:12:16.117" v="276" actId="20577"/>
          <ac:spMkLst>
            <pc:docMk/>
            <pc:sldMk cId="714330214" sldId="270"/>
            <ac:spMk id="2" creationId="{2A9C8BEF-F8FB-4F99-A3F4-89D1F1FBA4B9}"/>
          </ac:spMkLst>
        </pc:spChg>
        <pc:spChg chg="mod">
          <ac:chgData name="Student - Ng Ri Chi" userId="74c8db99-439f-45c4-bb6d-df40d6bc8806" providerId="ADAL" clId="{E700AA22-E07B-418D-85C0-3E0C7ED32F31}" dt="2021-08-13T15:13:38.184" v="481" actId="20577"/>
          <ac:spMkLst>
            <pc:docMk/>
            <pc:sldMk cId="714330214" sldId="270"/>
            <ac:spMk id="3" creationId="{711559AA-06AB-49EC-B480-1B437616F8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EEBC-7557-4DC1-9656-9905CDBF480B}" type="datetimeFigureOut">
              <a:rPr lang="en-SG" smtClean="0"/>
              <a:t>13/8/2021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34821-3A21-48D5-91DE-BAF15948C2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6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50C9-0772-4750-ABF9-B5A7672F44D6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49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82F8-AD7E-4245-AFF2-ECA24AF44881}" type="datetime1">
              <a:rPr lang="en-SG" smtClean="0"/>
              <a:t>13/8/2021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07330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82F8-AD7E-4245-AFF2-ECA24AF44881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62177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82F8-AD7E-4245-AFF2-ECA24AF44881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0798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82F8-AD7E-4245-AFF2-ECA24AF44881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64212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82F8-AD7E-4245-AFF2-ECA24AF44881}" type="datetime1">
              <a:rPr lang="en-SG" smtClean="0"/>
              <a:t>13/8/2021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5389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82F8-AD7E-4245-AFF2-ECA24AF44881}" type="datetime1">
              <a:rPr lang="en-SG" smtClean="0"/>
              <a:t>13/8/2021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7068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B7B9-9E2A-4A13-BF04-FB11CB33A718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7469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180A-49CF-449C-B543-58B2245B4E5B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4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0BE8-C66E-4491-BE8C-4B03901A469E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2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32D5-6D88-4878-9091-582570775BAA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5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C6E-FDD7-40BB-ABFA-C25143893A62}" type="datetime1">
              <a:rPr lang="en-SG" smtClean="0"/>
              <a:t>13/8/2021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508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FD00-E690-42DB-B917-907C6F72750F}" type="datetime1">
              <a:rPr lang="en-SG" smtClean="0"/>
              <a:t>13/8/2021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21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CE1E-1AF8-49B4-A32F-6860831B9756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44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B57F-CF52-4009-8F3D-E1EDC87198E7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546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C914-87D9-4041-B2B9-4EDCC0740D28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98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0335-BAF1-4381-A44D-E452826FEF03}" type="datetime1">
              <a:rPr lang="en-SG" smtClean="0"/>
              <a:t>13/8/2021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15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2A82F8-AD7E-4245-AFF2-ECA24AF44881}" type="datetime1">
              <a:rPr lang="en-SG" smtClean="0"/>
              <a:t>13/8/2021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6690-7021-48C6-8E94-ADB2F92B6B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9280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F876-B81E-44FE-9225-16E877AA1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SMTI </a:t>
            </a:r>
            <a:r>
              <a:rPr lang="en-SG" dirty="0" err="1"/>
              <a:t>eMedic</a:t>
            </a:r>
            <a:r>
              <a:rPr lang="en-SG" dirty="0"/>
              <a:t>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CCE27-0A78-45D2-9EFD-A301B0D19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Intern: Ng Ri Chi</a:t>
            </a:r>
          </a:p>
          <a:p>
            <a:r>
              <a:rPr lang="en-SG" dirty="0"/>
              <a:t>Supervisor: Hang </a:t>
            </a:r>
            <a:r>
              <a:rPr lang="en-SG" dirty="0" err="1"/>
              <a:t>Kher</a:t>
            </a:r>
            <a:r>
              <a:rPr lang="en-SG" dirty="0"/>
              <a:t> Lee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5F1FD-39E9-4ED7-9762-71B78396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1</a:t>
            </a:fld>
            <a:endParaRPr lang="en-SG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AC86CF-60C9-4366-8D3A-7A1CF0459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01702"/>
            <a:ext cx="2871216" cy="17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7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9778-A518-4004-8BEE-0D08BFE9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Status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6E5ECC-3FA7-4108-9824-34CF0738E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210778"/>
              </p:ext>
            </p:extLst>
          </p:nvPr>
        </p:nvGraphicFramePr>
        <p:xfrm>
          <a:off x="1262062" y="1828800"/>
          <a:ext cx="946385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8650">
                  <a:extLst>
                    <a:ext uri="{9D8B030D-6E8A-4147-A177-3AD203B41FA5}">
                      <a16:colId xmlns:a16="http://schemas.microsoft.com/office/drawing/2014/main" val="4154034083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496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accent2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Interface/Basic Routing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4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accent2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Database Set Up and Profile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accent2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Querying feature for Medic, Unit, SMTI and Profile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9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accent2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Modification feature for SMTI and Profile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4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accent2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Simulated User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7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chemeClr val="accent2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676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EAA6B-F85E-45FE-BBF1-B49C01B7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50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9778-A518-4004-8BEE-0D08BFE9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Seeking Clearance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5338-FD06-453A-8D4D-0DE1F2CB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11</a:t>
            </a:fld>
            <a:endParaRPr lang="en-SG"/>
          </a:p>
        </p:txBody>
      </p:sp>
      <p:sp>
        <p:nvSpPr>
          <p:cNvPr id="11" name="Google Shape;1230;p49"/>
          <p:cNvSpPr/>
          <p:nvPr/>
        </p:nvSpPr>
        <p:spPr>
          <a:xfrm>
            <a:off x="6364558" y="6030962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C8AE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3" y="2436390"/>
            <a:ext cx="11648837" cy="42705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04024" y="3359376"/>
            <a:ext cx="4319825" cy="627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G" b="1" dirty="0">
                <a:solidFill>
                  <a:schemeClr val="bg1">
                    <a:lumMod val="85000"/>
                  </a:schemeClr>
                </a:solidFill>
              </a:rPr>
              <a:t>Security Management Plan (SMP)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404501" y="4009002"/>
            <a:ext cx="4554083" cy="677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G" b="1" dirty="0">
                <a:solidFill>
                  <a:schemeClr val="bg1">
                    <a:lumMod val="85000"/>
                  </a:schemeClr>
                </a:solidFill>
              </a:rPr>
              <a:t>Threat Risk Assessment (TRA)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354554" y="4708268"/>
            <a:ext cx="5273684" cy="626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SG" b="1" dirty="0">
                <a:solidFill>
                  <a:schemeClr val="bg1">
                    <a:lumMod val="85000"/>
                  </a:schemeClr>
                </a:solidFill>
              </a:rPr>
              <a:t>Security Vulnerability Assessment (SVA)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62163" y="5443153"/>
            <a:ext cx="7861954" cy="471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200000"/>
              </a:lnSpc>
            </a:pPr>
            <a:r>
              <a:rPr lang="en-SG" i="1" dirty="0">
                <a:solidFill>
                  <a:schemeClr val="bg1">
                    <a:lumMod val="85000"/>
                  </a:schemeClr>
                </a:solidFill>
              </a:rPr>
              <a:t>⁂ Costs is involved for the above 2 assessments ⁂</a:t>
            </a:r>
          </a:p>
        </p:txBody>
      </p:sp>
      <p:grpSp>
        <p:nvGrpSpPr>
          <p:cNvPr id="50" name="Google Shape;382;p22"/>
          <p:cNvGrpSpPr/>
          <p:nvPr/>
        </p:nvGrpSpPr>
        <p:grpSpPr>
          <a:xfrm flipH="1">
            <a:off x="9040283" y="629298"/>
            <a:ext cx="2085403" cy="2999739"/>
            <a:chOff x="7435625" y="1209875"/>
            <a:chExt cx="1470250" cy="2114875"/>
          </a:xfrm>
        </p:grpSpPr>
        <p:sp>
          <p:nvSpPr>
            <p:cNvPr id="51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45;p22"/>
          <p:cNvGrpSpPr/>
          <p:nvPr/>
        </p:nvGrpSpPr>
        <p:grpSpPr>
          <a:xfrm>
            <a:off x="547536" y="2065159"/>
            <a:ext cx="2781383" cy="1805382"/>
            <a:chOff x="8024127" y="984378"/>
            <a:chExt cx="2502369" cy="1624275"/>
          </a:xfrm>
        </p:grpSpPr>
        <p:sp>
          <p:nvSpPr>
            <p:cNvPr id="14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133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ABD3-A7CE-4808-9D95-D6712D8C7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Audience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90DE4-1B13-4A94-B112-13A286A3A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7D53-A2C6-49BF-A3E7-045DAC22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12</a:t>
            </a:fld>
            <a:endParaRPr lang="en-SG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52EB6E-0CF3-4A98-A8C1-802D135FC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01702"/>
            <a:ext cx="2871216" cy="17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8BEF-F8FB-4F99-A3F4-89D1F1FB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done since the last update?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59AA-06AB-49EC-B480-1B437616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Modification of Medic and Profile data works</a:t>
            </a:r>
          </a:p>
          <a:p>
            <a:pPr lvl="1"/>
            <a:r>
              <a:rPr lang="en-SG" dirty="0"/>
              <a:t>Adding new profiles</a:t>
            </a:r>
          </a:p>
          <a:p>
            <a:pPr lvl="1"/>
            <a:r>
              <a:rPr lang="en-SG" dirty="0"/>
              <a:t>Changing parameters in profiles</a:t>
            </a:r>
          </a:p>
          <a:p>
            <a:pPr lvl="1"/>
            <a:r>
              <a:rPr lang="en-SG" dirty="0"/>
              <a:t>Deleting profiles</a:t>
            </a:r>
          </a:p>
          <a:p>
            <a:r>
              <a:rPr lang="en-SG" dirty="0"/>
              <a:t>Rudimentary User Management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80012-A815-4165-BBB3-54D05BBE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690-7021-48C6-8E94-ADB2F92B6B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33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5A7D-62C7-4082-871E-30C2CA36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118" y="116104"/>
            <a:ext cx="9692640" cy="1325562"/>
          </a:xfrm>
        </p:spPr>
        <p:txBody>
          <a:bodyPr/>
          <a:lstStyle/>
          <a:p>
            <a:r>
              <a:rPr lang="en-SG" dirty="0"/>
              <a:t>4 Types of views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ACC0C0-ACCE-4B03-B19B-6A9A0D41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3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9082F-0B3F-48F8-A47C-930E9C9A6883}"/>
              </a:ext>
            </a:extLst>
          </p:cNvPr>
          <p:cNvSpPr txBox="1"/>
          <p:nvPr/>
        </p:nvSpPr>
        <p:spPr>
          <a:xfrm>
            <a:off x="2871216" y="3493008"/>
            <a:ext cx="283464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Medic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62491-A6BB-42CA-944D-994C6D8AD118}"/>
              </a:ext>
            </a:extLst>
          </p:cNvPr>
          <p:cNvSpPr txBox="1"/>
          <p:nvPr/>
        </p:nvSpPr>
        <p:spPr>
          <a:xfrm>
            <a:off x="2871216" y="4066033"/>
            <a:ext cx="283464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SMTI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6241C-7E30-47AF-AB55-349116F423AD}"/>
              </a:ext>
            </a:extLst>
          </p:cNvPr>
          <p:cNvSpPr txBox="1"/>
          <p:nvPr/>
        </p:nvSpPr>
        <p:spPr>
          <a:xfrm>
            <a:off x="5803392" y="4066033"/>
            <a:ext cx="283464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Profile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85B09-5F67-4013-8A19-72ACDF387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6" t="67380" r="676" b="-695"/>
          <a:stretch/>
        </p:blipFill>
        <p:spPr>
          <a:xfrm>
            <a:off x="6261561" y="1696128"/>
            <a:ext cx="4948014" cy="173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980AF0-8B41-4941-A424-51355B0C08B0}"/>
              </a:ext>
            </a:extLst>
          </p:cNvPr>
          <p:cNvSpPr txBox="1"/>
          <p:nvPr/>
        </p:nvSpPr>
        <p:spPr>
          <a:xfrm>
            <a:off x="5803392" y="3493008"/>
            <a:ext cx="283464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Unit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51CCDC-67E0-4951-870D-27629A59B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26"/>
          <a:stretch/>
        </p:blipFill>
        <p:spPr>
          <a:xfrm>
            <a:off x="571414" y="1105965"/>
            <a:ext cx="2202266" cy="28487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512D95-592C-4341-A36C-1B3AB27E1EF3}"/>
              </a:ext>
            </a:extLst>
          </p:cNvPr>
          <p:cNvPicPr/>
          <p:nvPr/>
        </p:nvPicPr>
        <p:blipFill rotWithShape="1">
          <a:blip r:embed="rId4"/>
          <a:srcRect t="37833"/>
          <a:stretch/>
        </p:blipFill>
        <p:spPr>
          <a:xfrm>
            <a:off x="0" y="4639058"/>
            <a:ext cx="5705856" cy="1935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C644C9-D5C7-4208-A34F-8A1A4FCBE3E3}"/>
              </a:ext>
            </a:extLst>
          </p:cNvPr>
          <p:cNvPicPr/>
          <p:nvPr/>
        </p:nvPicPr>
        <p:blipFill rotWithShape="1">
          <a:blip r:embed="rId5"/>
          <a:srcRect t="54507"/>
          <a:stretch/>
        </p:blipFill>
        <p:spPr>
          <a:xfrm>
            <a:off x="6261561" y="4627449"/>
            <a:ext cx="4098038" cy="22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E22011-912E-4AF2-9DA8-71E6A4F71694}"/>
              </a:ext>
            </a:extLst>
          </p:cNvPr>
          <p:cNvSpPr/>
          <p:nvPr/>
        </p:nvSpPr>
        <p:spPr>
          <a:xfrm>
            <a:off x="2871216" y="4061716"/>
            <a:ext cx="5766816" cy="14316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CDBBA-5CEC-43FF-9E0E-B4445B9C82F3}"/>
              </a:ext>
            </a:extLst>
          </p:cNvPr>
          <p:cNvSpPr/>
          <p:nvPr/>
        </p:nvSpPr>
        <p:spPr>
          <a:xfrm>
            <a:off x="5803392" y="2523017"/>
            <a:ext cx="5111496" cy="14316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4A2F9-F3DE-474E-9DC5-B05CD9872FF6}"/>
              </a:ext>
            </a:extLst>
          </p:cNvPr>
          <p:cNvSpPr/>
          <p:nvPr/>
        </p:nvSpPr>
        <p:spPr>
          <a:xfrm>
            <a:off x="594360" y="2523017"/>
            <a:ext cx="5111496" cy="14316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B5A7D-62C7-4082-871E-30C2CA36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118" y="116104"/>
            <a:ext cx="9692640" cy="1325562"/>
          </a:xfrm>
        </p:spPr>
        <p:txBody>
          <a:bodyPr/>
          <a:lstStyle/>
          <a:p>
            <a:r>
              <a:rPr lang="en-SG" dirty="0"/>
              <a:t>Access to views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ACC0C0-ACCE-4B03-B19B-6A9A0D41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4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9082F-0B3F-48F8-A47C-930E9C9A6883}"/>
              </a:ext>
            </a:extLst>
          </p:cNvPr>
          <p:cNvSpPr txBox="1"/>
          <p:nvPr/>
        </p:nvSpPr>
        <p:spPr>
          <a:xfrm>
            <a:off x="2871216" y="3493008"/>
            <a:ext cx="283464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Medic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62491-A6BB-42CA-944D-994C6D8AD118}"/>
              </a:ext>
            </a:extLst>
          </p:cNvPr>
          <p:cNvSpPr txBox="1"/>
          <p:nvPr/>
        </p:nvSpPr>
        <p:spPr>
          <a:xfrm>
            <a:off x="2871216" y="4066033"/>
            <a:ext cx="283464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SMTI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6241C-7E30-47AF-AB55-349116F423AD}"/>
              </a:ext>
            </a:extLst>
          </p:cNvPr>
          <p:cNvSpPr txBox="1"/>
          <p:nvPr/>
        </p:nvSpPr>
        <p:spPr>
          <a:xfrm>
            <a:off x="5803392" y="4066033"/>
            <a:ext cx="283464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Profile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80AF0-8B41-4941-A424-51355B0C08B0}"/>
              </a:ext>
            </a:extLst>
          </p:cNvPr>
          <p:cNvSpPr txBox="1"/>
          <p:nvPr/>
        </p:nvSpPr>
        <p:spPr>
          <a:xfrm>
            <a:off x="5803392" y="3493008"/>
            <a:ext cx="283464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Unit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F4646-A880-46AE-9B4A-B4E3540C0B75}"/>
              </a:ext>
            </a:extLst>
          </p:cNvPr>
          <p:cNvSpPr txBox="1"/>
          <p:nvPr/>
        </p:nvSpPr>
        <p:spPr>
          <a:xfrm>
            <a:off x="768096" y="2630060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All Medics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DCCA7-2AF6-490A-96B7-B2F9444A97B3}"/>
              </a:ext>
            </a:extLst>
          </p:cNvPr>
          <p:cNvSpPr txBox="1"/>
          <p:nvPr/>
        </p:nvSpPr>
        <p:spPr>
          <a:xfrm>
            <a:off x="7580376" y="2718904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Unit Administrators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F57AF-2107-425D-BC8A-5A1E1BCAE1E6}"/>
              </a:ext>
            </a:extLst>
          </p:cNvPr>
          <p:cNvSpPr txBox="1"/>
          <p:nvPr/>
        </p:nvSpPr>
        <p:spPr>
          <a:xfrm>
            <a:off x="4241292" y="475502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SMTI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401862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C0F541-7356-49BF-A44A-DE55D476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394" y="365760"/>
            <a:ext cx="4092499" cy="1325562"/>
          </a:xfrm>
        </p:spPr>
        <p:txBody>
          <a:bodyPr/>
          <a:lstStyle/>
          <a:p>
            <a:r>
              <a:rPr lang="en-SG" dirty="0"/>
              <a:t>Medic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A58E-BC90-4FB5-AF15-0692D4D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394" y="1828800"/>
            <a:ext cx="4092499" cy="4351337"/>
          </a:xfrm>
        </p:spPr>
        <p:txBody>
          <a:bodyPr>
            <a:normAutofit/>
          </a:bodyPr>
          <a:lstStyle/>
          <a:p>
            <a:r>
              <a:rPr lang="en-SG" sz="2400" dirty="0"/>
              <a:t>Convenience for servicemen</a:t>
            </a:r>
          </a:p>
          <a:p>
            <a:pPr lvl="1"/>
            <a:r>
              <a:rPr lang="en-SG" sz="2400" dirty="0"/>
              <a:t>Web app replaces physical card</a:t>
            </a:r>
          </a:p>
          <a:p>
            <a:pPr lvl="1"/>
            <a:r>
              <a:rPr lang="en-SG" sz="2400" dirty="0"/>
              <a:t>Clearly states peacetime validity</a:t>
            </a:r>
            <a:endParaRPr lang="en-SG" sz="4000" dirty="0"/>
          </a:p>
          <a:p>
            <a:r>
              <a:rPr lang="en-SG" sz="2600" dirty="0"/>
              <a:t>Less wastage</a:t>
            </a:r>
          </a:p>
          <a:p>
            <a:pPr lvl="1"/>
            <a:r>
              <a:rPr lang="en-SG" sz="2400" dirty="0"/>
              <a:t>No more yearly replacement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8A2FF-C1B8-4D99-B51B-86D42D4C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5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64014-720D-48D6-8A88-66F4775E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00" y="192933"/>
            <a:ext cx="3656188" cy="6472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C0DD4-5170-4A55-9AFF-2A2A5BB3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185" y="1309073"/>
            <a:ext cx="2391903" cy="423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C0F541-7356-49BF-A44A-DE55D476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62" y="448056"/>
            <a:ext cx="4092499" cy="1325562"/>
          </a:xfrm>
        </p:spPr>
        <p:txBody>
          <a:bodyPr/>
          <a:lstStyle/>
          <a:p>
            <a:r>
              <a:rPr lang="en-SG" dirty="0"/>
              <a:t>Unit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A58E-BC90-4FB5-AF15-0692D4D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62" y="1911096"/>
            <a:ext cx="4213378" cy="4351337"/>
          </a:xfrm>
        </p:spPr>
        <p:txBody>
          <a:bodyPr>
            <a:normAutofit/>
          </a:bodyPr>
          <a:lstStyle/>
          <a:p>
            <a:r>
              <a:rPr lang="en-SG" sz="2400" dirty="0"/>
              <a:t>Seamless administration</a:t>
            </a:r>
          </a:p>
          <a:p>
            <a:pPr lvl="1"/>
            <a:r>
              <a:rPr lang="en-SG" sz="2200" dirty="0"/>
              <a:t>Check validity of multiple servicemen at once</a:t>
            </a:r>
          </a:p>
          <a:p>
            <a:pPr lvl="1"/>
            <a:r>
              <a:rPr lang="en-SG" sz="2200" dirty="0"/>
              <a:t>Import query and export results in Excel files</a:t>
            </a:r>
          </a:p>
          <a:p>
            <a:r>
              <a:rPr lang="en-SG" sz="2400" dirty="0"/>
              <a:t>LIVE DEMO!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4E170E-0DDC-498C-B746-6F1EE19A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6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99E37-A10D-496C-9C92-09DA3A5A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161" y="0"/>
            <a:ext cx="6523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3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C0F541-7356-49BF-A44A-DE55D476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62" y="448056"/>
            <a:ext cx="4092499" cy="1325562"/>
          </a:xfrm>
        </p:spPr>
        <p:txBody>
          <a:bodyPr/>
          <a:lstStyle/>
          <a:p>
            <a:r>
              <a:rPr lang="en-SG" dirty="0"/>
              <a:t>SMTI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A58E-BC90-4FB5-AF15-0692D4D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62" y="1911096"/>
            <a:ext cx="4213378" cy="4351337"/>
          </a:xfrm>
        </p:spPr>
        <p:txBody>
          <a:bodyPr>
            <a:normAutofit lnSpcReduction="10000"/>
          </a:bodyPr>
          <a:lstStyle/>
          <a:p>
            <a:r>
              <a:rPr lang="en-SG" sz="2400" dirty="0"/>
              <a:t>Same as Unit View, but with more features</a:t>
            </a:r>
          </a:p>
          <a:p>
            <a:r>
              <a:rPr lang="en-SG" sz="2400" dirty="0"/>
              <a:t>View more details</a:t>
            </a:r>
          </a:p>
          <a:p>
            <a:pPr lvl="1"/>
            <a:r>
              <a:rPr lang="en-SG" sz="2000" dirty="0"/>
              <a:t>View AMPT and Vocational training completion dates</a:t>
            </a:r>
          </a:p>
          <a:p>
            <a:pPr lvl="1"/>
            <a:r>
              <a:rPr lang="en-SG" sz="2000" dirty="0"/>
              <a:t>AED certificate and completion dates</a:t>
            </a:r>
          </a:p>
          <a:p>
            <a:r>
              <a:rPr lang="en-SG" sz="2200" dirty="0"/>
              <a:t>Add, update and delete profiles</a:t>
            </a:r>
          </a:p>
          <a:p>
            <a:r>
              <a:rPr lang="en-SG" sz="2400" dirty="0"/>
              <a:t>LIVE DEMO!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F9E8F-1314-4F50-A98B-0A484B1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7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18C92-7AEE-496E-8E12-1A7CE6718E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2040" y="1236931"/>
            <a:ext cx="7222416" cy="4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C0F541-7356-49BF-A44A-DE55D476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62" y="448056"/>
            <a:ext cx="4092499" cy="1325562"/>
          </a:xfrm>
        </p:spPr>
        <p:txBody>
          <a:bodyPr/>
          <a:lstStyle/>
          <a:p>
            <a:r>
              <a:rPr lang="en-SG" dirty="0"/>
              <a:t>Profile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A58E-BC90-4FB5-AF15-0692D4D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62" y="1911096"/>
            <a:ext cx="4213378" cy="4351337"/>
          </a:xfrm>
        </p:spPr>
        <p:txBody>
          <a:bodyPr>
            <a:normAutofit/>
          </a:bodyPr>
          <a:lstStyle/>
          <a:p>
            <a:r>
              <a:rPr lang="en-SG" sz="2400" dirty="0"/>
              <a:t>View and edit who has access to Unit, Profile and SMTI view</a:t>
            </a:r>
            <a:endParaRPr lang="en-SG" sz="2200" dirty="0"/>
          </a:p>
          <a:p>
            <a:r>
              <a:rPr lang="en-SG" sz="2400" dirty="0"/>
              <a:t>LIVE DEMO!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11209-7625-402B-BB57-DA8E7858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8</a:t>
            </a:fld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9F2F4-60B2-4CBD-8650-71558A98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67" y="0"/>
            <a:ext cx="6149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C0F541-7356-49BF-A44A-DE55D476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62" y="448056"/>
            <a:ext cx="6709690" cy="1325562"/>
          </a:xfrm>
        </p:spPr>
        <p:txBody>
          <a:bodyPr/>
          <a:lstStyle/>
          <a:p>
            <a:r>
              <a:rPr lang="en-SG" dirty="0"/>
              <a:t>Process for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A58E-BC90-4FB5-AF15-0692D4D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62" y="1911096"/>
            <a:ext cx="5969026" cy="48413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sz="2400" dirty="0"/>
              <a:t>Upload Excel file/enter modification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If no errors are found, modal with changes to be committed will be displayed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Check and confirm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Once changes are complete, table showing modified profiles will show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400" dirty="0"/>
              <a:t>Download record of changes and final results for archive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C2110-2BE0-48FE-A78E-8FBC9C57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15D6690-7021-48C6-8E94-ADB2F92B6B93}" type="slidenum">
              <a:rPr lang="en-SG" smtClean="0"/>
              <a:t>9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586A3-2D83-434C-944D-38992EDCB6B0}"/>
              </a:ext>
            </a:extLst>
          </p:cNvPr>
          <p:cNvPicPr/>
          <p:nvPr/>
        </p:nvPicPr>
        <p:blipFill rotWithShape="1">
          <a:blip r:embed="rId2"/>
          <a:srcRect t="-809" r="581" b="-1"/>
          <a:stretch/>
        </p:blipFill>
        <p:spPr>
          <a:xfrm>
            <a:off x="6902605" y="448056"/>
            <a:ext cx="5185317" cy="53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876</TotalTime>
  <Words>298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</vt:lpstr>
      <vt:lpstr>SMTI eMedic Card</vt:lpstr>
      <vt:lpstr>What is done since the last update?</vt:lpstr>
      <vt:lpstr>4 Types of views</vt:lpstr>
      <vt:lpstr>Access to views</vt:lpstr>
      <vt:lpstr>Medic View</vt:lpstr>
      <vt:lpstr>Unit View</vt:lpstr>
      <vt:lpstr>SMTI View</vt:lpstr>
      <vt:lpstr>Profile View</vt:lpstr>
      <vt:lpstr>Process for modification</vt:lpstr>
      <vt:lpstr>Project Status</vt:lpstr>
      <vt:lpstr>Seeking Clearance</vt:lpstr>
      <vt:lpstr>Audience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SMTI eMedic Card</dc:title>
  <dc:creator>Ng Ri Chi</dc:creator>
  <cp:lastModifiedBy>Student - Ng Ri Chi</cp:lastModifiedBy>
  <cp:revision>13</cp:revision>
  <dcterms:created xsi:type="dcterms:W3CDTF">2021-07-14T00:23:42Z</dcterms:created>
  <dcterms:modified xsi:type="dcterms:W3CDTF">2021-08-13T15:13:55Z</dcterms:modified>
</cp:coreProperties>
</file>