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83" r:id="rId3"/>
    <p:sldId id="287" r:id="rId4"/>
    <p:sldId id="270" r:id="rId5"/>
    <p:sldId id="278" r:id="rId6"/>
    <p:sldId id="261" r:id="rId7"/>
    <p:sldId id="279" r:id="rId8"/>
    <p:sldId id="280" r:id="rId9"/>
    <p:sldId id="294" r:id="rId10"/>
    <p:sldId id="262" r:id="rId11"/>
    <p:sldId id="293" r:id="rId12"/>
    <p:sldId id="263" r:id="rId13"/>
    <p:sldId id="292" r:id="rId14"/>
    <p:sldId id="264" r:id="rId15"/>
    <p:sldId id="260" r:id="rId16"/>
    <p:sldId id="265" r:id="rId17"/>
    <p:sldId id="281" r:id="rId18"/>
    <p:sldId id="266" r:id="rId19"/>
    <p:sldId id="258" r:id="rId20"/>
    <p:sldId id="257" r:id="rId21"/>
    <p:sldId id="273" r:id="rId22"/>
    <p:sldId id="274" r:id="rId23"/>
    <p:sldId id="275" r:id="rId24"/>
    <p:sldId id="267" r:id="rId25"/>
    <p:sldId id="276" r:id="rId26"/>
    <p:sldId id="27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" initials="R" lastIdx="1" clrIdx="0">
    <p:extLst>
      <p:ext uri="{19B8F6BF-5375-455C-9EA6-DF929625EA0E}">
        <p15:presenceInfo xmlns:p15="http://schemas.microsoft.com/office/powerpoint/2012/main" userId="Rich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10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6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423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51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C2-E7C5-46F0-A337-C88C91B648A4}" type="datetimeFigureOut">
              <a:rPr lang="de-AT" smtClean="0"/>
              <a:t>11.02.2020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409712-41FC-4DFA-A602-C1C2E2918F40}" type="slidenum">
              <a:rPr lang="de-AT" smtClean="0"/>
              <a:t>‹#›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ie676/wiremock" TargetMode="External"/><Relationship Id="rId2" Type="http://schemas.openxmlformats.org/officeDocument/2006/relationships/hyperlink" Target="https://github.com/richie676/wiremockMeetu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reMock-Net/WireMock.N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B5C2-31A5-48F0-9940-7014B55ED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Wiremock </a:t>
            </a:r>
            <a:r>
              <a:rPr lang="en-US" dirty="0" err="1"/>
              <a:t>.net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9443D-BBC7-44D0-A3FF-A352CA64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23230"/>
          </a:xfrm>
        </p:spPr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By Richard Winterhalder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D2D0EC-38FE-4E53-9886-23D7A8D06CA2}"/>
              </a:ext>
            </a:extLst>
          </p:cNvPr>
          <p:cNvSpPr txBox="1">
            <a:spLocks/>
          </p:cNvSpPr>
          <p:nvPr/>
        </p:nvSpPr>
        <p:spPr>
          <a:xfrm>
            <a:off x="2417780" y="3531203"/>
            <a:ext cx="8637072" cy="50521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Mocking Framework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0260F78-33E7-4DD8-BE50-C2A206F1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81" y="4548518"/>
            <a:ext cx="3030071" cy="6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906B2FF-A21D-4B61-B6B0-BB78EECA9242}"/>
              </a:ext>
            </a:extLst>
          </p:cNvPr>
          <p:cNvGrpSpPr/>
          <p:nvPr/>
        </p:nvGrpSpPr>
        <p:grpSpPr>
          <a:xfrm>
            <a:off x="2809997" y="725841"/>
            <a:ext cx="6353940" cy="4137508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86C2AE-7399-475D-86A8-30029236BE5F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8FF0AD-A60B-4611-80C5-2C48CAEC1094}"/>
                </a:ext>
              </a:extLst>
            </p:cNvPr>
            <p:cNvSpPr/>
            <p:nvPr/>
          </p:nvSpPr>
          <p:spPr>
            <a:xfrm>
              <a:off x="7678791" y="3411142"/>
              <a:ext cx="2223077" cy="334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05AFC-CB33-48BE-AD3F-44603AD331B8}"/>
              </a:ext>
            </a:extLst>
          </p:cNvPr>
          <p:cNvGrpSpPr/>
          <p:nvPr/>
        </p:nvGrpSpPr>
        <p:grpSpPr>
          <a:xfrm>
            <a:off x="3362771" y="1217399"/>
            <a:ext cx="5248415" cy="3343255"/>
            <a:chOff x="1112292" y="1605200"/>
            <a:chExt cx="4944333" cy="31495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423A35-4553-42A0-91C6-5F7EF55CBC43}"/>
                </a:ext>
              </a:extLst>
            </p:cNvPr>
            <p:cNvSpPr/>
            <p:nvPr/>
          </p:nvSpPr>
          <p:spPr>
            <a:xfrm>
              <a:off x="1112299" y="1605200"/>
              <a:ext cx="4944323" cy="3149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 A (SUT)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63EA9-DB75-4CF4-A443-848DA08C2A5E}"/>
                </a:ext>
              </a:extLst>
            </p:cNvPr>
            <p:cNvGrpSpPr/>
            <p:nvPr/>
          </p:nvGrpSpPr>
          <p:grpSpPr>
            <a:xfrm>
              <a:off x="1112292" y="3217251"/>
              <a:ext cx="4944333" cy="1537500"/>
              <a:chOff x="1112292" y="3217251"/>
              <a:chExt cx="4944333" cy="15375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95FB5-E0E4-4300-94F0-67D53FC358C3}"/>
                  </a:ext>
                </a:extLst>
              </p:cNvPr>
              <p:cNvSpPr/>
              <p:nvPr/>
            </p:nvSpPr>
            <p:spPr>
              <a:xfrm>
                <a:off x="1112302" y="3227288"/>
                <a:ext cx="4944323" cy="15274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Mock</a:t>
                </a:r>
                <a:endParaRPr lang="de-AT" sz="2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5A3EC-6505-4EB2-BE71-2335F56E4079}"/>
                  </a:ext>
                </a:extLst>
              </p:cNvPr>
              <p:cNvSpPr/>
              <p:nvPr/>
            </p:nvSpPr>
            <p:spPr>
              <a:xfrm rot="5400000">
                <a:off x="3373127" y="956416"/>
                <a:ext cx="422641" cy="494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/>
                  <a:t>Interface</a:t>
                </a:r>
                <a:endParaRPr lang="de-AT" sz="1600" dirty="0"/>
              </a:p>
            </p:txBody>
          </p:sp>
        </p:grp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0E2E0-4C21-4A99-82C9-C0EF73B50B50}"/>
              </a:ext>
            </a:extLst>
          </p:cNvPr>
          <p:cNvCxnSpPr>
            <a:cxnSpLocks/>
          </p:cNvCxnSpPr>
          <p:nvPr/>
        </p:nvCxnSpPr>
        <p:spPr>
          <a:xfrm>
            <a:off x="5986967" y="1368401"/>
            <a:ext cx="0" cy="600358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134D13-B4F1-4CC7-9522-01530AE28F3D}"/>
              </a:ext>
            </a:extLst>
          </p:cNvPr>
          <p:cNvCxnSpPr>
            <a:cxnSpLocks/>
          </p:cNvCxnSpPr>
          <p:nvPr/>
        </p:nvCxnSpPr>
        <p:spPr>
          <a:xfrm>
            <a:off x="5974350" y="2474849"/>
            <a:ext cx="0" cy="41417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47C52-D0A5-44A4-9801-3A0B1C5E481E}"/>
              </a:ext>
            </a:extLst>
          </p:cNvPr>
          <p:cNvSpPr/>
          <p:nvPr/>
        </p:nvSpPr>
        <p:spPr>
          <a:xfrm>
            <a:off x="6169385" y="3387882"/>
            <a:ext cx="1845815" cy="404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F35C38-67B2-4603-9458-08999AAAD991}"/>
              </a:ext>
            </a:extLst>
          </p:cNvPr>
          <p:cNvGrpSpPr/>
          <p:nvPr/>
        </p:nvGrpSpPr>
        <p:grpSpPr>
          <a:xfrm>
            <a:off x="3485039" y="3368271"/>
            <a:ext cx="4357071" cy="995340"/>
            <a:chOff x="3485039" y="3368271"/>
            <a:chExt cx="4357071" cy="9953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FB43FB-C33E-4128-A56C-320963D27166}"/>
                </a:ext>
              </a:extLst>
            </p:cNvPr>
            <p:cNvGrpSpPr/>
            <p:nvPr/>
          </p:nvGrpSpPr>
          <p:grpSpPr>
            <a:xfrm>
              <a:off x="4286246" y="3773322"/>
              <a:ext cx="2991637" cy="590289"/>
              <a:chOff x="4136950" y="3745329"/>
              <a:chExt cx="2991637" cy="590289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9B438A-CA39-44AD-AD31-6DC6FD992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274" y="3749949"/>
                <a:ext cx="0" cy="568615"/>
              </a:xfrm>
              <a:prstGeom prst="straightConnector1">
                <a:avLst/>
              </a:prstGeom>
              <a:ln w="76200" cap="flat">
                <a:solidFill>
                  <a:srgbClr val="00B050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D2C8364-3842-4237-870A-6E7240BBC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5123" y="3745329"/>
                <a:ext cx="0" cy="590289"/>
              </a:xfrm>
              <a:prstGeom prst="straightConnector1">
                <a:avLst/>
              </a:prstGeom>
              <a:ln w="76200" cap="flat">
                <a:solidFill>
                  <a:srgbClr val="00B050"/>
                </a:solidFill>
                <a:round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F9B4C38-C797-4A9C-8C07-0BB3D492A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6950" y="4299902"/>
                <a:ext cx="2991637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F82757-C278-4671-A0E7-8151A274E112}"/>
                </a:ext>
              </a:extLst>
            </p:cNvPr>
            <p:cNvSpPr txBox="1"/>
            <p:nvPr/>
          </p:nvSpPr>
          <p:spPr>
            <a:xfrm>
              <a:off x="3485039" y="3422572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getAllCustomer</a:t>
              </a:r>
              <a:endParaRPr lang="de-AT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F20419-5CB1-4D46-B8F9-88FFD71A0FBE}"/>
                </a:ext>
              </a:extLst>
            </p:cNvPr>
            <p:cNvSpPr txBox="1"/>
            <p:nvPr/>
          </p:nvSpPr>
          <p:spPr>
            <a:xfrm>
              <a:off x="6527326" y="3368271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Customer</a:t>
              </a:r>
              <a:endParaRPr lang="de-AT" dirty="0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388A37-39B2-458A-B24A-66DBCABE5E0A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Mock</a:t>
            </a:r>
            <a:endParaRPr lang="de-AT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E60FF6-91FB-4C7C-ACE1-6AE476626D0C}"/>
              </a:ext>
            </a:extLst>
          </p:cNvPr>
          <p:cNvGrpSpPr/>
          <p:nvPr/>
        </p:nvGrpSpPr>
        <p:grpSpPr>
          <a:xfrm>
            <a:off x="164676" y="1328981"/>
            <a:ext cx="3362086" cy="3149053"/>
            <a:chOff x="408498" y="1444102"/>
            <a:chExt cx="3362086" cy="43334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10726A-391F-4C72-8656-47CA14FE9B5F}"/>
                </a:ext>
              </a:extLst>
            </p:cNvPr>
            <p:cNvGrpSpPr/>
            <p:nvPr/>
          </p:nvGrpSpPr>
          <p:grpSpPr>
            <a:xfrm>
              <a:off x="1872928" y="1444102"/>
              <a:ext cx="1704930" cy="3782240"/>
              <a:chOff x="1872928" y="1444102"/>
              <a:chExt cx="1704930" cy="378224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00B783-4854-46C3-BF18-C084BF981FB8}"/>
                  </a:ext>
                </a:extLst>
              </p:cNvPr>
              <p:cNvSpPr txBox="1"/>
              <p:nvPr/>
            </p:nvSpPr>
            <p:spPr>
              <a:xfrm>
                <a:off x="2199709" y="1444102"/>
                <a:ext cx="7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Setup</a:t>
                </a:r>
                <a:endParaRPr lang="de-AT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0760B1E-9710-4B96-88EC-C71680FAA5FE}"/>
                  </a:ext>
                </a:extLst>
              </p:cNvPr>
              <p:cNvGrpSpPr/>
              <p:nvPr/>
            </p:nvGrpSpPr>
            <p:grpSpPr>
              <a:xfrm>
                <a:off x="1872928" y="1979073"/>
                <a:ext cx="1704930" cy="3247269"/>
                <a:chOff x="1872928" y="1979073"/>
                <a:chExt cx="1704930" cy="3247269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80B5293-D2BC-4B65-A7D3-F5B1F319C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2928" y="5226341"/>
                  <a:ext cx="1704930" cy="1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7E9B9B8-BD43-4D63-85E3-EDAE6A8DB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1867" y="1979073"/>
                  <a:ext cx="0" cy="3247269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6539064-E20C-4674-A724-FECB134D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72928" y="2017126"/>
                  <a:ext cx="1504749" cy="0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B7EA22-B32A-463B-86BD-D76B15C2E06D}"/>
                </a:ext>
              </a:extLst>
            </p:cNvPr>
            <p:cNvSpPr txBox="1"/>
            <p:nvPr/>
          </p:nvSpPr>
          <p:spPr>
            <a:xfrm>
              <a:off x="408498" y="5269284"/>
              <a:ext cx="3362086" cy="50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(getAllCustomer = 5 customers)</a:t>
              </a:r>
              <a:endParaRPr lang="de-AT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D36374F-3D94-4959-AAD5-815DE4843EDB}"/>
              </a:ext>
            </a:extLst>
          </p:cNvPr>
          <p:cNvSpPr/>
          <p:nvPr/>
        </p:nvSpPr>
        <p:spPr>
          <a:xfrm>
            <a:off x="9716718" y="1467765"/>
            <a:ext cx="2331967" cy="1222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Service B</a:t>
            </a:r>
          </a:p>
          <a:p>
            <a:pPr algn="ctr"/>
            <a:endParaRPr lang="de-AT" sz="4000" dirty="0"/>
          </a:p>
          <a:p>
            <a:pPr algn="ctr"/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40FD50-BCB2-4761-82BB-B2385171E5DB}"/>
              </a:ext>
            </a:extLst>
          </p:cNvPr>
          <p:cNvGrpSpPr/>
          <p:nvPr/>
        </p:nvGrpSpPr>
        <p:grpSpPr>
          <a:xfrm>
            <a:off x="8750552" y="1858906"/>
            <a:ext cx="776274" cy="219705"/>
            <a:chOff x="8824925" y="1757234"/>
            <a:chExt cx="776274" cy="21970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9729139-7B9A-491B-92D8-308781A2076E}"/>
                </a:ext>
              </a:extLst>
            </p:cNvPr>
            <p:cNvCxnSpPr>
              <a:cxnSpLocks/>
            </p:cNvCxnSpPr>
            <p:nvPr/>
          </p:nvCxnSpPr>
          <p:spPr>
            <a:xfrm>
              <a:off x="8824925" y="1757234"/>
              <a:ext cx="776274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A2104BC-A065-4C31-A527-D2E28973E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926" y="1976939"/>
              <a:ext cx="776273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02CB8F2-6E12-4FA3-B6FC-C70904B444DB}"/>
              </a:ext>
            </a:extLst>
          </p:cNvPr>
          <p:cNvSpPr/>
          <p:nvPr/>
        </p:nvSpPr>
        <p:spPr>
          <a:xfrm>
            <a:off x="9752818" y="4280095"/>
            <a:ext cx="2331967" cy="1222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Service E</a:t>
            </a:r>
          </a:p>
          <a:p>
            <a:pPr algn="ctr"/>
            <a:endParaRPr lang="de-AT" sz="4000" dirty="0"/>
          </a:p>
          <a:p>
            <a:pPr algn="ctr"/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E2C644-3673-450A-8F76-485420298AD7}"/>
              </a:ext>
            </a:extLst>
          </p:cNvPr>
          <p:cNvGrpSpPr/>
          <p:nvPr/>
        </p:nvGrpSpPr>
        <p:grpSpPr>
          <a:xfrm>
            <a:off x="10821803" y="2876091"/>
            <a:ext cx="254573" cy="1144323"/>
            <a:chOff x="10904257" y="3070154"/>
            <a:chExt cx="254573" cy="114432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7BC3C3D-A651-473E-A8FC-B3443BA4CDFA}"/>
                </a:ext>
              </a:extLst>
            </p:cNvPr>
            <p:cNvCxnSpPr/>
            <p:nvPr/>
          </p:nvCxnSpPr>
          <p:spPr>
            <a:xfrm>
              <a:off x="10904257" y="3080808"/>
              <a:ext cx="0" cy="113366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2D57A84-F842-458B-A1F9-767070BDAB89}"/>
                </a:ext>
              </a:extLst>
            </p:cNvPr>
            <p:cNvCxnSpPr/>
            <p:nvPr/>
          </p:nvCxnSpPr>
          <p:spPr>
            <a:xfrm flipV="1">
              <a:off x="11158830" y="3070154"/>
              <a:ext cx="0" cy="112433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11FF87D-CDEA-4CAF-A6ED-168C2465CDBA}"/>
              </a:ext>
            </a:extLst>
          </p:cNvPr>
          <p:cNvGrpSpPr/>
          <p:nvPr/>
        </p:nvGrpSpPr>
        <p:grpSpPr>
          <a:xfrm>
            <a:off x="8068978" y="4108703"/>
            <a:ext cx="1617238" cy="1324191"/>
            <a:chOff x="8068978" y="4108703"/>
            <a:chExt cx="1617238" cy="132419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479E1C4-8611-45B7-B20F-030EE1CCC8D5}"/>
                </a:ext>
              </a:extLst>
            </p:cNvPr>
            <p:cNvGrpSpPr/>
            <p:nvPr/>
          </p:nvGrpSpPr>
          <p:grpSpPr>
            <a:xfrm>
              <a:off x="8068978" y="4108703"/>
              <a:ext cx="1617238" cy="1126872"/>
              <a:chOff x="8068977" y="4108703"/>
              <a:chExt cx="1647743" cy="1126872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FB202D9-5C50-4DBF-B83A-A76C906BE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68977" y="5206627"/>
                <a:ext cx="1647743" cy="4059"/>
              </a:xfrm>
              <a:prstGeom prst="straightConnector1">
                <a:avLst/>
              </a:prstGeom>
              <a:ln w="508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CC40BAA-BD34-4CE5-BCDA-FAAF6A4B0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8977" y="4108703"/>
                <a:ext cx="0" cy="112687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&quot;Not Allowed&quot; Symbol 76">
              <a:extLst>
                <a:ext uri="{FF2B5EF4-FFF2-40B4-BE49-F238E27FC236}">
                  <a16:creationId xmlns:a16="http://schemas.microsoft.com/office/drawing/2014/main" id="{5FB2249A-142B-47BB-A4A8-B0E6461B389F}"/>
                </a:ext>
              </a:extLst>
            </p:cNvPr>
            <p:cNvSpPr/>
            <p:nvPr/>
          </p:nvSpPr>
          <p:spPr>
            <a:xfrm>
              <a:off x="8545623" y="5023036"/>
              <a:ext cx="409858" cy="409858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3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956-04E5-4467-B0BF-35DCBF4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mocking?</a:t>
            </a:r>
            <a:endParaRPr lang="de-A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3C810A-EE07-4A0E-9844-229BFE41780F}"/>
              </a:ext>
            </a:extLst>
          </p:cNvPr>
          <p:cNvGrpSpPr/>
          <p:nvPr/>
        </p:nvGrpSpPr>
        <p:grpSpPr>
          <a:xfrm>
            <a:off x="1085509" y="2963520"/>
            <a:ext cx="4487956" cy="2710758"/>
            <a:chOff x="461705" y="2808249"/>
            <a:chExt cx="4719562" cy="28506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6ECBAD-EFFF-4BAF-A6F6-1AEE97C6F7CE}"/>
                </a:ext>
              </a:extLst>
            </p:cNvPr>
            <p:cNvSpPr txBox="1"/>
            <p:nvPr/>
          </p:nvSpPr>
          <p:spPr>
            <a:xfrm>
              <a:off x="461705" y="5135679"/>
              <a:ext cx="4719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mocking framework 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C12FE6CD-195C-4E29-9621-FB1492CCE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773" y="4069686"/>
              <a:ext cx="1490371" cy="948947"/>
            </a:xfrm>
            <a:prstGeom prst="rect">
              <a:avLst/>
            </a:prstGeom>
          </p:spPr>
        </p:pic>
        <p:pic>
          <p:nvPicPr>
            <p:cNvPr id="10" name="Picture 9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7BAFAE23-3E35-4560-A9CA-C773BBB6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458" y="2808249"/>
              <a:ext cx="1102239" cy="1102239"/>
            </a:xfrm>
            <a:prstGeom prst="rect">
              <a:avLst/>
            </a:prstGeom>
          </p:spPr>
        </p:pic>
        <p:pic>
          <p:nvPicPr>
            <p:cNvPr id="12" name="Picture 1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BEEF3EA8-D386-43B6-A010-374E2BE0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388" y="3931705"/>
              <a:ext cx="1224911" cy="122491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E0AEE4-42D8-410F-B514-FA050CEF5DCB}"/>
              </a:ext>
            </a:extLst>
          </p:cNvPr>
          <p:cNvGrpSpPr/>
          <p:nvPr/>
        </p:nvGrpSpPr>
        <p:grpSpPr>
          <a:xfrm>
            <a:off x="8382097" y="3429000"/>
            <a:ext cx="2976045" cy="2187368"/>
            <a:chOff x="7888840" y="3111745"/>
            <a:chExt cx="3286734" cy="24157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17BFDD-6617-4D6A-B448-05DB092BA6DF}"/>
                </a:ext>
              </a:extLst>
            </p:cNvPr>
            <p:cNvSpPr txBox="1"/>
            <p:nvPr/>
          </p:nvSpPr>
          <p:spPr>
            <a:xfrm>
              <a:off x="7888840" y="5004247"/>
              <a:ext cx="3286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service virtualization </a:t>
              </a:r>
            </a:p>
          </p:txBody>
        </p:sp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B80E64E4-B923-48FB-A79A-A300105BE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489" y="3319304"/>
              <a:ext cx="1507718" cy="688170"/>
            </a:xfrm>
            <a:prstGeom prst="rect">
              <a:avLst/>
            </a:prstGeom>
          </p:spPr>
        </p:pic>
        <p:pic>
          <p:nvPicPr>
            <p:cNvPr id="16" name="Picture 15" descr="A picture containing drawing, mug&#10;&#10;Description automatically generated">
              <a:extLst>
                <a:ext uri="{FF2B5EF4-FFF2-40B4-BE49-F238E27FC236}">
                  <a16:creationId xmlns:a16="http://schemas.microsoft.com/office/drawing/2014/main" id="{608EBFAE-5831-46BE-B684-498139CC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910" y="3111745"/>
              <a:ext cx="1203930" cy="1049235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D14C5AE-E145-4723-B87A-3DE60466E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574" y="4366948"/>
              <a:ext cx="2705266" cy="67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0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5B12264-4984-42C5-A539-2063D4830F5C}"/>
              </a:ext>
            </a:extLst>
          </p:cNvPr>
          <p:cNvGrpSpPr/>
          <p:nvPr/>
        </p:nvGrpSpPr>
        <p:grpSpPr>
          <a:xfrm>
            <a:off x="3033060" y="195944"/>
            <a:ext cx="4851916" cy="3159432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3FD474-C9D0-42FC-85D5-FBC557148350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BCC588-8E18-400C-AAF6-4C609CAEFC86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19D43E-5B60-4B28-AA0B-41EA9C040C3F}"/>
              </a:ext>
            </a:extLst>
          </p:cNvPr>
          <p:cNvGrpSpPr/>
          <p:nvPr/>
        </p:nvGrpSpPr>
        <p:grpSpPr>
          <a:xfrm rot="5400000">
            <a:off x="4017163" y="2842017"/>
            <a:ext cx="871229" cy="1749838"/>
            <a:chOff x="7069759" y="3076731"/>
            <a:chExt cx="4707827" cy="174983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EA0C96-6EE5-4C3F-869B-2E1864A5B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0027" y="3951649"/>
              <a:ext cx="2597559" cy="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71BDCA-8E12-4C6A-8811-235EE210F02A}"/>
                </a:ext>
              </a:extLst>
            </p:cNvPr>
            <p:cNvSpPr txBox="1"/>
            <p:nvPr/>
          </p:nvSpPr>
          <p:spPr>
            <a:xfrm>
              <a:off x="7069759" y="3076731"/>
              <a:ext cx="1353706" cy="174983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/>
                <a:t>getAllCustomer</a:t>
              </a:r>
              <a:endParaRPr lang="de-AT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297E6-BF26-4A61-8017-3555B03DEB02}"/>
              </a:ext>
            </a:extLst>
          </p:cNvPr>
          <p:cNvGrpSpPr/>
          <p:nvPr/>
        </p:nvGrpSpPr>
        <p:grpSpPr>
          <a:xfrm rot="5400000">
            <a:off x="5747921" y="3061066"/>
            <a:ext cx="827483" cy="1405287"/>
            <a:chOff x="6354214" y="4464039"/>
            <a:chExt cx="2297148" cy="140528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DDC3D5-78E2-434C-9267-D55FA89089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00331" y="4520566"/>
              <a:ext cx="0" cy="129223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A6AAD7-851B-4C8B-B38E-D47A2090C20D}"/>
                </a:ext>
              </a:extLst>
            </p:cNvPr>
            <p:cNvSpPr txBox="1"/>
            <p:nvPr/>
          </p:nvSpPr>
          <p:spPr>
            <a:xfrm rot="10800000">
              <a:off x="7284307" y="4464039"/>
              <a:ext cx="1367055" cy="1405287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r>
                <a:rPr lang="en-US" sz="2000" dirty="0"/>
                <a:t>5 customer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05AFC-CB33-48BE-AD3F-44603AD331B8}"/>
              </a:ext>
            </a:extLst>
          </p:cNvPr>
          <p:cNvGrpSpPr/>
          <p:nvPr/>
        </p:nvGrpSpPr>
        <p:grpSpPr>
          <a:xfrm>
            <a:off x="3577860" y="1055058"/>
            <a:ext cx="3467503" cy="2208809"/>
            <a:chOff x="1112292" y="1605200"/>
            <a:chExt cx="4944333" cy="31495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423A35-4553-42A0-91C6-5F7EF55CBC43}"/>
                </a:ext>
              </a:extLst>
            </p:cNvPr>
            <p:cNvSpPr/>
            <p:nvPr/>
          </p:nvSpPr>
          <p:spPr>
            <a:xfrm>
              <a:off x="1112299" y="1605200"/>
              <a:ext cx="4944323" cy="3149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 A (SUT)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63EA9-DB75-4CF4-A443-848DA08C2A5E}"/>
                </a:ext>
              </a:extLst>
            </p:cNvPr>
            <p:cNvGrpSpPr/>
            <p:nvPr/>
          </p:nvGrpSpPr>
          <p:grpSpPr>
            <a:xfrm>
              <a:off x="1112292" y="3217251"/>
              <a:ext cx="4944333" cy="1537500"/>
              <a:chOff x="1112292" y="3217251"/>
              <a:chExt cx="4944333" cy="15375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95FB5-E0E4-4300-94F0-67D53FC358C3}"/>
                  </a:ext>
                </a:extLst>
              </p:cNvPr>
              <p:cNvSpPr/>
              <p:nvPr/>
            </p:nvSpPr>
            <p:spPr>
              <a:xfrm>
                <a:off x="1112302" y="3227288"/>
                <a:ext cx="4944323" cy="15274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DAL</a:t>
                </a:r>
                <a:endParaRPr lang="de-AT" sz="2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5A3EC-6505-4EB2-BE71-2335F56E4079}"/>
                  </a:ext>
                </a:extLst>
              </p:cNvPr>
              <p:cNvSpPr/>
              <p:nvPr/>
            </p:nvSpPr>
            <p:spPr>
              <a:xfrm rot="5400000">
                <a:off x="3373127" y="956416"/>
                <a:ext cx="422641" cy="494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/>
                  <a:t>Interface</a:t>
                </a:r>
                <a:endParaRPr lang="de-AT" sz="1600" dirty="0"/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F0DA7-6AE9-4153-9F81-E0712C52888F}"/>
              </a:ext>
            </a:extLst>
          </p:cNvPr>
          <p:cNvSpPr/>
          <p:nvPr/>
        </p:nvSpPr>
        <p:spPr>
          <a:xfrm>
            <a:off x="3593958" y="4347041"/>
            <a:ext cx="3467489" cy="155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E</a:t>
            </a:r>
          </a:p>
          <a:p>
            <a:pPr algn="ctr"/>
            <a:r>
              <a:rPr lang="en-US" sz="2400" dirty="0"/>
              <a:t>(Service Virtualization)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0E2E0-4C21-4A99-82C9-C0EF73B50B50}"/>
              </a:ext>
            </a:extLst>
          </p:cNvPr>
          <p:cNvCxnSpPr/>
          <p:nvPr/>
        </p:nvCxnSpPr>
        <p:spPr>
          <a:xfrm>
            <a:off x="5327697" y="319447"/>
            <a:ext cx="0" cy="679508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134D13-B4F1-4CC7-9522-01530AE28F3D}"/>
              </a:ext>
            </a:extLst>
          </p:cNvPr>
          <p:cNvCxnSpPr>
            <a:cxnSpLocks/>
          </p:cNvCxnSpPr>
          <p:nvPr/>
        </p:nvCxnSpPr>
        <p:spPr>
          <a:xfrm>
            <a:off x="5327697" y="1736521"/>
            <a:ext cx="0" cy="41417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FF2F4D5-9020-4F7B-BEFB-B840D95C80FF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service virtualization</a:t>
            </a:r>
            <a:endParaRPr lang="de-AT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65AE15-287A-497F-A66F-AE6760447D79}"/>
              </a:ext>
            </a:extLst>
          </p:cNvPr>
          <p:cNvGrpSpPr/>
          <p:nvPr/>
        </p:nvGrpSpPr>
        <p:grpSpPr>
          <a:xfrm>
            <a:off x="352426" y="4177451"/>
            <a:ext cx="2794756" cy="1632798"/>
            <a:chOff x="352426" y="4177451"/>
            <a:chExt cx="2599190" cy="1632798"/>
          </a:xfrm>
          <a:solidFill>
            <a:schemeClr val="bg1">
              <a:lumMod val="6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774FE2-6D56-42D2-80F8-C612E29D29C8}"/>
                </a:ext>
              </a:extLst>
            </p:cNvPr>
            <p:cNvSpPr/>
            <p:nvPr/>
          </p:nvSpPr>
          <p:spPr>
            <a:xfrm>
              <a:off x="352426" y="4177451"/>
              <a:ext cx="2599190" cy="1632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49E90C-9B6A-49A9-BA0B-251B4E373493}"/>
                </a:ext>
              </a:extLst>
            </p:cNvPr>
            <p:cNvSpPr txBox="1"/>
            <p:nvPr/>
          </p:nvSpPr>
          <p:spPr>
            <a:xfrm>
              <a:off x="1345254" y="4236666"/>
              <a:ext cx="151368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Web Interface</a:t>
              </a:r>
              <a:endParaRPr lang="de-A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003948-E268-4D02-9FAD-62D55107E21F}"/>
              </a:ext>
            </a:extLst>
          </p:cNvPr>
          <p:cNvGrpSpPr/>
          <p:nvPr/>
        </p:nvGrpSpPr>
        <p:grpSpPr>
          <a:xfrm>
            <a:off x="582056" y="4574110"/>
            <a:ext cx="2892058" cy="1103605"/>
            <a:chOff x="685800" y="4738542"/>
            <a:chExt cx="2892058" cy="11036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C94F16-ED89-4DBE-86EA-26469DF7A539}"/>
                </a:ext>
              </a:extLst>
            </p:cNvPr>
            <p:cNvGrpSpPr/>
            <p:nvPr/>
          </p:nvGrpSpPr>
          <p:grpSpPr>
            <a:xfrm>
              <a:off x="685800" y="4738542"/>
              <a:ext cx="2892058" cy="487799"/>
              <a:chOff x="685800" y="4738542"/>
              <a:chExt cx="2892058" cy="48779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179F0CE-2F46-448E-9DF7-E2730D5FF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" y="5226341"/>
                <a:ext cx="2892058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FC7AA-35FC-4A00-A4CA-9C1A45AD4E37}"/>
                  </a:ext>
                </a:extLst>
              </p:cNvPr>
              <p:cNvSpPr txBox="1"/>
              <p:nvPr/>
            </p:nvSpPr>
            <p:spPr>
              <a:xfrm>
                <a:off x="800100" y="4738542"/>
                <a:ext cx="7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Setup</a:t>
                </a:r>
                <a:endParaRPr lang="de-AT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2083C0-9A52-4FB9-9925-D43482499C2D}"/>
                </a:ext>
              </a:extLst>
            </p:cNvPr>
            <p:cNvSpPr txBox="1"/>
            <p:nvPr/>
          </p:nvSpPr>
          <p:spPr>
            <a:xfrm>
              <a:off x="685800" y="5318927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(getAllCustomer = 5 customers)</a:t>
              </a:r>
              <a:endParaRPr lang="de-AT" sz="1400" dirty="0"/>
            </a:p>
            <a:p>
              <a:endParaRPr lang="de-AT" sz="14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A45540-955B-41B3-8B83-E39D573DA03E}"/>
              </a:ext>
            </a:extLst>
          </p:cNvPr>
          <p:cNvGrpSpPr/>
          <p:nvPr/>
        </p:nvGrpSpPr>
        <p:grpSpPr>
          <a:xfrm>
            <a:off x="1460256" y="4246895"/>
            <a:ext cx="1447069" cy="1308802"/>
            <a:chOff x="1460256" y="4246895"/>
            <a:chExt cx="1447069" cy="13088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356F39-CAC6-4039-8BEA-E1C9ED3CED2F}"/>
                </a:ext>
              </a:extLst>
            </p:cNvPr>
            <p:cNvSpPr/>
            <p:nvPr/>
          </p:nvSpPr>
          <p:spPr>
            <a:xfrm>
              <a:off x="1936271" y="5125913"/>
              <a:ext cx="417891" cy="4297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EA9B35-CBD6-4C5F-AD64-AA83D93E735D}"/>
                </a:ext>
              </a:extLst>
            </p:cNvPr>
            <p:cNvSpPr/>
            <p:nvPr/>
          </p:nvSpPr>
          <p:spPr>
            <a:xfrm>
              <a:off x="1460256" y="4246895"/>
              <a:ext cx="1447069" cy="369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73ACC76-F413-4EC6-8A20-E107E645AB0D}"/>
              </a:ext>
            </a:extLst>
          </p:cNvPr>
          <p:cNvSpPr/>
          <p:nvPr/>
        </p:nvSpPr>
        <p:spPr>
          <a:xfrm>
            <a:off x="8795180" y="1111749"/>
            <a:ext cx="2331967" cy="1222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Service B</a:t>
            </a:r>
          </a:p>
          <a:p>
            <a:pPr algn="ctr"/>
            <a:endParaRPr lang="de-AT" sz="4000" dirty="0"/>
          </a:p>
          <a:p>
            <a:pPr algn="ctr"/>
            <a:endParaRPr lang="en-US" sz="4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5B1CFF-4B41-4A4F-9F70-5678BFF7CBCE}"/>
              </a:ext>
            </a:extLst>
          </p:cNvPr>
          <p:cNvGrpSpPr/>
          <p:nvPr/>
        </p:nvGrpSpPr>
        <p:grpSpPr>
          <a:xfrm>
            <a:off x="7326427" y="1422446"/>
            <a:ext cx="1103353" cy="314076"/>
            <a:chOff x="8824925" y="1757234"/>
            <a:chExt cx="776274" cy="219705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BE9D05-3DD2-4993-837C-62DBFC9F6DC0}"/>
                </a:ext>
              </a:extLst>
            </p:cNvPr>
            <p:cNvCxnSpPr>
              <a:cxnSpLocks/>
            </p:cNvCxnSpPr>
            <p:nvPr/>
          </p:nvCxnSpPr>
          <p:spPr>
            <a:xfrm>
              <a:off x="8824925" y="1757234"/>
              <a:ext cx="776274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910C40-D657-4AA8-B019-518D2A15A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926" y="1976939"/>
              <a:ext cx="776273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48AEA6-C41D-463C-8099-5AC1EF5F32C2}"/>
              </a:ext>
            </a:extLst>
          </p:cNvPr>
          <p:cNvGrpSpPr/>
          <p:nvPr/>
        </p:nvGrpSpPr>
        <p:grpSpPr>
          <a:xfrm>
            <a:off x="7400925" y="2632710"/>
            <a:ext cx="2693194" cy="2713389"/>
            <a:chOff x="7400925" y="2632710"/>
            <a:chExt cx="2693194" cy="271338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5AB2DC2-8F6B-44B5-9E3D-DC9A76C6F648}"/>
                </a:ext>
              </a:extLst>
            </p:cNvPr>
            <p:cNvGrpSpPr/>
            <p:nvPr/>
          </p:nvGrpSpPr>
          <p:grpSpPr>
            <a:xfrm>
              <a:off x="7400925" y="2632710"/>
              <a:ext cx="2693194" cy="2612390"/>
              <a:chOff x="7400925" y="2632710"/>
              <a:chExt cx="2693194" cy="2612390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2EDB939-6AE4-4C1A-A8B2-07A4F5272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2503" y="2632710"/>
                <a:ext cx="0" cy="2612390"/>
              </a:xfrm>
              <a:prstGeom prst="straightConnector1">
                <a:avLst/>
              </a:prstGeom>
              <a:ln w="508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96C732A-BA81-4348-9D46-04C225BB1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0925" y="5245100"/>
                <a:ext cx="2693194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F6D78CDE-7CBA-448B-82F4-0A62F020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1712" y="44316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2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956-04E5-4467-B0BF-35DCBF4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mocking?</a:t>
            </a:r>
            <a:endParaRPr lang="de-A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3C810A-EE07-4A0E-9844-229BFE41780F}"/>
              </a:ext>
            </a:extLst>
          </p:cNvPr>
          <p:cNvGrpSpPr/>
          <p:nvPr/>
        </p:nvGrpSpPr>
        <p:grpSpPr>
          <a:xfrm>
            <a:off x="1085509" y="2963520"/>
            <a:ext cx="4487956" cy="2710758"/>
            <a:chOff x="461705" y="2808249"/>
            <a:chExt cx="4719562" cy="28506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6ECBAD-EFFF-4BAF-A6F6-1AEE97C6F7CE}"/>
                </a:ext>
              </a:extLst>
            </p:cNvPr>
            <p:cNvSpPr txBox="1"/>
            <p:nvPr/>
          </p:nvSpPr>
          <p:spPr>
            <a:xfrm>
              <a:off x="461705" y="5135679"/>
              <a:ext cx="4719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mocking framework 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C12FE6CD-195C-4E29-9621-FB1492CCE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773" y="4069686"/>
              <a:ext cx="1490371" cy="948947"/>
            </a:xfrm>
            <a:prstGeom prst="rect">
              <a:avLst/>
            </a:prstGeom>
          </p:spPr>
        </p:pic>
        <p:pic>
          <p:nvPicPr>
            <p:cNvPr id="10" name="Picture 9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7BAFAE23-3E35-4560-A9CA-C773BBB6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458" y="2808249"/>
              <a:ext cx="1102239" cy="1102239"/>
            </a:xfrm>
            <a:prstGeom prst="rect">
              <a:avLst/>
            </a:prstGeom>
          </p:spPr>
        </p:pic>
        <p:pic>
          <p:nvPicPr>
            <p:cNvPr id="12" name="Picture 1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BEEF3EA8-D386-43B6-A010-374E2BE0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388" y="3931705"/>
              <a:ext cx="1224911" cy="122491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E0AEE4-42D8-410F-B514-FA050CEF5DCB}"/>
              </a:ext>
            </a:extLst>
          </p:cNvPr>
          <p:cNvGrpSpPr/>
          <p:nvPr/>
        </p:nvGrpSpPr>
        <p:grpSpPr>
          <a:xfrm>
            <a:off x="8382097" y="3429000"/>
            <a:ext cx="2976045" cy="2187368"/>
            <a:chOff x="7888840" y="3111745"/>
            <a:chExt cx="3286734" cy="24157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17BFDD-6617-4D6A-B448-05DB092BA6DF}"/>
                </a:ext>
              </a:extLst>
            </p:cNvPr>
            <p:cNvSpPr txBox="1"/>
            <p:nvPr/>
          </p:nvSpPr>
          <p:spPr>
            <a:xfrm>
              <a:off x="7888840" y="5004247"/>
              <a:ext cx="3286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service virtualization </a:t>
              </a:r>
            </a:p>
          </p:txBody>
        </p:sp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B80E64E4-B923-48FB-A79A-A300105BE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489" y="3319304"/>
              <a:ext cx="1507718" cy="688170"/>
            </a:xfrm>
            <a:prstGeom prst="rect">
              <a:avLst/>
            </a:prstGeom>
          </p:spPr>
        </p:pic>
        <p:pic>
          <p:nvPicPr>
            <p:cNvPr id="16" name="Picture 15" descr="A picture containing drawing, mug&#10;&#10;Description automatically generated">
              <a:extLst>
                <a:ext uri="{FF2B5EF4-FFF2-40B4-BE49-F238E27FC236}">
                  <a16:creationId xmlns:a16="http://schemas.microsoft.com/office/drawing/2014/main" id="{608EBFAE-5831-46BE-B684-498139CC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910" y="3111745"/>
              <a:ext cx="1203930" cy="1049235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D14C5AE-E145-4723-B87A-3DE60466E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574" y="4366948"/>
              <a:ext cx="2705266" cy="67810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C87E56-2F1B-4103-8094-C4C094EE4861}"/>
              </a:ext>
            </a:extLst>
          </p:cNvPr>
          <p:cNvGrpSpPr/>
          <p:nvPr/>
        </p:nvGrpSpPr>
        <p:grpSpPr>
          <a:xfrm>
            <a:off x="5795723" y="2264424"/>
            <a:ext cx="1761251" cy="1731069"/>
            <a:chOff x="5166027" y="2559953"/>
            <a:chExt cx="1761251" cy="17310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F8E4B5-17CC-44BF-BFB0-C23BDB3FF34B}"/>
                </a:ext>
              </a:extLst>
            </p:cNvPr>
            <p:cNvSpPr txBox="1"/>
            <p:nvPr/>
          </p:nvSpPr>
          <p:spPr>
            <a:xfrm>
              <a:off x="5166027" y="3644691"/>
              <a:ext cx="1761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wiremock</a:t>
              </a:r>
              <a:r>
                <a:rPr lang="en-US" sz="3600" dirty="0"/>
                <a:t>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E0767A-85C4-4273-96DE-C2150D55D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3844" y="2559953"/>
              <a:ext cx="1247775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E237F-B1AC-43B9-851D-4113C45A318F}"/>
              </a:ext>
            </a:extLst>
          </p:cNvPr>
          <p:cNvGrpSpPr/>
          <p:nvPr/>
        </p:nvGrpSpPr>
        <p:grpSpPr>
          <a:xfrm>
            <a:off x="3033060" y="195944"/>
            <a:ext cx="4851916" cy="3159432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57F5B8-F925-4218-AF76-7321EBEC084A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345B91-6294-4ECD-8B56-B2C0FFBCED02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19D43E-5B60-4B28-AA0B-41EA9C040C3F}"/>
              </a:ext>
            </a:extLst>
          </p:cNvPr>
          <p:cNvGrpSpPr/>
          <p:nvPr/>
        </p:nvGrpSpPr>
        <p:grpSpPr>
          <a:xfrm rot="5400000">
            <a:off x="4017163" y="2842017"/>
            <a:ext cx="871229" cy="1749838"/>
            <a:chOff x="7069759" y="3076731"/>
            <a:chExt cx="4707827" cy="174983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EA0C96-6EE5-4C3F-869B-2E1864A5B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0027" y="3951649"/>
              <a:ext cx="2597559" cy="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71BDCA-8E12-4C6A-8811-235EE210F02A}"/>
                </a:ext>
              </a:extLst>
            </p:cNvPr>
            <p:cNvSpPr txBox="1"/>
            <p:nvPr/>
          </p:nvSpPr>
          <p:spPr>
            <a:xfrm>
              <a:off x="7069759" y="3076731"/>
              <a:ext cx="1353706" cy="174983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/>
                <a:t>getAllCustomer</a:t>
              </a:r>
              <a:endParaRPr lang="de-AT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297E6-BF26-4A61-8017-3555B03DEB02}"/>
              </a:ext>
            </a:extLst>
          </p:cNvPr>
          <p:cNvGrpSpPr/>
          <p:nvPr/>
        </p:nvGrpSpPr>
        <p:grpSpPr>
          <a:xfrm rot="5400000">
            <a:off x="5747921" y="3061066"/>
            <a:ext cx="827483" cy="1405287"/>
            <a:chOff x="6354214" y="4464039"/>
            <a:chExt cx="2297148" cy="140528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DDC3D5-78E2-434C-9267-D55FA89089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00331" y="4520566"/>
              <a:ext cx="0" cy="129223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A6AAD7-851B-4C8B-B38E-D47A2090C20D}"/>
                </a:ext>
              </a:extLst>
            </p:cNvPr>
            <p:cNvSpPr txBox="1"/>
            <p:nvPr/>
          </p:nvSpPr>
          <p:spPr>
            <a:xfrm rot="10800000">
              <a:off x="7284307" y="4464039"/>
              <a:ext cx="1367055" cy="1405287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r>
                <a:rPr lang="en-US" sz="2000" dirty="0"/>
                <a:t>5 customer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05AFC-CB33-48BE-AD3F-44603AD331B8}"/>
              </a:ext>
            </a:extLst>
          </p:cNvPr>
          <p:cNvGrpSpPr/>
          <p:nvPr/>
        </p:nvGrpSpPr>
        <p:grpSpPr>
          <a:xfrm>
            <a:off x="3577860" y="1055058"/>
            <a:ext cx="3467503" cy="2208809"/>
            <a:chOff x="1112292" y="1605200"/>
            <a:chExt cx="4944333" cy="31495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423A35-4553-42A0-91C6-5F7EF55CBC43}"/>
                </a:ext>
              </a:extLst>
            </p:cNvPr>
            <p:cNvSpPr/>
            <p:nvPr/>
          </p:nvSpPr>
          <p:spPr>
            <a:xfrm>
              <a:off x="1112299" y="1605200"/>
              <a:ext cx="4944323" cy="3149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 A (SUT)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63EA9-DB75-4CF4-A443-848DA08C2A5E}"/>
                </a:ext>
              </a:extLst>
            </p:cNvPr>
            <p:cNvGrpSpPr/>
            <p:nvPr/>
          </p:nvGrpSpPr>
          <p:grpSpPr>
            <a:xfrm>
              <a:off x="1112292" y="3217251"/>
              <a:ext cx="4944333" cy="1537500"/>
              <a:chOff x="1112292" y="3217251"/>
              <a:chExt cx="4944333" cy="15375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95FB5-E0E4-4300-94F0-67D53FC358C3}"/>
                  </a:ext>
                </a:extLst>
              </p:cNvPr>
              <p:cNvSpPr/>
              <p:nvPr/>
            </p:nvSpPr>
            <p:spPr>
              <a:xfrm>
                <a:off x="1112302" y="3227288"/>
                <a:ext cx="4944323" cy="15274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DAL</a:t>
                </a:r>
                <a:endParaRPr lang="de-AT" sz="2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5A3EC-6505-4EB2-BE71-2335F56E4079}"/>
                  </a:ext>
                </a:extLst>
              </p:cNvPr>
              <p:cNvSpPr/>
              <p:nvPr/>
            </p:nvSpPr>
            <p:spPr>
              <a:xfrm rot="5400000">
                <a:off x="3373127" y="956416"/>
                <a:ext cx="422641" cy="494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/>
                  <a:t>Interface</a:t>
                </a:r>
                <a:endParaRPr lang="de-AT" sz="1600" dirty="0"/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F0DA7-6AE9-4153-9F81-E0712C52888F}"/>
              </a:ext>
            </a:extLst>
          </p:cNvPr>
          <p:cNvSpPr/>
          <p:nvPr/>
        </p:nvSpPr>
        <p:spPr>
          <a:xfrm>
            <a:off x="3593958" y="4347041"/>
            <a:ext cx="3467489" cy="155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E</a:t>
            </a:r>
          </a:p>
          <a:p>
            <a:pPr algn="ctr"/>
            <a:r>
              <a:rPr lang="en-US" sz="2400" dirty="0"/>
              <a:t>(Wiremock)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0E2E0-4C21-4A99-82C9-C0EF73B50B50}"/>
              </a:ext>
            </a:extLst>
          </p:cNvPr>
          <p:cNvCxnSpPr/>
          <p:nvPr/>
        </p:nvCxnSpPr>
        <p:spPr>
          <a:xfrm>
            <a:off x="5327697" y="319447"/>
            <a:ext cx="0" cy="679508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134D13-B4F1-4CC7-9522-01530AE28F3D}"/>
              </a:ext>
            </a:extLst>
          </p:cNvPr>
          <p:cNvCxnSpPr>
            <a:cxnSpLocks/>
          </p:cNvCxnSpPr>
          <p:nvPr/>
        </p:nvCxnSpPr>
        <p:spPr>
          <a:xfrm>
            <a:off x="5327697" y="1736521"/>
            <a:ext cx="0" cy="41417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52612F38-B324-4A88-8601-81BFD73E7F10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wiremock</a:t>
            </a:r>
            <a:endParaRPr lang="de-AT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CEF00E-633F-445C-BE00-2977DD0D1973}"/>
              </a:ext>
            </a:extLst>
          </p:cNvPr>
          <p:cNvGrpSpPr/>
          <p:nvPr/>
        </p:nvGrpSpPr>
        <p:grpSpPr>
          <a:xfrm>
            <a:off x="434525" y="1628768"/>
            <a:ext cx="3232591" cy="4062451"/>
            <a:chOff x="434525" y="1628768"/>
            <a:chExt cx="3232591" cy="406245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741B5C-2225-4D5E-BC35-3E50802AF0B8}"/>
                </a:ext>
              </a:extLst>
            </p:cNvPr>
            <p:cNvGrpSpPr/>
            <p:nvPr/>
          </p:nvGrpSpPr>
          <p:grpSpPr>
            <a:xfrm>
              <a:off x="1872928" y="1628768"/>
              <a:ext cx="1704930" cy="3597574"/>
              <a:chOff x="1872928" y="1628768"/>
              <a:chExt cx="1704930" cy="359757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FC7AA-35FC-4A00-A4CA-9C1A45AD4E37}"/>
                  </a:ext>
                </a:extLst>
              </p:cNvPr>
              <p:cNvSpPr txBox="1"/>
              <p:nvPr/>
            </p:nvSpPr>
            <p:spPr>
              <a:xfrm>
                <a:off x="2199071" y="1628768"/>
                <a:ext cx="7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Setup</a:t>
                </a:r>
                <a:endParaRPr lang="de-AT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5B74567-F0A1-4B07-A3BF-730E1A63FFF4}"/>
                  </a:ext>
                </a:extLst>
              </p:cNvPr>
              <p:cNvGrpSpPr/>
              <p:nvPr/>
            </p:nvGrpSpPr>
            <p:grpSpPr>
              <a:xfrm>
                <a:off x="1872928" y="1979073"/>
                <a:ext cx="1704930" cy="3247269"/>
                <a:chOff x="1872928" y="1979073"/>
                <a:chExt cx="1704930" cy="3247269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B179F0CE-2F46-448E-9DF7-E2730D5FF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2928" y="5226341"/>
                  <a:ext cx="1704930" cy="1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C3E7862-E354-407F-8F07-FB30F668E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1867" y="1979073"/>
                  <a:ext cx="0" cy="3247269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0DE06D4-386E-4E79-B7D5-32DB22E4C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72928" y="2017126"/>
                  <a:ext cx="1504749" cy="0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F63735-99C7-4739-9223-020D39F98A6B}"/>
                </a:ext>
              </a:extLst>
            </p:cNvPr>
            <p:cNvSpPr txBox="1"/>
            <p:nvPr/>
          </p:nvSpPr>
          <p:spPr>
            <a:xfrm>
              <a:off x="434525" y="5321887"/>
              <a:ext cx="3232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(getAllCustomer = 5 customers)</a:t>
              </a:r>
              <a:endParaRPr lang="de-AT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829E50-56C9-465D-91B0-C0484171D1C2}"/>
              </a:ext>
            </a:extLst>
          </p:cNvPr>
          <p:cNvGrpSpPr/>
          <p:nvPr/>
        </p:nvGrpSpPr>
        <p:grpSpPr>
          <a:xfrm>
            <a:off x="2189776" y="328632"/>
            <a:ext cx="5579106" cy="5392813"/>
            <a:chOff x="2189776" y="328632"/>
            <a:chExt cx="5579106" cy="53928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582FE66-7BCB-4D3D-ACE0-2729959858AF}"/>
                </a:ext>
              </a:extLst>
            </p:cNvPr>
            <p:cNvSpPr/>
            <p:nvPr/>
          </p:nvSpPr>
          <p:spPr>
            <a:xfrm>
              <a:off x="2189776" y="5291661"/>
              <a:ext cx="417891" cy="4297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15A8644-E4EE-49DC-A423-9FF0F00A9075}"/>
                </a:ext>
              </a:extLst>
            </p:cNvPr>
            <p:cNvSpPr/>
            <p:nvPr/>
          </p:nvSpPr>
          <p:spPr>
            <a:xfrm>
              <a:off x="6321813" y="328632"/>
              <a:ext cx="1447069" cy="369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D92493-9E78-44F0-90A6-838B3641BCA6}"/>
              </a:ext>
            </a:extLst>
          </p:cNvPr>
          <p:cNvGrpSpPr/>
          <p:nvPr/>
        </p:nvGrpSpPr>
        <p:grpSpPr>
          <a:xfrm>
            <a:off x="7326427" y="1111749"/>
            <a:ext cx="3800720" cy="4234350"/>
            <a:chOff x="7326427" y="1111749"/>
            <a:chExt cx="3800720" cy="423435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CC61F9-9084-4AA5-A250-15F1640B2835}"/>
                </a:ext>
              </a:extLst>
            </p:cNvPr>
            <p:cNvSpPr/>
            <p:nvPr/>
          </p:nvSpPr>
          <p:spPr>
            <a:xfrm>
              <a:off x="8795180" y="1111749"/>
              <a:ext cx="2331967" cy="12220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Service B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47FA881-FACF-4074-84DA-3DAFA08EFB76}"/>
                </a:ext>
              </a:extLst>
            </p:cNvPr>
            <p:cNvGrpSpPr/>
            <p:nvPr/>
          </p:nvGrpSpPr>
          <p:grpSpPr>
            <a:xfrm>
              <a:off x="7326427" y="1422446"/>
              <a:ext cx="1103353" cy="314076"/>
              <a:chOff x="8824925" y="1757234"/>
              <a:chExt cx="776274" cy="219705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5F81D7C-F594-496D-BDF2-B9A2A4341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4925" y="1757234"/>
                <a:ext cx="776274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E2CD426-B6BB-47A9-8451-70CF2C3DAC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24926" y="1976939"/>
                <a:ext cx="776273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9CB2033-C2FA-477F-A97F-2BB6752D3423}"/>
                </a:ext>
              </a:extLst>
            </p:cNvPr>
            <p:cNvGrpSpPr/>
            <p:nvPr/>
          </p:nvGrpSpPr>
          <p:grpSpPr>
            <a:xfrm>
              <a:off x="7400925" y="2632710"/>
              <a:ext cx="2693194" cy="2713389"/>
              <a:chOff x="7400925" y="2632710"/>
              <a:chExt cx="2693194" cy="271338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6106459-E79B-4D6C-854D-41B2A086E0D0}"/>
                  </a:ext>
                </a:extLst>
              </p:cNvPr>
              <p:cNvGrpSpPr/>
              <p:nvPr/>
            </p:nvGrpSpPr>
            <p:grpSpPr>
              <a:xfrm>
                <a:off x="7400925" y="2632710"/>
                <a:ext cx="2693194" cy="2612390"/>
                <a:chOff x="7400925" y="2632710"/>
                <a:chExt cx="2693194" cy="2612390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2F2609A1-C442-4D8E-8041-159DAF39F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2503" y="2632710"/>
                  <a:ext cx="0" cy="2612390"/>
                </a:xfrm>
                <a:prstGeom prst="straightConnector1">
                  <a:avLst/>
                </a:prstGeom>
                <a:ln w="508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3A538A5-75D1-4520-BE01-75423F9D8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00925" y="5245100"/>
                  <a:ext cx="2693194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3" name="Graphic 62" descr="Checkmark">
                <a:extLst>
                  <a:ext uri="{FF2B5EF4-FFF2-40B4-BE49-F238E27FC236}">
                    <a16:creationId xmlns:a16="http://schemas.microsoft.com/office/drawing/2014/main" id="{1342EAB4-455A-4548-814B-473807486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11712" y="4431699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95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956-04E5-4467-B0BF-35DCBF4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wiremock?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0155B-6DE1-4566-8E08-3333C7D32A47}"/>
              </a:ext>
            </a:extLst>
          </p:cNvPr>
          <p:cNvSpPr txBox="1"/>
          <p:nvPr/>
        </p:nvSpPr>
        <p:spPr>
          <a:xfrm>
            <a:off x="1376438" y="2644170"/>
            <a:ext cx="4719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 Mocking Framework</a:t>
            </a:r>
          </a:p>
          <a:p>
            <a:endParaRPr lang="en-US" sz="3200" dirty="0"/>
          </a:p>
          <a:p>
            <a:r>
              <a:rPr lang="en-US" sz="3200" dirty="0"/>
              <a:t>Controlled from Code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16394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548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practice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7796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Example from practice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66420-5A5E-4E66-B969-405F8CB6A79A}"/>
              </a:ext>
            </a:extLst>
          </p:cNvPr>
          <p:cNvCxnSpPr/>
          <p:nvPr/>
        </p:nvCxnSpPr>
        <p:spPr>
          <a:xfrm>
            <a:off x="5370232" y="2508179"/>
            <a:ext cx="0" cy="11336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031D6D-A927-4F20-8067-9999EDDB071A}"/>
              </a:ext>
            </a:extLst>
          </p:cNvPr>
          <p:cNvCxnSpPr/>
          <p:nvPr/>
        </p:nvCxnSpPr>
        <p:spPr>
          <a:xfrm flipV="1">
            <a:off x="5929605" y="2508179"/>
            <a:ext cx="0" cy="1124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C519ED-618A-41DC-8617-197FFA415FFC}"/>
              </a:ext>
            </a:extLst>
          </p:cNvPr>
          <p:cNvCxnSpPr>
            <a:cxnSpLocks/>
          </p:cNvCxnSpPr>
          <p:nvPr/>
        </p:nvCxnSpPr>
        <p:spPr>
          <a:xfrm>
            <a:off x="7177101" y="1212979"/>
            <a:ext cx="1334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F9A32-77AC-4DCA-BF5A-E772604676ED}"/>
              </a:ext>
            </a:extLst>
          </p:cNvPr>
          <p:cNvCxnSpPr>
            <a:cxnSpLocks/>
          </p:cNvCxnSpPr>
          <p:nvPr/>
        </p:nvCxnSpPr>
        <p:spPr>
          <a:xfrm flipH="1">
            <a:off x="7177101" y="1716832"/>
            <a:ext cx="1268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C1635-9ECA-4D12-B0A4-2E02B4464850}"/>
              </a:ext>
            </a:extLst>
          </p:cNvPr>
          <p:cNvSpPr/>
          <p:nvPr/>
        </p:nvSpPr>
        <p:spPr>
          <a:xfrm>
            <a:off x="4196009" y="3142019"/>
            <a:ext cx="4606378" cy="2458858"/>
          </a:xfrm>
          <a:prstGeom prst="rect">
            <a:avLst/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				</a:t>
            </a:r>
            <a:endParaRPr lang="de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8936-64DC-4BA2-ADC3-FE78BD68EF7C}"/>
              </a:ext>
            </a:extLst>
          </p:cNvPr>
          <p:cNvSpPr/>
          <p:nvPr/>
        </p:nvSpPr>
        <p:spPr>
          <a:xfrm>
            <a:off x="4358168" y="3820709"/>
            <a:ext cx="2299807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service </a:t>
            </a:r>
          </a:p>
          <a:p>
            <a:pPr algn="ctr"/>
            <a:r>
              <a:rPr lang="en-US" sz="2000" dirty="0"/>
              <a:t>(localhost:3333)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714527C-298B-4279-8DF2-9C6F411C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491" y="3796162"/>
            <a:ext cx="1292141" cy="129214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39F81-EEC6-4107-8C14-F555ED390BA3}"/>
              </a:ext>
            </a:extLst>
          </p:cNvPr>
          <p:cNvCxnSpPr>
            <a:cxnSpLocks/>
          </p:cNvCxnSpPr>
          <p:nvPr/>
        </p:nvCxnSpPr>
        <p:spPr>
          <a:xfrm>
            <a:off x="6755161" y="4192360"/>
            <a:ext cx="6343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3D4BF-3811-4442-AD7C-EFA5D711E011}"/>
              </a:ext>
            </a:extLst>
          </p:cNvPr>
          <p:cNvCxnSpPr>
            <a:cxnSpLocks/>
          </p:cNvCxnSpPr>
          <p:nvPr/>
        </p:nvCxnSpPr>
        <p:spPr>
          <a:xfrm flipH="1">
            <a:off x="6755161" y="4639063"/>
            <a:ext cx="6343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C83C8C-D9DD-45C3-8792-62FD38D79F15}"/>
              </a:ext>
            </a:extLst>
          </p:cNvPr>
          <p:cNvCxnSpPr>
            <a:cxnSpLocks/>
          </p:cNvCxnSpPr>
          <p:nvPr/>
        </p:nvCxnSpPr>
        <p:spPr>
          <a:xfrm>
            <a:off x="3049707" y="1584646"/>
            <a:ext cx="98889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08AD6E-1BB0-49F2-8ED2-6EFB35FA7990}"/>
              </a:ext>
            </a:extLst>
          </p:cNvPr>
          <p:cNvSpPr txBox="1"/>
          <p:nvPr/>
        </p:nvSpPr>
        <p:spPr>
          <a:xfrm>
            <a:off x="6856682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6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41720"/>
            <a:ext cx="12192000" cy="716279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Example from practice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97904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11911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8936-64DC-4BA2-ADC3-FE78BD68EF7C}"/>
              </a:ext>
            </a:extLst>
          </p:cNvPr>
          <p:cNvSpPr/>
          <p:nvPr/>
        </p:nvSpPr>
        <p:spPr>
          <a:xfrm>
            <a:off x="4297903" y="3880235"/>
            <a:ext cx="2597715" cy="1322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wiremock</a:t>
            </a:r>
          </a:p>
          <a:p>
            <a:pPr algn="ctr"/>
            <a:r>
              <a:rPr lang="en-US" sz="2000" dirty="0"/>
              <a:t>(localhost:3333)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66420-5A5E-4E66-B969-405F8CB6A79A}"/>
              </a:ext>
            </a:extLst>
          </p:cNvPr>
          <p:cNvCxnSpPr/>
          <p:nvPr/>
        </p:nvCxnSpPr>
        <p:spPr>
          <a:xfrm>
            <a:off x="5379757" y="2508179"/>
            <a:ext cx="0" cy="11336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031D6D-A927-4F20-8067-9999EDDB071A}"/>
              </a:ext>
            </a:extLst>
          </p:cNvPr>
          <p:cNvCxnSpPr/>
          <p:nvPr/>
        </p:nvCxnSpPr>
        <p:spPr>
          <a:xfrm flipV="1">
            <a:off x="5939130" y="2508179"/>
            <a:ext cx="0" cy="1124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C519ED-618A-41DC-8617-197FFA415FFC}"/>
              </a:ext>
            </a:extLst>
          </p:cNvPr>
          <p:cNvCxnSpPr>
            <a:cxnSpLocks/>
          </p:cNvCxnSpPr>
          <p:nvPr/>
        </p:nvCxnSpPr>
        <p:spPr>
          <a:xfrm>
            <a:off x="7186626" y="1212979"/>
            <a:ext cx="1334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F9A32-77AC-4DCA-BF5A-E772604676ED}"/>
              </a:ext>
            </a:extLst>
          </p:cNvPr>
          <p:cNvCxnSpPr>
            <a:cxnSpLocks/>
          </p:cNvCxnSpPr>
          <p:nvPr/>
        </p:nvCxnSpPr>
        <p:spPr>
          <a:xfrm flipH="1">
            <a:off x="7186626" y="1716832"/>
            <a:ext cx="1268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class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6A4193-EC6E-4760-BC6C-53A682BEF6A4}"/>
              </a:ext>
            </a:extLst>
          </p:cNvPr>
          <p:cNvCxnSpPr>
            <a:cxnSpLocks/>
          </p:cNvCxnSpPr>
          <p:nvPr/>
        </p:nvCxnSpPr>
        <p:spPr>
          <a:xfrm>
            <a:off x="3049707" y="1584646"/>
            <a:ext cx="98889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12AFE6-B7A9-4D89-95BE-FE590A17D3E8}"/>
              </a:ext>
            </a:extLst>
          </p:cNvPr>
          <p:cNvGrpSpPr/>
          <p:nvPr/>
        </p:nvGrpSpPr>
        <p:grpSpPr>
          <a:xfrm>
            <a:off x="1500188" y="2379306"/>
            <a:ext cx="2605087" cy="2183169"/>
            <a:chOff x="1500188" y="2379306"/>
            <a:chExt cx="2605087" cy="218316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A1ECF4-FB49-4122-82F4-9DFAD16976FD}"/>
                </a:ext>
              </a:extLst>
            </p:cNvPr>
            <p:cNvGrpSpPr/>
            <p:nvPr/>
          </p:nvGrpSpPr>
          <p:grpSpPr>
            <a:xfrm>
              <a:off x="1500188" y="2379306"/>
              <a:ext cx="2605087" cy="2183169"/>
              <a:chOff x="1500188" y="2379306"/>
              <a:chExt cx="2605087" cy="2183169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3EFB12E-C01C-4FED-B858-14E77EAEB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188" y="4541665"/>
                <a:ext cx="2605087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523BFC-24EB-4141-ABD1-22A135D1C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0644" y="2379306"/>
                <a:ext cx="0" cy="218316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AB742F-70FF-4199-975A-44B6F68093C4}"/>
                </a:ext>
              </a:extLst>
            </p:cNvPr>
            <p:cNvSpPr txBox="1"/>
            <p:nvPr/>
          </p:nvSpPr>
          <p:spPr>
            <a:xfrm>
              <a:off x="1846002" y="4151524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Setup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6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956-04E5-4467-B0BF-35DCBF4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 Winterhalder</a:t>
            </a: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3FF7C-F3D5-475E-8784-5AF188DA2459}"/>
              </a:ext>
            </a:extLst>
          </p:cNvPr>
          <p:cNvSpPr txBox="1"/>
          <p:nvPr/>
        </p:nvSpPr>
        <p:spPr>
          <a:xfrm>
            <a:off x="1451579" y="1853754"/>
            <a:ext cx="10271992" cy="34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2012 - 2017 UAS </a:t>
            </a:r>
            <a:r>
              <a:rPr lang="en-US" sz="2800" dirty="0" err="1"/>
              <a:t>Technikum</a:t>
            </a:r>
            <a:r>
              <a:rPr lang="en-US" sz="2800" dirty="0"/>
              <a:t> Wien (software engineering)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2015 - 2017 </a:t>
            </a:r>
            <a:r>
              <a:rPr lang="en-US" sz="2800" dirty="0" err="1"/>
              <a:t>Bwin</a:t>
            </a:r>
            <a:r>
              <a:rPr lang="en-US" sz="2800" dirty="0"/>
              <a:t> (Software Developer Java/</a:t>
            </a:r>
            <a:r>
              <a:rPr lang="en-US" sz="2800" dirty="0" err="1"/>
              <a:t>.Net</a:t>
            </a:r>
            <a:r>
              <a:rPr lang="en-US" sz="28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Since 2017 </a:t>
            </a:r>
            <a:r>
              <a:rPr lang="en-US" sz="2800" dirty="0" err="1"/>
              <a:t>Anecon</a:t>
            </a:r>
            <a:r>
              <a:rPr lang="en-US" sz="2800" dirty="0"/>
              <a:t> (Application Engineer Java/</a:t>
            </a:r>
            <a:r>
              <a:rPr lang="en-US" sz="2800" dirty="0" err="1"/>
              <a:t>.Net</a:t>
            </a:r>
            <a:r>
              <a:rPr lang="en-US" sz="2800" dirty="0"/>
              <a:t>, </a:t>
            </a:r>
            <a:r>
              <a:rPr lang="en-US" sz="2800" dirty="0" err="1"/>
              <a:t>TestAutomation</a:t>
            </a:r>
            <a:r>
              <a:rPr lang="en-US" sz="28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Since 2018 Nagarro (merge with </a:t>
            </a:r>
            <a:r>
              <a:rPr lang="en-US" sz="2800" dirty="0" err="1"/>
              <a:t>Anecon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70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8458-2A2E-47AD-8650-235F450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Wiremock Standalone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10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Recoding Mode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142C4-4490-4A75-AE7D-E3F641F3CDE2}"/>
              </a:ext>
            </a:extLst>
          </p:cNvPr>
          <p:cNvGrpSpPr/>
          <p:nvPr/>
        </p:nvGrpSpPr>
        <p:grpSpPr>
          <a:xfrm>
            <a:off x="4196009" y="3142019"/>
            <a:ext cx="4606378" cy="2458858"/>
            <a:chOff x="4196009" y="3142019"/>
            <a:chExt cx="4606378" cy="24588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6C1635-9ECA-4D12-B0A4-2E02B4464850}"/>
                </a:ext>
              </a:extLst>
            </p:cNvPr>
            <p:cNvSpPr/>
            <p:nvPr/>
          </p:nvSpPr>
          <p:spPr>
            <a:xfrm>
              <a:off x="4196009" y="3142019"/>
              <a:ext cx="4606378" cy="2458858"/>
            </a:xfrm>
            <a:prstGeom prst="rect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918936-64DC-4BA2-ADC3-FE78BD68EF7C}"/>
                </a:ext>
              </a:extLst>
            </p:cNvPr>
            <p:cNvSpPr/>
            <p:nvPr/>
          </p:nvSpPr>
          <p:spPr>
            <a:xfrm>
              <a:off x="4358168" y="3820709"/>
              <a:ext cx="2299807" cy="132286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local service </a:t>
              </a:r>
            </a:p>
            <a:p>
              <a:pPr algn="ctr"/>
              <a:r>
                <a:rPr lang="en-US" sz="2000" dirty="0"/>
                <a:t>(localhost:3333)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4527C-298B-4279-8DF2-9C6F411CA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9491" y="3796162"/>
              <a:ext cx="1292141" cy="1292141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40E1F-3332-4A65-ADE2-BA4CA1ABD4CC}"/>
              </a:ext>
            </a:extLst>
          </p:cNvPr>
          <p:cNvSpPr txBox="1"/>
          <p:nvPr/>
        </p:nvSpPr>
        <p:spPr>
          <a:xfrm>
            <a:off x="6856682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Recoding Mode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142C4-4490-4A75-AE7D-E3F641F3CDE2}"/>
              </a:ext>
            </a:extLst>
          </p:cNvPr>
          <p:cNvGrpSpPr/>
          <p:nvPr/>
        </p:nvGrpSpPr>
        <p:grpSpPr>
          <a:xfrm>
            <a:off x="7463084" y="3142019"/>
            <a:ext cx="4606378" cy="2458858"/>
            <a:chOff x="4196009" y="3142019"/>
            <a:chExt cx="4606378" cy="24588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6C1635-9ECA-4D12-B0A4-2E02B4464850}"/>
                </a:ext>
              </a:extLst>
            </p:cNvPr>
            <p:cNvSpPr/>
            <p:nvPr/>
          </p:nvSpPr>
          <p:spPr>
            <a:xfrm>
              <a:off x="4196009" y="3142019"/>
              <a:ext cx="4606378" cy="2458858"/>
            </a:xfrm>
            <a:prstGeom prst="rect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918936-64DC-4BA2-ADC3-FE78BD68EF7C}"/>
                </a:ext>
              </a:extLst>
            </p:cNvPr>
            <p:cNvSpPr/>
            <p:nvPr/>
          </p:nvSpPr>
          <p:spPr>
            <a:xfrm>
              <a:off x="4358168" y="3820709"/>
              <a:ext cx="2299807" cy="132286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local service </a:t>
              </a:r>
            </a:p>
            <a:p>
              <a:pPr algn="ctr"/>
              <a:r>
                <a:rPr lang="en-US" sz="2000" dirty="0"/>
                <a:t>(localhost:5000)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4527C-298B-4279-8DF2-9C6F411CA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9491" y="3796162"/>
              <a:ext cx="1292141" cy="1292141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1BBF9-E610-40F8-BD5B-34589593DE5D}"/>
              </a:ext>
            </a:extLst>
          </p:cNvPr>
          <p:cNvSpPr txBox="1"/>
          <p:nvPr/>
        </p:nvSpPr>
        <p:spPr>
          <a:xfrm>
            <a:off x="10159965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0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Recoding Mode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142C4-4490-4A75-AE7D-E3F641F3CDE2}"/>
              </a:ext>
            </a:extLst>
          </p:cNvPr>
          <p:cNvGrpSpPr/>
          <p:nvPr/>
        </p:nvGrpSpPr>
        <p:grpSpPr>
          <a:xfrm>
            <a:off x="7463084" y="3142019"/>
            <a:ext cx="4606378" cy="2458858"/>
            <a:chOff x="4196009" y="3142019"/>
            <a:chExt cx="4606378" cy="24588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6C1635-9ECA-4D12-B0A4-2E02B4464850}"/>
                </a:ext>
              </a:extLst>
            </p:cNvPr>
            <p:cNvSpPr/>
            <p:nvPr/>
          </p:nvSpPr>
          <p:spPr>
            <a:xfrm>
              <a:off x="4196009" y="3142019"/>
              <a:ext cx="4606378" cy="2458858"/>
            </a:xfrm>
            <a:prstGeom prst="rect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918936-64DC-4BA2-ADC3-FE78BD68EF7C}"/>
                </a:ext>
              </a:extLst>
            </p:cNvPr>
            <p:cNvSpPr/>
            <p:nvPr/>
          </p:nvSpPr>
          <p:spPr>
            <a:xfrm>
              <a:off x="4358168" y="3820709"/>
              <a:ext cx="2299807" cy="132286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local service </a:t>
              </a:r>
            </a:p>
            <a:p>
              <a:pPr algn="ctr"/>
              <a:r>
                <a:rPr lang="en-US" sz="2000" dirty="0"/>
                <a:t>(localhost:</a:t>
              </a:r>
              <a:r>
                <a:rPr lang="en-US" sz="2000" dirty="0">
                  <a:solidFill>
                    <a:srgbClr val="FF0000"/>
                  </a:solidFill>
                </a:rPr>
                <a:t>4000</a:t>
              </a:r>
              <a:r>
                <a:rPr lang="en-US" sz="2000" dirty="0"/>
                <a:t>)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4527C-298B-4279-8DF2-9C6F411CA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9491" y="3796162"/>
              <a:ext cx="1292141" cy="1292141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04C18-B55D-4C3B-A298-6673A84ECC77}"/>
              </a:ext>
            </a:extLst>
          </p:cNvPr>
          <p:cNvSpPr txBox="1"/>
          <p:nvPr/>
        </p:nvSpPr>
        <p:spPr>
          <a:xfrm>
            <a:off x="10159965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0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Recoding Mode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66420-5A5E-4E66-B969-405F8CB6A79A}"/>
              </a:ext>
            </a:extLst>
          </p:cNvPr>
          <p:cNvCxnSpPr/>
          <p:nvPr/>
        </p:nvCxnSpPr>
        <p:spPr>
          <a:xfrm>
            <a:off x="5370232" y="2508179"/>
            <a:ext cx="0" cy="11336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031D6D-A927-4F20-8067-9999EDDB071A}"/>
              </a:ext>
            </a:extLst>
          </p:cNvPr>
          <p:cNvCxnSpPr/>
          <p:nvPr/>
        </p:nvCxnSpPr>
        <p:spPr>
          <a:xfrm flipV="1">
            <a:off x="5929605" y="2508179"/>
            <a:ext cx="0" cy="1124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C519ED-618A-41DC-8617-197FFA415FFC}"/>
              </a:ext>
            </a:extLst>
          </p:cNvPr>
          <p:cNvCxnSpPr>
            <a:cxnSpLocks/>
          </p:cNvCxnSpPr>
          <p:nvPr/>
        </p:nvCxnSpPr>
        <p:spPr>
          <a:xfrm>
            <a:off x="7177101" y="1212979"/>
            <a:ext cx="1334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F9A32-77AC-4DCA-BF5A-E772604676ED}"/>
              </a:ext>
            </a:extLst>
          </p:cNvPr>
          <p:cNvCxnSpPr>
            <a:cxnSpLocks/>
          </p:cNvCxnSpPr>
          <p:nvPr/>
        </p:nvCxnSpPr>
        <p:spPr>
          <a:xfrm flipH="1">
            <a:off x="7177101" y="1716832"/>
            <a:ext cx="1268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70B83B-8FFE-44E5-BCEB-88FBC0009430}"/>
              </a:ext>
            </a:extLst>
          </p:cNvPr>
          <p:cNvSpPr/>
          <p:nvPr/>
        </p:nvSpPr>
        <p:spPr>
          <a:xfrm>
            <a:off x="4288378" y="3880235"/>
            <a:ext cx="2597715" cy="1322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wiremock</a:t>
            </a:r>
          </a:p>
          <a:p>
            <a:pPr algn="ctr"/>
            <a:r>
              <a:rPr lang="en-US" sz="2000" dirty="0"/>
              <a:t>(localhost:</a:t>
            </a:r>
            <a:r>
              <a:rPr lang="en-US" sz="2000" dirty="0">
                <a:solidFill>
                  <a:srgbClr val="FF0000"/>
                </a:solidFill>
              </a:rPr>
              <a:t>5000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[proxy mode]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9FC094-036B-49D2-8946-10B450B0AD0B}"/>
              </a:ext>
            </a:extLst>
          </p:cNvPr>
          <p:cNvCxnSpPr>
            <a:cxnSpLocks/>
          </p:cNvCxnSpPr>
          <p:nvPr/>
        </p:nvCxnSpPr>
        <p:spPr>
          <a:xfrm>
            <a:off x="3049707" y="1584646"/>
            <a:ext cx="98889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84ACF0-BBDD-4A3B-9456-2D0F93B5DE8F}"/>
              </a:ext>
            </a:extLst>
          </p:cNvPr>
          <p:cNvGrpSpPr/>
          <p:nvPr/>
        </p:nvGrpSpPr>
        <p:grpSpPr>
          <a:xfrm>
            <a:off x="1774499" y="3950494"/>
            <a:ext cx="2357941" cy="1322860"/>
            <a:chOff x="1774499" y="3950494"/>
            <a:chExt cx="2357941" cy="13228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7F53F6E-B28F-47C6-B88B-A751F0463FB9}"/>
                </a:ext>
              </a:extLst>
            </p:cNvPr>
            <p:cNvGrpSpPr/>
            <p:nvPr/>
          </p:nvGrpSpPr>
          <p:grpSpPr>
            <a:xfrm>
              <a:off x="1774499" y="3950494"/>
              <a:ext cx="1275208" cy="1322860"/>
              <a:chOff x="2047076" y="4189502"/>
              <a:chExt cx="1275208" cy="132286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71DE6892-8E74-4527-81E8-6D6A5F59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1698" y="4189502"/>
                <a:ext cx="1030586" cy="1030586"/>
              </a:xfrm>
              <a:prstGeom prst="rect">
                <a:avLst/>
              </a:prstGeom>
            </p:spPr>
          </p:pic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70CBB909-90C7-400F-ABFC-84638D02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387" y="4335639"/>
                <a:ext cx="1030586" cy="1030586"/>
              </a:xfrm>
              <a:prstGeom prst="rect">
                <a:avLst/>
              </a:prstGeom>
            </p:spPr>
          </p:pic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928809DB-AA3F-4BE5-A0A0-C19A915B4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47076" y="4481776"/>
                <a:ext cx="1030586" cy="1030586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1F1E82D-1741-42C5-843A-2D64B3A98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550" y="4560999"/>
              <a:ext cx="94189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C6F9E6-C7D5-4C9B-82B9-6FF692144D1C}"/>
                </a:ext>
              </a:extLst>
            </p:cNvPr>
            <p:cNvSpPr txBox="1"/>
            <p:nvPr/>
          </p:nvSpPr>
          <p:spPr>
            <a:xfrm>
              <a:off x="3283118" y="417233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</a:t>
              </a:r>
              <a:endParaRPr lang="de-AT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422314-B7CF-4FB9-BC31-516665224E04}"/>
              </a:ext>
            </a:extLst>
          </p:cNvPr>
          <p:cNvCxnSpPr>
            <a:cxnSpLocks/>
          </p:cNvCxnSpPr>
          <p:nvPr/>
        </p:nvCxnSpPr>
        <p:spPr>
          <a:xfrm flipV="1">
            <a:off x="6963859" y="4172333"/>
            <a:ext cx="541841" cy="56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5703FD-DA21-4D2C-95FF-F37C4257F0CE}"/>
              </a:ext>
            </a:extLst>
          </p:cNvPr>
          <p:cNvCxnSpPr>
            <a:cxnSpLocks/>
          </p:cNvCxnSpPr>
          <p:nvPr/>
        </p:nvCxnSpPr>
        <p:spPr>
          <a:xfrm flipH="1">
            <a:off x="6963860" y="4681827"/>
            <a:ext cx="4709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D621B4A-A191-489F-ACBE-4D26F391B72F}"/>
              </a:ext>
            </a:extLst>
          </p:cNvPr>
          <p:cNvGrpSpPr/>
          <p:nvPr/>
        </p:nvGrpSpPr>
        <p:grpSpPr>
          <a:xfrm>
            <a:off x="7463084" y="3142019"/>
            <a:ext cx="4606378" cy="2458858"/>
            <a:chOff x="4196009" y="3142019"/>
            <a:chExt cx="4606378" cy="24588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DE0889-BB1B-4CF8-B621-70852483DC7B}"/>
                </a:ext>
              </a:extLst>
            </p:cNvPr>
            <p:cNvSpPr/>
            <p:nvPr/>
          </p:nvSpPr>
          <p:spPr>
            <a:xfrm>
              <a:off x="4196009" y="3142019"/>
              <a:ext cx="4606378" cy="2458858"/>
            </a:xfrm>
            <a:prstGeom prst="rect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D125BD-CAA8-4175-94AF-72BA9085BAA3}"/>
                </a:ext>
              </a:extLst>
            </p:cNvPr>
            <p:cNvSpPr/>
            <p:nvPr/>
          </p:nvSpPr>
          <p:spPr>
            <a:xfrm>
              <a:off x="4358168" y="3820709"/>
              <a:ext cx="2299807" cy="132286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local service </a:t>
              </a:r>
            </a:p>
            <a:p>
              <a:pPr algn="ctr"/>
              <a:r>
                <a:rPr lang="en-US" sz="2000" dirty="0"/>
                <a:t>(localhost:</a:t>
              </a:r>
              <a:r>
                <a:rPr lang="en-US" sz="2000" dirty="0">
                  <a:solidFill>
                    <a:srgbClr val="FF0000"/>
                  </a:solidFill>
                </a:rPr>
                <a:t>4000</a:t>
              </a:r>
              <a:r>
                <a:rPr lang="en-US" sz="2000" dirty="0"/>
                <a:t>)</a:t>
              </a:r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FCFADD7C-7A7B-405F-BA89-217ADD66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9491" y="3796162"/>
              <a:ext cx="1292141" cy="129214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D1404-5E2E-44BC-ADC0-8FEFE6311F40}"/>
              </a:ext>
            </a:extLst>
          </p:cNvPr>
          <p:cNvSpPr txBox="1"/>
          <p:nvPr/>
        </p:nvSpPr>
        <p:spPr>
          <a:xfrm>
            <a:off x="10159965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Recoding Mode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70B83B-8FFE-44E5-BCEB-88FBC0009430}"/>
              </a:ext>
            </a:extLst>
          </p:cNvPr>
          <p:cNvSpPr/>
          <p:nvPr/>
        </p:nvSpPr>
        <p:spPr>
          <a:xfrm>
            <a:off x="4288378" y="3880235"/>
            <a:ext cx="2597715" cy="1322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wiremock</a:t>
            </a:r>
          </a:p>
          <a:p>
            <a:pPr algn="ctr"/>
            <a:r>
              <a:rPr lang="en-US" sz="2000" dirty="0"/>
              <a:t>(localhost:</a:t>
            </a:r>
            <a:r>
              <a:rPr lang="en-US" sz="2000" dirty="0">
                <a:solidFill>
                  <a:srgbClr val="FF0000"/>
                </a:solidFill>
              </a:rPr>
              <a:t>5000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[proxy mode]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D621B4A-A191-489F-ACBE-4D26F391B72F}"/>
              </a:ext>
            </a:extLst>
          </p:cNvPr>
          <p:cNvGrpSpPr/>
          <p:nvPr/>
        </p:nvGrpSpPr>
        <p:grpSpPr>
          <a:xfrm>
            <a:off x="7463084" y="3142019"/>
            <a:ext cx="4606378" cy="2458858"/>
            <a:chOff x="4196009" y="3142019"/>
            <a:chExt cx="4606378" cy="24588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DE0889-BB1B-4CF8-B621-70852483DC7B}"/>
                </a:ext>
              </a:extLst>
            </p:cNvPr>
            <p:cNvSpPr/>
            <p:nvPr/>
          </p:nvSpPr>
          <p:spPr>
            <a:xfrm>
              <a:off x="4196009" y="3142019"/>
              <a:ext cx="4606378" cy="2458858"/>
            </a:xfrm>
            <a:prstGeom prst="rect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D125BD-CAA8-4175-94AF-72BA9085BAA3}"/>
                </a:ext>
              </a:extLst>
            </p:cNvPr>
            <p:cNvSpPr/>
            <p:nvPr/>
          </p:nvSpPr>
          <p:spPr>
            <a:xfrm>
              <a:off x="4358168" y="3820709"/>
              <a:ext cx="2299807" cy="132286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local service </a:t>
              </a:r>
            </a:p>
            <a:p>
              <a:pPr algn="ctr"/>
              <a:r>
                <a:rPr lang="en-US" sz="2000" dirty="0"/>
                <a:t>(localhost:</a:t>
              </a:r>
              <a:r>
                <a:rPr lang="en-US" sz="2000" dirty="0">
                  <a:solidFill>
                    <a:srgbClr val="FF0000"/>
                  </a:solidFill>
                </a:rPr>
                <a:t>4000</a:t>
              </a:r>
              <a:r>
                <a:rPr lang="en-US" sz="2000" dirty="0"/>
                <a:t>)</a:t>
              </a:r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FCFADD7C-7A7B-405F-BA89-217ADD66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9491" y="3796162"/>
              <a:ext cx="1292141" cy="129214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4D3090-FA34-4B2B-AFB2-DF5B95FB63E5}"/>
              </a:ext>
            </a:extLst>
          </p:cNvPr>
          <p:cNvSpPr txBox="1"/>
          <p:nvPr/>
        </p:nvSpPr>
        <p:spPr>
          <a:xfrm>
            <a:off x="10159965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19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Recoding Mode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70B83B-8FFE-44E5-BCEB-88FBC0009430}"/>
              </a:ext>
            </a:extLst>
          </p:cNvPr>
          <p:cNvSpPr/>
          <p:nvPr/>
        </p:nvSpPr>
        <p:spPr>
          <a:xfrm>
            <a:off x="4288378" y="3880235"/>
            <a:ext cx="2597715" cy="1322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wiremock</a:t>
            </a:r>
          </a:p>
          <a:p>
            <a:pPr algn="ctr"/>
            <a:r>
              <a:rPr lang="en-US" sz="2000" dirty="0"/>
              <a:t>(localhost:</a:t>
            </a:r>
            <a:r>
              <a:rPr lang="en-US" sz="2000" dirty="0">
                <a:solidFill>
                  <a:srgbClr val="FF0000"/>
                </a:solidFill>
              </a:rPr>
              <a:t>5000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[proxy mode]</a:t>
            </a:r>
          </a:p>
        </p:txBody>
      </p:sp>
    </p:spTree>
    <p:extLst>
      <p:ext uri="{BB962C8B-B14F-4D97-AF65-F5344CB8AC3E}">
        <p14:creationId xmlns:p14="http://schemas.microsoft.com/office/powerpoint/2010/main" val="116266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Wiremock standalone </a:t>
            </a:r>
            <a:r>
              <a:rPr lang="en-US" dirty="0">
                <a:solidFill>
                  <a:srgbClr val="00B050"/>
                </a:solidFill>
              </a:rPr>
              <a:t>Play mode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66420-5A5E-4E66-B969-405F8CB6A79A}"/>
              </a:ext>
            </a:extLst>
          </p:cNvPr>
          <p:cNvCxnSpPr/>
          <p:nvPr/>
        </p:nvCxnSpPr>
        <p:spPr>
          <a:xfrm>
            <a:off x="5370232" y="2508179"/>
            <a:ext cx="0" cy="11336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031D6D-A927-4F20-8067-9999EDDB071A}"/>
              </a:ext>
            </a:extLst>
          </p:cNvPr>
          <p:cNvCxnSpPr/>
          <p:nvPr/>
        </p:nvCxnSpPr>
        <p:spPr>
          <a:xfrm flipV="1">
            <a:off x="5929605" y="2508179"/>
            <a:ext cx="0" cy="1124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C519ED-618A-41DC-8617-197FFA415FFC}"/>
              </a:ext>
            </a:extLst>
          </p:cNvPr>
          <p:cNvCxnSpPr>
            <a:cxnSpLocks/>
          </p:cNvCxnSpPr>
          <p:nvPr/>
        </p:nvCxnSpPr>
        <p:spPr>
          <a:xfrm>
            <a:off x="7177101" y="1212979"/>
            <a:ext cx="1334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F9A32-77AC-4DCA-BF5A-E772604676ED}"/>
              </a:ext>
            </a:extLst>
          </p:cNvPr>
          <p:cNvCxnSpPr>
            <a:cxnSpLocks/>
          </p:cNvCxnSpPr>
          <p:nvPr/>
        </p:nvCxnSpPr>
        <p:spPr>
          <a:xfrm flipH="1">
            <a:off x="7177101" y="1716832"/>
            <a:ext cx="1268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70B83B-8FFE-44E5-BCEB-88FBC0009430}"/>
              </a:ext>
            </a:extLst>
          </p:cNvPr>
          <p:cNvSpPr/>
          <p:nvPr/>
        </p:nvSpPr>
        <p:spPr>
          <a:xfrm>
            <a:off x="4288378" y="3880235"/>
            <a:ext cx="2597715" cy="1322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wiremock</a:t>
            </a:r>
          </a:p>
          <a:p>
            <a:pPr algn="ctr"/>
            <a:r>
              <a:rPr lang="en-US" sz="2000" dirty="0"/>
              <a:t>(localhost:</a:t>
            </a:r>
            <a:r>
              <a:rPr lang="en-US" sz="2000" dirty="0">
                <a:solidFill>
                  <a:srgbClr val="FF0000"/>
                </a:solidFill>
              </a:rPr>
              <a:t>5000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[play mode]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9FC094-036B-49D2-8946-10B450B0AD0B}"/>
              </a:ext>
            </a:extLst>
          </p:cNvPr>
          <p:cNvCxnSpPr>
            <a:cxnSpLocks/>
          </p:cNvCxnSpPr>
          <p:nvPr/>
        </p:nvCxnSpPr>
        <p:spPr>
          <a:xfrm>
            <a:off x="3049707" y="1584646"/>
            <a:ext cx="98889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7B30C57-BE88-4CED-ADC1-FFBF069C1C31}"/>
              </a:ext>
            </a:extLst>
          </p:cNvPr>
          <p:cNvGrpSpPr/>
          <p:nvPr/>
        </p:nvGrpSpPr>
        <p:grpSpPr>
          <a:xfrm>
            <a:off x="1774499" y="3950494"/>
            <a:ext cx="2357941" cy="1322860"/>
            <a:chOff x="1774499" y="3950494"/>
            <a:chExt cx="2357941" cy="13228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DD3E07-877E-4C8D-ABB5-DA3BF286C0B7}"/>
                </a:ext>
              </a:extLst>
            </p:cNvPr>
            <p:cNvGrpSpPr/>
            <p:nvPr/>
          </p:nvGrpSpPr>
          <p:grpSpPr>
            <a:xfrm>
              <a:off x="1774499" y="3950494"/>
              <a:ext cx="1275208" cy="1322860"/>
              <a:chOff x="2047076" y="4189502"/>
              <a:chExt cx="1275208" cy="1322860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7B22A237-89AE-4628-B60D-33113AD57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1698" y="4189502"/>
                <a:ext cx="1030586" cy="1030586"/>
              </a:xfrm>
              <a:prstGeom prst="rect">
                <a:avLst/>
              </a:prstGeom>
            </p:spPr>
          </p:pic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54ADD81C-7FD3-4D68-93AA-88A260011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387" y="4335639"/>
                <a:ext cx="1030586" cy="1030586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49166C8-4333-4EF7-B04B-C4E9D91CB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47076" y="4481776"/>
                <a:ext cx="1030586" cy="1030586"/>
              </a:xfrm>
              <a:prstGeom prst="rect">
                <a:avLst/>
              </a:prstGeom>
            </p:spPr>
          </p:pic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8A4DC6-7835-46D7-AAFD-2E8C26A9B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550" y="4560999"/>
              <a:ext cx="941890" cy="0"/>
            </a:xfrm>
            <a:prstGeom prst="straightConnector1">
              <a:avLst/>
            </a:prstGeom>
            <a:ln w="508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64D04-1068-4A01-95F0-E3AC38EA2C39}"/>
                </a:ext>
              </a:extLst>
            </p:cNvPr>
            <p:cNvSpPr txBox="1"/>
            <p:nvPr/>
          </p:nvSpPr>
          <p:spPr>
            <a:xfrm>
              <a:off x="3283118" y="4172333"/>
              <a:ext cx="59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04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8458-2A2E-47AD-8650-235F450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Wiremock Standalone link</a:t>
            </a:r>
            <a:endParaRPr lang="de-A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0B9AD-3F4A-4DB0-A575-E752334F7EBD}"/>
              </a:ext>
            </a:extLst>
          </p:cNvPr>
          <p:cNvSpPr/>
          <p:nvPr/>
        </p:nvSpPr>
        <p:spPr>
          <a:xfrm>
            <a:off x="2411627" y="2432263"/>
            <a:ext cx="8782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https://github.com/richie676/wiremockMeetup</a:t>
            </a:r>
            <a:endParaRPr lang="de-AT" sz="3600" dirty="0">
              <a:solidFill>
                <a:srgbClr val="C0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AT" sz="3600" dirty="0">
              <a:solidFill>
                <a:srgbClr val="C0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AT" sz="36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https://github.com/richie676/wiremock</a:t>
            </a:r>
            <a:endParaRPr lang="de-AT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CE0-58F3-4FD5-934D-FA408CBE7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21400"/>
            <a:ext cx="12192000" cy="7366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Problem?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25A9-091A-4EFD-B5C1-4C1C4615B542}"/>
              </a:ext>
            </a:extLst>
          </p:cNvPr>
          <p:cNvSpPr/>
          <p:nvPr/>
        </p:nvSpPr>
        <p:spPr>
          <a:xfrm>
            <a:off x="4288379" y="923216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E3B55-A04F-4FFD-B078-45B28D188DA6}"/>
              </a:ext>
            </a:extLst>
          </p:cNvPr>
          <p:cNvSpPr/>
          <p:nvPr/>
        </p:nvSpPr>
        <p:spPr>
          <a:xfrm>
            <a:off x="8802386" y="879948"/>
            <a:ext cx="2597715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66420-5A5E-4E66-B969-405F8CB6A79A}"/>
              </a:ext>
            </a:extLst>
          </p:cNvPr>
          <p:cNvCxnSpPr/>
          <p:nvPr/>
        </p:nvCxnSpPr>
        <p:spPr>
          <a:xfrm>
            <a:off x="5370232" y="2508179"/>
            <a:ext cx="0" cy="11336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031D6D-A927-4F20-8067-9999EDDB071A}"/>
              </a:ext>
            </a:extLst>
          </p:cNvPr>
          <p:cNvCxnSpPr/>
          <p:nvPr/>
        </p:nvCxnSpPr>
        <p:spPr>
          <a:xfrm flipV="1">
            <a:off x="5929605" y="2508179"/>
            <a:ext cx="0" cy="1124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C519ED-618A-41DC-8617-197FFA415FFC}"/>
              </a:ext>
            </a:extLst>
          </p:cNvPr>
          <p:cNvCxnSpPr>
            <a:cxnSpLocks/>
          </p:cNvCxnSpPr>
          <p:nvPr/>
        </p:nvCxnSpPr>
        <p:spPr>
          <a:xfrm>
            <a:off x="7177101" y="1212979"/>
            <a:ext cx="1334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F9A32-77AC-4DCA-BF5A-E772604676ED}"/>
              </a:ext>
            </a:extLst>
          </p:cNvPr>
          <p:cNvCxnSpPr>
            <a:cxnSpLocks/>
          </p:cNvCxnSpPr>
          <p:nvPr/>
        </p:nvCxnSpPr>
        <p:spPr>
          <a:xfrm flipH="1">
            <a:off x="7177101" y="1716832"/>
            <a:ext cx="1268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C1635-9ECA-4D12-B0A4-2E02B4464850}"/>
              </a:ext>
            </a:extLst>
          </p:cNvPr>
          <p:cNvSpPr/>
          <p:nvPr/>
        </p:nvSpPr>
        <p:spPr>
          <a:xfrm>
            <a:off x="4196009" y="3142019"/>
            <a:ext cx="4606378" cy="2458858"/>
          </a:xfrm>
          <a:prstGeom prst="rect">
            <a:avLst/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				</a:t>
            </a:r>
            <a:endParaRPr lang="de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8936-64DC-4BA2-ADC3-FE78BD68EF7C}"/>
              </a:ext>
            </a:extLst>
          </p:cNvPr>
          <p:cNvSpPr/>
          <p:nvPr/>
        </p:nvSpPr>
        <p:spPr>
          <a:xfrm>
            <a:off x="4358168" y="3820709"/>
            <a:ext cx="2299807" cy="13228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service </a:t>
            </a:r>
          </a:p>
          <a:p>
            <a:pPr algn="ctr"/>
            <a:r>
              <a:rPr lang="en-US" sz="2000" dirty="0"/>
              <a:t>(localhost:5000)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714527C-298B-4279-8DF2-9C6F411C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491" y="3796162"/>
            <a:ext cx="1292141" cy="129214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39F81-EEC6-4107-8C14-F555ED390BA3}"/>
              </a:ext>
            </a:extLst>
          </p:cNvPr>
          <p:cNvCxnSpPr>
            <a:cxnSpLocks/>
          </p:cNvCxnSpPr>
          <p:nvPr/>
        </p:nvCxnSpPr>
        <p:spPr>
          <a:xfrm>
            <a:off x="6755161" y="4192360"/>
            <a:ext cx="6343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3D4BF-3811-4442-AD7C-EFA5D711E011}"/>
              </a:ext>
            </a:extLst>
          </p:cNvPr>
          <p:cNvCxnSpPr>
            <a:cxnSpLocks/>
          </p:cNvCxnSpPr>
          <p:nvPr/>
        </p:nvCxnSpPr>
        <p:spPr>
          <a:xfrm flipH="1">
            <a:off x="6755161" y="4639063"/>
            <a:ext cx="6343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7406E4-D0D3-4872-95C3-F33EDCD8D739}"/>
              </a:ext>
            </a:extLst>
          </p:cNvPr>
          <p:cNvSpPr/>
          <p:nvPr/>
        </p:nvSpPr>
        <p:spPr>
          <a:xfrm>
            <a:off x="221787" y="923216"/>
            <a:ext cx="2597715" cy="1322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C83C8C-D9DD-45C3-8792-62FD38D79F15}"/>
              </a:ext>
            </a:extLst>
          </p:cNvPr>
          <p:cNvCxnSpPr>
            <a:cxnSpLocks/>
          </p:cNvCxnSpPr>
          <p:nvPr/>
        </p:nvCxnSpPr>
        <p:spPr>
          <a:xfrm>
            <a:off x="3049707" y="1584646"/>
            <a:ext cx="98889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02043F-0B12-4459-B216-77FC0E432486}"/>
              </a:ext>
            </a:extLst>
          </p:cNvPr>
          <p:cNvSpPr txBox="1"/>
          <p:nvPr/>
        </p:nvSpPr>
        <p:spPr>
          <a:xfrm rot="19516412">
            <a:off x="-200666" y="3726060"/>
            <a:ext cx="443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automate these Test?</a:t>
            </a:r>
            <a:endParaRPr lang="de-AT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F847-0EB3-4E51-ADD5-F5F3CAF51D5F}"/>
              </a:ext>
            </a:extLst>
          </p:cNvPr>
          <p:cNvSpPr txBox="1"/>
          <p:nvPr/>
        </p:nvSpPr>
        <p:spPr>
          <a:xfrm>
            <a:off x="6856682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desktop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computer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956-04E5-4467-B0BF-35DCBF4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Wiremock.org =! Wiremock </a:t>
            </a:r>
            <a:r>
              <a:rPr lang="en-US" dirty="0" err="1"/>
              <a:t>.net</a:t>
            </a:r>
            <a:endParaRPr lang="de-A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BEA7F6-4D52-43D9-A540-53605E5F0451}"/>
              </a:ext>
            </a:extLst>
          </p:cNvPr>
          <p:cNvGrpSpPr/>
          <p:nvPr/>
        </p:nvGrpSpPr>
        <p:grpSpPr>
          <a:xfrm>
            <a:off x="1861154" y="2905125"/>
            <a:ext cx="3208314" cy="1702400"/>
            <a:chOff x="1861154" y="2905125"/>
            <a:chExt cx="3208314" cy="1702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6ECBAD-EFFF-4BAF-A6F6-1AEE97C6F7CE}"/>
                </a:ext>
              </a:extLst>
            </p:cNvPr>
            <p:cNvSpPr txBox="1"/>
            <p:nvPr/>
          </p:nvSpPr>
          <p:spPr>
            <a:xfrm>
              <a:off x="1861154" y="3961194"/>
              <a:ext cx="3208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wiremock (.org)</a:t>
              </a: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82069CA2-FBF2-4150-922D-2F3FB09B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29" y="2905125"/>
              <a:ext cx="2295525" cy="10477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00D77C-C9AE-4ECF-9054-95F01274F125}"/>
              </a:ext>
            </a:extLst>
          </p:cNvPr>
          <p:cNvGrpSpPr/>
          <p:nvPr/>
        </p:nvGrpSpPr>
        <p:grpSpPr>
          <a:xfrm>
            <a:off x="6570852" y="2675723"/>
            <a:ext cx="4866782" cy="2391451"/>
            <a:chOff x="6551601" y="2752725"/>
            <a:chExt cx="4866782" cy="23914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F8E4B5-17CC-44BF-BFB0-C23BDB3FF34B}"/>
                </a:ext>
              </a:extLst>
            </p:cNvPr>
            <p:cNvSpPr txBox="1"/>
            <p:nvPr/>
          </p:nvSpPr>
          <p:spPr>
            <a:xfrm>
              <a:off x="7454356" y="3961194"/>
              <a:ext cx="288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wiremock </a:t>
              </a:r>
              <a:r>
                <a:rPr lang="en-US" sz="3600" dirty="0" err="1"/>
                <a:t>.net</a:t>
              </a:r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98E23-0655-4379-A651-DFDEDAC232D7}"/>
                </a:ext>
              </a:extLst>
            </p:cNvPr>
            <p:cNvSpPr/>
            <p:nvPr/>
          </p:nvSpPr>
          <p:spPr>
            <a:xfrm>
              <a:off x="6551601" y="4774844"/>
              <a:ext cx="48667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AT" dirty="0">
                  <a:solidFill>
                    <a:srgbClr val="C000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https://github.com/WireMock-Net/WireMock.Net</a:t>
              </a:r>
              <a:endParaRPr lang="de-AT" dirty="0">
                <a:solidFill>
                  <a:srgbClr val="C00000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14615D-0E24-4176-A03A-87464602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1119" y="2752725"/>
              <a:ext cx="1247775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5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906B2FF-A21D-4B61-B6B0-BB78EECA9242}"/>
              </a:ext>
            </a:extLst>
          </p:cNvPr>
          <p:cNvGrpSpPr/>
          <p:nvPr/>
        </p:nvGrpSpPr>
        <p:grpSpPr>
          <a:xfrm>
            <a:off x="2809997" y="725841"/>
            <a:ext cx="6353940" cy="4137508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86C2AE-7399-475D-86A8-30029236BE5F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8FF0AD-A60B-4611-80C5-2C48CAEC1094}"/>
                </a:ext>
              </a:extLst>
            </p:cNvPr>
            <p:cNvSpPr/>
            <p:nvPr/>
          </p:nvSpPr>
          <p:spPr>
            <a:xfrm>
              <a:off x="7678791" y="3411142"/>
              <a:ext cx="2223077" cy="334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23A35-4553-42A0-91C6-5F7EF55CBC43}"/>
              </a:ext>
            </a:extLst>
          </p:cNvPr>
          <p:cNvSpPr/>
          <p:nvPr/>
        </p:nvSpPr>
        <p:spPr>
          <a:xfrm>
            <a:off x="3362778" y="1217399"/>
            <a:ext cx="5248404" cy="33432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A (SUT)</a:t>
            </a:r>
          </a:p>
          <a:p>
            <a:pPr algn="ctr"/>
            <a:endParaRPr lang="de-AT" sz="4000" dirty="0"/>
          </a:p>
          <a:p>
            <a:pPr algn="ctr"/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95FB5-E0E4-4300-94F0-67D53FC358C3}"/>
              </a:ext>
            </a:extLst>
          </p:cNvPr>
          <p:cNvSpPr/>
          <p:nvPr/>
        </p:nvSpPr>
        <p:spPr>
          <a:xfrm>
            <a:off x="3362782" y="2939247"/>
            <a:ext cx="5248404" cy="16214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DAL/Service</a:t>
            </a:r>
            <a:endParaRPr lang="de-AT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5A3EC-6505-4EB2-BE71-2335F56E4079}"/>
              </a:ext>
            </a:extLst>
          </p:cNvPr>
          <p:cNvSpPr/>
          <p:nvPr/>
        </p:nvSpPr>
        <p:spPr>
          <a:xfrm rot="5400000">
            <a:off x="5762650" y="528714"/>
            <a:ext cx="448634" cy="5248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Interface</a:t>
            </a:r>
            <a:endParaRPr lang="de-AT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47C52-D0A5-44A4-9801-3A0B1C5E481E}"/>
              </a:ext>
            </a:extLst>
          </p:cNvPr>
          <p:cNvSpPr/>
          <p:nvPr/>
        </p:nvSpPr>
        <p:spPr>
          <a:xfrm>
            <a:off x="6169385" y="3387882"/>
            <a:ext cx="1845815" cy="404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3388A37-39B2-458A-B24A-66DBCABE5E0A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external Dependency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AFE929C-6692-4282-8965-F636BCAA6DCE}"/>
              </a:ext>
            </a:extLst>
          </p:cNvPr>
          <p:cNvGrpSpPr/>
          <p:nvPr/>
        </p:nvGrpSpPr>
        <p:grpSpPr>
          <a:xfrm>
            <a:off x="3033060" y="195944"/>
            <a:ext cx="4851916" cy="3159432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0FF693-45F5-47CA-8DF5-444D021BAAAC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DACB65-5432-4FA8-B518-559927A5813D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05AFC-CB33-48BE-AD3F-44603AD331B8}"/>
              </a:ext>
            </a:extLst>
          </p:cNvPr>
          <p:cNvGrpSpPr/>
          <p:nvPr/>
        </p:nvGrpSpPr>
        <p:grpSpPr>
          <a:xfrm>
            <a:off x="3577860" y="1055058"/>
            <a:ext cx="3467503" cy="2208809"/>
            <a:chOff x="1112292" y="1605200"/>
            <a:chExt cx="4944333" cy="31495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423A35-4553-42A0-91C6-5F7EF55CBC43}"/>
                </a:ext>
              </a:extLst>
            </p:cNvPr>
            <p:cNvSpPr/>
            <p:nvPr/>
          </p:nvSpPr>
          <p:spPr>
            <a:xfrm>
              <a:off x="1112299" y="1605200"/>
              <a:ext cx="4944323" cy="3149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 A (SUT)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63EA9-DB75-4CF4-A443-848DA08C2A5E}"/>
                </a:ext>
              </a:extLst>
            </p:cNvPr>
            <p:cNvGrpSpPr/>
            <p:nvPr/>
          </p:nvGrpSpPr>
          <p:grpSpPr>
            <a:xfrm>
              <a:off x="1112292" y="3217251"/>
              <a:ext cx="4944333" cy="1537500"/>
              <a:chOff x="1112292" y="3217251"/>
              <a:chExt cx="4944333" cy="15375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95FB5-E0E4-4300-94F0-67D53FC358C3}"/>
                  </a:ext>
                </a:extLst>
              </p:cNvPr>
              <p:cNvSpPr/>
              <p:nvPr/>
            </p:nvSpPr>
            <p:spPr>
              <a:xfrm>
                <a:off x="1112302" y="3227288"/>
                <a:ext cx="4944323" cy="15274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DAL</a:t>
                </a:r>
                <a:endParaRPr lang="de-AT" sz="2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5A3EC-6505-4EB2-BE71-2335F56E4079}"/>
                  </a:ext>
                </a:extLst>
              </p:cNvPr>
              <p:cNvSpPr/>
              <p:nvPr/>
            </p:nvSpPr>
            <p:spPr>
              <a:xfrm rot="5400000">
                <a:off x="3373127" y="956416"/>
                <a:ext cx="422641" cy="494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/>
                  <a:t>Interface</a:t>
                </a:r>
                <a:endParaRPr lang="de-AT" sz="1600" dirty="0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A08C2EA0-BAAB-417E-96F8-8E41395468E4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external Dependency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6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AFE929C-6692-4282-8965-F636BCAA6DCE}"/>
              </a:ext>
            </a:extLst>
          </p:cNvPr>
          <p:cNvGrpSpPr/>
          <p:nvPr/>
        </p:nvGrpSpPr>
        <p:grpSpPr>
          <a:xfrm>
            <a:off x="3033060" y="195944"/>
            <a:ext cx="4851916" cy="3159432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0FF693-45F5-47CA-8DF5-444D021BAAAC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DACB65-5432-4FA8-B518-559927A5813D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B6D15E-350A-4207-BF7A-9807B5066D60}"/>
              </a:ext>
            </a:extLst>
          </p:cNvPr>
          <p:cNvGrpSpPr/>
          <p:nvPr/>
        </p:nvGrpSpPr>
        <p:grpSpPr>
          <a:xfrm>
            <a:off x="3389152" y="4188598"/>
            <a:ext cx="6539217" cy="1854547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ABA18D-EBFF-44CD-B61B-74E416F77CF2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2913B12-404D-4654-AD85-3781250FC594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 dependency</a:t>
              </a:r>
              <a:endParaRPr lang="de-AT" dirty="0"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64B70A-BF2A-4FC4-B430-3097C6D8439D}"/>
              </a:ext>
            </a:extLst>
          </p:cNvPr>
          <p:cNvSpPr/>
          <p:nvPr/>
        </p:nvSpPr>
        <p:spPr>
          <a:xfrm>
            <a:off x="8396049" y="4685177"/>
            <a:ext cx="1387068" cy="1203070"/>
          </a:xfrm>
          <a:prstGeom prst="flowChartMagneticDisk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  <a:p>
            <a:pPr algn="ctr"/>
            <a:r>
              <a:rPr lang="en-US" sz="1400" dirty="0"/>
              <a:t>(contains</a:t>
            </a:r>
          </a:p>
          <a:p>
            <a:pPr algn="ctr"/>
            <a:r>
              <a:rPr lang="en-US" sz="1400" dirty="0"/>
              <a:t>5 customers)</a:t>
            </a:r>
            <a:endParaRPr lang="de-AT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19D43E-5B60-4B28-AA0B-41EA9C040C3F}"/>
              </a:ext>
            </a:extLst>
          </p:cNvPr>
          <p:cNvGrpSpPr/>
          <p:nvPr/>
        </p:nvGrpSpPr>
        <p:grpSpPr>
          <a:xfrm rot="5400000">
            <a:off x="4017163" y="2842017"/>
            <a:ext cx="871229" cy="1749838"/>
            <a:chOff x="7069759" y="3076731"/>
            <a:chExt cx="4707827" cy="174983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EA0C96-6EE5-4C3F-869B-2E1864A5B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0027" y="3951649"/>
              <a:ext cx="2597559" cy="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71BDCA-8E12-4C6A-8811-235EE210F02A}"/>
                </a:ext>
              </a:extLst>
            </p:cNvPr>
            <p:cNvSpPr txBox="1"/>
            <p:nvPr/>
          </p:nvSpPr>
          <p:spPr>
            <a:xfrm>
              <a:off x="7069759" y="3076731"/>
              <a:ext cx="1353706" cy="174983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/>
                <a:t>getAllCustomer</a:t>
              </a:r>
              <a:endParaRPr lang="de-AT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297E6-BF26-4A61-8017-3555B03DEB02}"/>
              </a:ext>
            </a:extLst>
          </p:cNvPr>
          <p:cNvGrpSpPr/>
          <p:nvPr/>
        </p:nvGrpSpPr>
        <p:grpSpPr>
          <a:xfrm rot="5400000">
            <a:off x="5903716" y="2522559"/>
            <a:ext cx="914783" cy="2569585"/>
            <a:chOff x="6354214" y="3682448"/>
            <a:chExt cx="2539504" cy="25695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DDC3D5-78E2-434C-9267-D55FA89089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00331" y="4520566"/>
              <a:ext cx="0" cy="129223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A6AAD7-851B-4C8B-B38E-D47A2090C20D}"/>
                </a:ext>
              </a:extLst>
            </p:cNvPr>
            <p:cNvSpPr txBox="1"/>
            <p:nvPr/>
          </p:nvSpPr>
          <p:spPr>
            <a:xfrm rot="10800000">
              <a:off x="6672253" y="3682448"/>
              <a:ext cx="2221465" cy="2569585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2000" dirty="0"/>
                <a:t>5 Customer actual (number of customers)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05AFC-CB33-48BE-AD3F-44603AD331B8}"/>
              </a:ext>
            </a:extLst>
          </p:cNvPr>
          <p:cNvGrpSpPr/>
          <p:nvPr/>
        </p:nvGrpSpPr>
        <p:grpSpPr>
          <a:xfrm>
            <a:off x="3577860" y="1055058"/>
            <a:ext cx="3467503" cy="2208809"/>
            <a:chOff x="1112292" y="1605200"/>
            <a:chExt cx="4944333" cy="31495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423A35-4553-42A0-91C6-5F7EF55CBC43}"/>
                </a:ext>
              </a:extLst>
            </p:cNvPr>
            <p:cNvSpPr/>
            <p:nvPr/>
          </p:nvSpPr>
          <p:spPr>
            <a:xfrm>
              <a:off x="1112299" y="1605200"/>
              <a:ext cx="4944323" cy="3149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 A (SUT)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63EA9-DB75-4CF4-A443-848DA08C2A5E}"/>
                </a:ext>
              </a:extLst>
            </p:cNvPr>
            <p:cNvGrpSpPr/>
            <p:nvPr/>
          </p:nvGrpSpPr>
          <p:grpSpPr>
            <a:xfrm>
              <a:off x="1112292" y="3217251"/>
              <a:ext cx="4944333" cy="1537500"/>
              <a:chOff x="1112292" y="3217251"/>
              <a:chExt cx="4944333" cy="15375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95FB5-E0E4-4300-94F0-67D53FC358C3}"/>
                  </a:ext>
                </a:extLst>
              </p:cNvPr>
              <p:cNvSpPr/>
              <p:nvPr/>
            </p:nvSpPr>
            <p:spPr>
              <a:xfrm>
                <a:off x="1112302" y="3227288"/>
                <a:ext cx="4944323" cy="15274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DAL</a:t>
                </a:r>
                <a:endParaRPr lang="de-AT" sz="2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5A3EC-6505-4EB2-BE71-2335F56E4079}"/>
                  </a:ext>
                </a:extLst>
              </p:cNvPr>
              <p:cNvSpPr/>
              <p:nvPr/>
            </p:nvSpPr>
            <p:spPr>
              <a:xfrm rot="5400000">
                <a:off x="3373127" y="956416"/>
                <a:ext cx="422641" cy="494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/>
                  <a:t>Interface</a:t>
                </a:r>
                <a:endParaRPr lang="de-AT" sz="1600" dirty="0"/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F0DA7-6AE9-4153-9F81-E0712C52888F}"/>
              </a:ext>
            </a:extLst>
          </p:cNvPr>
          <p:cNvSpPr/>
          <p:nvPr/>
        </p:nvSpPr>
        <p:spPr>
          <a:xfrm>
            <a:off x="3593958" y="4347041"/>
            <a:ext cx="3467489" cy="155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E</a:t>
            </a:r>
          </a:p>
          <a:p>
            <a:pPr algn="ctr"/>
            <a:r>
              <a:rPr lang="en-US" sz="2400" dirty="0"/>
              <a:t>(extern Service)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2A9593-E694-44D7-B874-718BF0213C5F}"/>
              </a:ext>
            </a:extLst>
          </p:cNvPr>
          <p:cNvCxnSpPr>
            <a:cxnSpLocks/>
          </p:cNvCxnSpPr>
          <p:nvPr/>
        </p:nvCxnSpPr>
        <p:spPr>
          <a:xfrm>
            <a:off x="7130642" y="5286712"/>
            <a:ext cx="1030515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0E2E0-4C21-4A99-82C9-C0EF73B50B50}"/>
              </a:ext>
            </a:extLst>
          </p:cNvPr>
          <p:cNvCxnSpPr/>
          <p:nvPr/>
        </p:nvCxnSpPr>
        <p:spPr>
          <a:xfrm>
            <a:off x="5327697" y="319447"/>
            <a:ext cx="0" cy="679508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134D13-B4F1-4CC7-9522-01530AE28F3D}"/>
              </a:ext>
            </a:extLst>
          </p:cNvPr>
          <p:cNvCxnSpPr>
            <a:cxnSpLocks/>
          </p:cNvCxnSpPr>
          <p:nvPr/>
        </p:nvCxnSpPr>
        <p:spPr>
          <a:xfrm>
            <a:off x="5327697" y="1736521"/>
            <a:ext cx="0" cy="41417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08C2EA0-BAAB-417E-96F8-8E41395468E4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external Dependency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0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AFE929C-6692-4282-8965-F636BCAA6DCE}"/>
              </a:ext>
            </a:extLst>
          </p:cNvPr>
          <p:cNvGrpSpPr/>
          <p:nvPr/>
        </p:nvGrpSpPr>
        <p:grpSpPr>
          <a:xfrm>
            <a:off x="3033060" y="195944"/>
            <a:ext cx="4851916" cy="3159432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0FF693-45F5-47CA-8DF5-444D021BAAAC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DACB65-5432-4FA8-B518-559927A5813D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class</a:t>
              </a:r>
              <a:endParaRPr lang="de-AT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B6D15E-350A-4207-BF7A-9807B5066D60}"/>
              </a:ext>
            </a:extLst>
          </p:cNvPr>
          <p:cNvGrpSpPr/>
          <p:nvPr/>
        </p:nvGrpSpPr>
        <p:grpSpPr>
          <a:xfrm>
            <a:off x="3389152" y="4188598"/>
            <a:ext cx="6539217" cy="1854547"/>
            <a:chOff x="3259122" y="3378408"/>
            <a:chExt cx="6669247" cy="2685650"/>
          </a:xfrm>
          <a:solidFill>
            <a:srgbClr val="000000">
              <a:alpha val="21961"/>
            </a:srgb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ABA18D-EBFF-44CD-B61B-74E416F77CF2}"/>
                </a:ext>
              </a:extLst>
            </p:cNvPr>
            <p:cNvSpPr/>
            <p:nvPr/>
          </p:nvSpPr>
          <p:spPr>
            <a:xfrm>
              <a:off x="3259122" y="3378408"/>
              <a:ext cx="6669247" cy="2685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				</a:t>
              </a:r>
              <a:endParaRPr lang="de-AT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2913B12-404D-4654-AD85-3781250FC594}"/>
                </a:ext>
              </a:extLst>
            </p:cNvPr>
            <p:cNvSpPr/>
            <p:nvPr/>
          </p:nvSpPr>
          <p:spPr>
            <a:xfrm>
              <a:off x="7678791" y="3411142"/>
              <a:ext cx="2223077" cy="492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 dependency</a:t>
              </a:r>
              <a:endParaRPr lang="de-AT" dirty="0"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64B70A-BF2A-4FC4-B430-3097C6D8439D}"/>
              </a:ext>
            </a:extLst>
          </p:cNvPr>
          <p:cNvSpPr/>
          <p:nvPr/>
        </p:nvSpPr>
        <p:spPr>
          <a:xfrm>
            <a:off x="8396049" y="4685177"/>
            <a:ext cx="1387068" cy="1203070"/>
          </a:xfrm>
          <a:prstGeom prst="flowChartMagneticDisk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  <a:p>
            <a:pPr algn="ctr"/>
            <a:r>
              <a:rPr lang="en-US" sz="1400" dirty="0"/>
              <a:t>(contains</a:t>
            </a:r>
          </a:p>
          <a:p>
            <a:pPr algn="ctr"/>
            <a:r>
              <a:rPr lang="en-US" sz="1400" dirty="0"/>
              <a:t>5 customers)</a:t>
            </a:r>
            <a:endParaRPr lang="de-AT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19D43E-5B60-4B28-AA0B-41EA9C040C3F}"/>
              </a:ext>
            </a:extLst>
          </p:cNvPr>
          <p:cNvGrpSpPr/>
          <p:nvPr/>
        </p:nvGrpSpPr>
        <p:grpSpPr>
          <a:xfrm rot="5400000">
            <a:off x="4017163" y="2842017"/>
            <a:ext cx="871229" cy="1749838"/>
            <a:chOff x="7069759" y="3076731"/>
            <a:chExt cx="4707827" cy="174983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EA0C96-6EE5-4C3F-869B-2E1864A5B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0027" y="3951649"/>
              <a:ext cx="2597559" cy="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71BDCA-8E12-4C6A-8811-235EE210F02A}"/>
                </a:ext>
              </a:extLst>
            </p:cNvPr>
            <p:cNvSpPr txBox="1"/>
            <p:nvPr/>
          </p:nvSpPr>
          <p:spPr>
            <a:xfrm>
              <a:off x="7069759" y="3076731"/>
              <a:ext cx="1353706" cy="174983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/>
                <a:t>getAllCustomer</a:t>
              </a:r>
              <a:endParaRPr lang="de-AT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297E6-BF26-4A61-8017-3555B03DEB02}"/>
              </a:ext>
            </a:extLst>
          </p:cNvPr>
          <p:cNvGrpSpPr/>
          <p:nvPr/>
        </p:nvGrpSpPr>
        <p:grpSpPr>
          <a:xfrm rot="5400000">
            <a:off x="5903716" y="2522559"/>
            <a:ext cx="914783" cy="2569585"/>
            <a:chOff x="6354214" y="3682448"/>
            <a:chExt cx="2539504" cy="25695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DDC3D5-78E2-434C-9267-D55FA89089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00331" y="4520566"/>
              <a:ext cx="0" cy="129223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A6AAD7-851B-4C8B-B38E-D47A2090C20D}"/>
                </a:ext>
              </a:extLst>
            </p:cNvPr>
            <p:cNvSpPr txBox="1"/>
            <p:nvPr/>
          </p:nvSpPr>
          <p:spPr>
            <a:xfrm rot="10800000">
              <a:off x="6672253" y="3682448"/>
              <a:ext cx="2221465" cy="2569585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2000" dirty="0"/>
                <a:t>5 Customer actual (number of customers)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05AFC-CB33-48BE-AD3F-44603AD331B8}"/>
              </a:ext>
            </a:extLst>
          </p:cNvPr>
          <p:cNvGrpSpPr/>
          <p:nvPr/>
        </p:nvGrpSpPr>
        <p:grpSpPr>
          <a:xfrm>
            <a:off x="3577860" y="1055058"/>
            <a:ext cx="3467503" cy="2208809"/>
            <a:chOff x="1112292" y="1605200"/>
            <a:chExt cx="4944333" cy="31495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423A35-4553-42A0-91C6-5F7EF55CBC43}"/>
                </a:ext>
              </a:extLst>
            </p:cNvPr>
            <p:cNvSpPr/>
            <p:nvPr/>
          </p:nvSpPr>
          <p:spPr>
            <a:xfrm>
              <a:off x="1112299" y="1605200"/>
              <a:ext cx="4944323" cy="3149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 A (SUT)</a:t>
              </a:r>
            </a:p>
            <a:p>
              <a:pPr algn="ctr"/>
              <a:endParaRPr lang="de-AT" sz="4000" dirty="0"/>
            </a:p>
            <a:p>
              <a:pPr algn="ctr"/>
              <a:endParaRPr lang="en-US" sz="4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63EA9-DB75-4CF4-A443-848DA08C2A5E}"/>
                </a:ext>
              </a:extLst>
            </p:cNvPr>
            <p:cNvGrpSpPr/>
            <p:nvPr/>
          </p:nvGrpSpPr>
          <p:grpSpPr>
            <a:xfrm>
              <a:off x="1112292" y="3217251"/>
              <a:ext cx="4944333" cy="1537500"/>
              <a:chOff x="1112292" y="3217251"/>
              <a:chExt cx="4944333" cy="15375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D95FB5-E0E4-4300-94F0-67D53FC358C3}"/>
                  </a:ext>
                </a:extLst>
              </p:cNvPr>
              <p:cNvSpPr/>
              <p:nvPr/>
            </p:nvSpPr>
            <p:spPr>
              <a:xfrm>
                <a:off x="1112302" y="3227288"/>
                <a:ext cx="4944323" cy="15274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DAL</a:t>
                </a:r>
                <a:endParaRPr lang="de-AT" sz="2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5A3EC-6505-4EB2-BE71-2335F56E4079}"/>
                  </a:ext>
                </a:extLst>
              </p:cNvPr>
              <p:cNvSpPr/>
              <p:nvPr/>
            </p:nvSpPr>
            <p:spPr>
              <a:xfrm rot="5400000">
                <a:off x="3373127" y="956416"/>
                <a:ext cx="422641" cy="494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/>
                  <a:t>Interface</a:t>
                </a:r>
                <a:endParaRPr lang="de-AT" sz="1600" dirty="0"/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F0DA7-6AE9-4153-9F81-E0712C52888F}"/>
              </a:ext>
            </a:extLst>
          </p:cNvPr>
          <p:cNvSpPr/>
          <p:nvPr/>
        </p:nvSpPr>
        <p:spPr>
          <a:xfrm>
            <a:off x="3593958" y="4347041"/>
            <a:ext cx="3467489" cy="155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E</a:t>
            </a:r>
          </a:p>
          <a:p>
            <a:pPr algn="ctr"/>
            <a:r>
              <a:rPr lang="en-US" sz="2400" dirty="0"/>
              <a:t>(extern Service)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2A9593-E694-44D7-B874-718BF0213C5F}"/>
              </a:ext>
            </a:extLst>
          </p:cNvPr>
          <p:cNvCxnSpPr>
            <a:cxnSpLocks/>
          </p:cNvCxnSpPr>
          <p:nvPr/>
        </p:nvCxnSpPr>
        <p:spPr>
          <a:xfrm>
            <a:off x="7130642" y="5286712"/>
            <a:ext cx="1030515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0E2E0-4C21-4A99-82C9-C0EF73B50B50}"/>
              </a:ext>
            </a:extLst>
          </p:cNvPr>
          <p:cNvCxnSpPr/>
          <p:nvPr/>
        </p:nvCxnSpPr>
        <p:spPr>
          <a:xfrm>
            <a:off x="5327697" y="319447"/>
            <a:ext cx="0" cy="679508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134D13-B4F1-4CC7-9522-01530AE28F3D}"/>
              </a:ext>
            </a:extLst>
          </p:cNvPr>
          <p:cNvCxnSpPr>
            <a:cxnSpLocks/>
          </p:cNvCxnSpPr>
          <p:nvPr/>
        </p:nvCxnSpPr>
        <p:spPr>
          <a:xfrm>
            <a:off x="5327697" y="1736521"/>
            <a:ext cx="0" cy="41417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0655149C-A3EF-4068-A533-BCB06503099B}"/>
              </a:ext>
            </a:extLst>
          </p:cNvPr>
          <p:cNvSpPr/>
          <p:nvPr/>
        </p:nvSpPr>
        <p:spPr>
          <a:xfrm>
            <a:off x="4803632" y="3693333"/>
            <a:ext cx="2569583" cy="256958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08C2EA0-BAAB-417E-96F8-8E41395468E4}"/>
              </a:ext>
            </a:extLst>
          </p:cNvPr>
          <p:cNvSpPr txBox="1">
            <a:spLocks/>
          </p:cNvSpPr>
          <p:nvPr/>
        </p:nvSpPr>
        <p:spPr>
          <a:xfrm>
            <a:off x="0" y="6141720"/>
            <a:ext cx="12192000" cy="71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Test setup with external Dependency</a:t>
            </a:r>
            <a:endParaRPr lang="de-AT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A85843-6D87-4EAE-B49F-2E68D04F5D1D}"/>
              </a:ext>
            </a:extLst>
          </p:cNvPr>
          <p:cNvGrpSpPr/>
          <p:nvPr/>
        </p:nvGrpSpPr>
        <p:grpSpPr>
          <a:xfrm>
            <a:off x="7836369" y="4230929"/>
            <a:ext cx="1946748" cy="1646612"/>
            <a:chOff x="7836369" y="4230929"/>
            <a:chExt cx="1946748" cy="16466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6DCB0B-3243-47F0-B0AB-790EEEFC2C5B}"/>
                </a:ext>
              </a:extLst>
            </p:cNvPr>
            <p:cNvSpPr/>
            <p:nvPr/>
          </p:nvSpPr>
          <p:spPr>
            <a:xfrm>
              <a:off x="8441846" y="5447757"/>
              <a:ext cx="417891" cy="4297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978BAD-8B62-44BC-939C-60C04DAD8F64}"/>
                </a:ext>
              </a:extLst>
            </p:cNvPr>
            <p:cNvSpPr/>
            <p:nvPr/>
          </p:nvSpPr>
          <p:spPr>
            <a:xfrm>
              <a:off x="7836369" y="4230929"/>
              <a:ext cx="1946748" cy="369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32143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956-04E5-4467-B0BF-35DCBF4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mocking?</a:t>
            </a:r>
            <a:endParaRPr lang="de-A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3C810A-EE07-4A0E-9844-229BFE41780F}"/>
              </a:ext>
            </a:extLst>
          </p:cNvPr>
          <p:cNvGrpSpPr/>
          <p:nvPr/>
        </p:nvGrpSpPr>
        <p:grpSpPr>
          <a:xfrm>
            <a:off x="1085509" y="2963520"/>
            <a:ext cx="4487956" cy="2710758"/>
            <a:chOff x="461705" y="2808249"/>
            <a:chExt cx="4719562" cy="28506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6ECBAD-EFFF-4BAF-A6F6-1AEE97C6F7CE}"/>
                </a:ext>
              </a:extLst>
            </p:cNvPr>
            <p:cNvSpPr txBox="1"/>
            <p:nvPr/>
          </p:nvSpPr>
          <p:spPr>
            <a:xfrm>
              <a:off x="461705" y="5135679"/>
              <a:ext cx="4719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mocking framework 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C12FE6CD-195C-4E29-9621-FB1492CCE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773" y="4069686"/>
              <a:ext cx="1490371" cy="948947"/>
            </a:xfrm>
            <a:prstGeom prst="rect">
              <a:avLst/>
            </a:prstGeom>
          </p:spPr>
        </p:pic>
        <p:pic>
          <p:nvPicPr>
            <p:cNvPr id="10" name="Picture 9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7BAFAE23-3E35-4560-A9CA-C773BBB6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458" y="2808249"/>
              <a:ext cx="1102239" cy="1102239"/>
            </a:xfrm>
            <a:prstGeom prst="rect">
              <a:avLst/>
            </a:prstGeom>
          </p:spPr>
        </p:pic>
        <p:pic>
          <p:nvPicPr>
            <p:cNvPr id="12" name="Picture 1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BEEF3EA8-D386-43B6-A010-374E2BE0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388" y="3931705"/>
              <a:ext cx="1224911" cy="1224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9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625</Words>
  <Application>Microsoft Office PowerPoint</Application>
  <PresentationFormat>Widescreen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Wiremock .net</vt:lpstr>
      <vt:lpstr>Richard Winterhalder</vt:lpstr>
      <vt:lpstr>Problem?</vt:lpstr>
      <vt:lpstr>Wiremock.org =! Wiremock .net</vt:lpstr>
      <vt:lpstr>PowerPoint Presentation</vt:lpstr>
      <vt:lpstr>PowerPoint Presentation</vt:lpstr>
      <vt:lpstr>PowerPoint Presentation</vt:lpstr>
      <vt:lpstr>PowerPoint Presentation</vt:lpstr>
      <vt:lpstr>mocking?</vt:lpstr>
      <vt:lpstr>PowerPoint Presentation</vt:lpstr>
      <vt:lpstr>mocking?</vt:lpstr>
      <vt:lpstr>PowerPoint Presentation</vt:lpstr>
      <vt:lpstr>mocking?</vt:lpstr>
      <vt:lpstr>PowerPoint Presentation</vt:lpstr>
      <vt:lpstr>What is wiremock?</vt:lpstr>
      <vt:lpstr>Demo</vt:lpstr>
      <vt:lpstr>Example from practice</vt:lpstr>
      <vt:lpstr>Example from practice</vt:lpstr>
      <vt:lpstr>Example from practice</vt:lpstr>
      <vt:lpstr>Wiremock Standalone</vt:lpstr>
      <vt:lpstr>Wiremock standalone Recoding Mode</vt:lpstr>
      <vt:lpstr>Wiremock standalone Recoding Mode</vt:lpstr>
      <vt:lpstr>Wiremock standalone Recoding Mode</vt:lpstr>
      <vt:lpstr>Wiremock standalone Recoding Mode</vt:lpstr>
      <vt:lpstr>Wiremock standalone Recoding Mode</vt:lpstr>
      <vt:lpstr>Wiremock standalone Recoding Mode</vt:lpstr>
      <vt:lpstr>Wiremock standalone Play mode</vt:lpstr>
      <vt:lpstr>Wiremock Standalone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Winterhalder</dc:creator>
  <cp:lastModifiedBy>Richard Winterhalder</cp:lastModifiedBy>
  <cp:revision>139</cp:revision>
  <dcterms:created xsi:type="dcterms:W3CDTF">2020-02-03T09:40:56Z</dcterms:created>
  <dcterms:modified xsi:type="dcterms:W3CDTF">2020-02-11T15:26:03Z</dcterms:modified>
</cp:coreProperties>
</file>