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>
        <p:scale>
          <a:sx n="84" d="100"/>
          <a:sy n="84" d="100"/>
        </p:scale>
        <p:origin x="880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F3BF0-03B8-6F4C-986A-7DBB54708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3D90BB-7154-F794-655B-3FBAD5D55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A1024-CA20-4103-3D6D-24C637810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C0651-1CE3-E042-BA94-A37B7764BB17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62C74-5201-9C0A-2F1F-202EE3743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52D87-DAD3-C9FE-51C5-252BF3826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49A0-3277-0B4B-98F5-94E645856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42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B6AA7-0FB9-B4FE-BF3B-E7B95414C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C5986-A357-2A47-675A-53BB8801C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A8B9B-4A66-DA04-92FE-E27FE41B6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C0651-1CE3-E042-BA94-A37B7764BB17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D8A02-9A30-49EF-FA30-9B78007EA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EABB6-FC49-5220-7E26-90ECACF6B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49A0-3277-0B4B-98F5-94E645856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28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5D65D7-CA04-A4B8-78A6-0AA256A7B7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DD3752-D7A7-F014-7D2D-5F2764A77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05CEA-C062-5419-59C2-62FCC6FC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C0651-1CE3-E042-BA94-A37B7764BB17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26379-5E37-0A67-F6DE-FCC8ECF9A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C8283-0A83-2FE3-2168-842DA878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49A0-3277-0B4B-98F5-94E645856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5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61A0-CFF2-77E3-381A-D66B5E0FA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B05FF-DEF2-5F71-9149-55CE98328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EC123-99C9-EAE2-E25D-A83BA5CA0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C0651-1CE3-E042-BA94-A37B7764BB17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39A96-4316-F69A-E955-E2E27FF4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33537-5A6A-AA3A-8F99-00968350D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49A0-3277-0B4B-98F5-94E645856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33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755C-6B89-C21E-2D24-113309166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BFD4B-DF5E-0A37-3E2D-0274E3258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901A2-8DA7-864D-0ACF-E51D8072D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C0651-1CE3-E042-BA94-A37B7764BB17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4FDD0-1F9B-7B1B-2792-482338E0E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9292E-7E1D-AC66-83FE-FE80AC91B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49A0-3277-0B4B-98F5-94E645856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79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0B4E0-0F3D-175C-8FA5-B499AA936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DF1BD-8296-F6B3-C4FB-E3FCBFF37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A6C7F-7022-B715-7A46-C0ABF1872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4589D-F1D6-86BD-9C4C-EC2B6F93E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C0651-1CE3-E042-BA94-A37B7764BB17}" type="datetimeFigureOut">
              <a:rPr lang="en-US" smtClean="0"/>
              <a:t>7/20/22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9AB3E-6684-F3F3-5A8D-381BE458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CB794-FB9E-C335-BD1F-199E33F1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49A0-3277-0B4B-98F5-94E645856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52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1BE65-2C28-3ADC-5764-69BED2FC3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F2A36-FF94-5734-113C-7C0E8E07F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EC40F-8F9A-5E78-0D33-4AA6E7039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E129A5-449E-D3BC-176E-43BFB7E79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FF3F8A-3A01-C4FD-AA00-334EC5C88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06A1C-47A3-EC10-CBC1-C0C8A9566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C0651-1CE3-E042-BA94-A37B7764BB17}" type="datetimeFigureOut">
              <a:rPr lang="en-US" smtClean="0"/>
              <a:t>7/20/22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D09CAE-10C8-2FE8-4440-35CC87977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0D76F2-F4A7-E267-4205-6086CAD87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49A0-3277-0B4B-98F5-94E645856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61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44DF9-229B-5556-D1E4-68B4DFB4F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24E67D-0AFD-F26B-2371-B2455F47C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C0651-1CE3-E042-BA94-A37B7764BB17}" type="datetimeFigureOut">
              <a:rPr lang="en-US" smtClean="0"/>
              <a:t>7/20/22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F310F-732A-1D3D-CF18-9BAC10320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64BAA5-3293-B007-5B78-31B6B2DDE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49A0-3277-0B4B-98F5-94E645856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4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2A154A-E08B-2999-55F3-CFDAF83EE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C0651-1CE3-E042-BA94-A37B7764BB17}" type="datetimeFigureOut">
              <a:rPr lang="en-US" smtClean="0"/>
              <a:t>7/20/22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9D5364-4D6C-421E-5F35-FB7DEB5A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82893-95A8-1797-1DE8-C2D303A0B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49A0-3277-0B4B-98F5-94E645856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9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222D4-BB71-A1AD-5224-36B5414FC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1181E-A8E3-0571-0B93-C76E70865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44FFDC-E391-46D2-E284-8664938A0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D9519-D7A2-8BE1-1C00-29192C1CA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C0651-1CE3-E042-BA94-A37B7764BB17}" type="datetimeFigureOut">
              <a:rPr lang="en-US" smtClean="0"/>
              <a:t>7/20/22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E70EB-E09C-DBE3-4B65-5AB953573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C1BBE-D0FD-7005-A81C-50382BDA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49A0-3277-0B4B-98F5-94E645856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2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16FA2-0E35-B085-46F1-00F076AA0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55EF60-901C-AE30-AE21-F28796A76A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D89557-2097-5345-5279-DEEA68889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6724E-C253-C362-443A-8FB4AA543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C0651-1CE3-E042-BA94-A37B7764BB17}" type="datetimeFigureOut">
              <a:rPr lang="en-US" smtClean="0"/>
              <a:t>7/20/22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9046F-F615-0D8A-06D8-0BC1FDC9C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4E63A-DD74-783B-D5E2-2BD428A1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49A0-3277-0B4B-98F5-94E645856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32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3B7D8B-F1F0-4E84-B1C4-CD5B2902A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3AB42-678A-781E-ABD0-5851C5A2F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22E6F-9A20-22A1-8ABC-CAB0371751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C0651-1CE3-E042-BA94-A37B7764BB17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2A9A4-0AB7-6FF5-906F-090E4B24B2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209F8-EB81-79CE-3CDD-5E1F52A0B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E49A0-3277-0B4B-98F5-94E645856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82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imeanddate.com/worldclock/converter.html?iso=20220724T185000&amp;p1=18" TargetMode="External"/><Relationship Id="rId13" Type="http://schemas.openxmlformats.org/officeDocument/2006/relationships/hyperlink" Target="https://www.timeanddate.com/worldclock/converter.html?iso=20220724T2130000&amp;p1=18" TargetMode="External"/><Relationship Id="rId18" Type="http://schemas.openxmlformats.org/officeDocument/2006/relationships/hyperlink" Target="https://github.com/richiehodel/Botany2022_DLworkshop/blob/main/5_create_annotated_datasets" TargetMode="External"/><Relationship Id="rId3" Type="http://schemas.openxmlformats.org/officeDocument/2006/relationships/hyperlink" Target="https://www.timeanddate.com/worldclock/converter.html?iso=20220724T171500&amp;p1=18" TargetMode="External"/><Relationship Id="rId21" Type="http://schemas.openxmlformats.org/officeDocument/2006/relationships/hyperlink" Target="https://github.com/richiehodel/Botany2022_DLworkshop/blob/main/6_model_training" TargetMode="External"/><Relationship Id="rId7" Type="http://schemas.openxmlformats.org/officeDocument/2006/relationships/hyperlink" Target="https://www.timeanddate.com/worldclock/converter.html?iso=20220724T180000&amp;p1=18" TargetMode="External"/><Relationship Id="rId12" Type="http://schemas.openxmlformats.org/officeDocument/2006/relationships/hyperlink" Target="https://github.com/richiehodel/Botany2022_DLworkshop/blob/main/3_image_acquisition" TargetMode="External"/><Relationship Id="rId17" Type="http://schemas.openxmlformats.org/officeDocument/2006/relationships/hyperlink" Target="https://www.timeanddate.com/worldclock/converter.html?iso=20220724T2300000&amp;p1=18" TargetMode="External"/><Relationship Id="rId2" Type="http://schemas.openxmlformats.org/officeDocument/2006/relationships/hyperlink" Target="https://www.timeanddate.com/worldclock/converter.html?iso=20220724T170000&amp;p1=18" TargetMode="External"/><Relationship Id="rId16" Type="http://schemas.openxmlformats.org/officeDocument/2006/relationships/hyperlink" Target="https://www.timeanddate.com/worldclock/converter.html?iso=20220724T2230000&amp;p1=18" TargetMode="External"/><Relationship Id="rId20" Type="http://schemas.openxmlformats.org/officeDocument/2006/relationships/hyperlink" Target="https://www.timeanddate.com/worldclock/converter.html?iso=20220724T2400000&amp;p1=18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richiehodel/Botany2022_DLworkshop/blob/main/1_case_studies" TargetMode="External"/><Relationship Id="rId11" Type="http://schemas.openxmlformats.org/officeDocument/2006/relationships/hyperlink" Target="https://www.timeanddate.com/worldclock/converter.html?iso=20220724T195000&amp;p1=18" TargetMode="External"/><Relationship Id="rId5" Type="http://schemas.openxmlformats.org/officeDocument/2006/relationships/hyperlink" Target="https://www.timeanddate.com/worldclock/converter.html?iso=20220724T175000&amp;p1=18" TargetMode="External"/><Relationship Id="rId15" Type="http://schemas.openxmlformats.org/officeDocument/2006/relationships/hyperlink" Target="https://github.com/richiehodel/Botany2022_DLworkshop/blob/main/4_data_processing" TargetMode="External"/><Relationship Id="rId23" Type="http://schemas.openxmlformats.org/officeDocument/2006/relationships/image" Target="../media/image2.jpg"/><Relationship Id="rId10" Type="http://schemas.openxmlformats.org/officeDocument/2006/relationships/hyperlink" Target="https://www.timeanddate.com/worldclock/converter.html?iso=20220724T190000&amp;p1=18" TargetMode="External"/><Relationship Id="rId19" Type="http://schemas.openxmlformats.org/officeDocument/2006/relationships/hyperlink" Target="https://www.timeanddate.com/worldclock/converter.html?iso=20220724T2310000&amp;p1=18" TargetMode="External"/><Relationship Id="rId4" Type="http://schemas.openxmlformats.org/officeDocument/2006/relationships/hyperlink" Target="https://www.timeanddate.com/worldclock/converter.html?iso=20220724T172000&amp;p1=18" TargetMode="External"/><Relationship Id="rId9" Type="http://schemas.openxmlformats.org/officeDocument/2006/relationships/hyperlink" Target="https://github.com/richiehodel/Botany2022_DLworkshop/blob/main/2_jupyter_on_colab" TargetMode="External"/><Relationship Id="rId14" Type="http://schemas.openxmlformats.org/officeDocument/2006/relationships/hyperlink" Target="https://www.timeanddate.com/worldclock/converter.html?iso=20220724T2220000&amp;p1=18" TargetMode="External"/><Relationship Id="rId2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therpad.wikimedia.org/p/Botany2022_DLworkshop" TargetMode="External"/><Relationship Id="rId7" Type="http://schemas.openxmlformats.org/officeDocument/2006/relationships/image" Target="../media/image2.jpg"/><Relationship Id="rId2" Type="http://schemas.openxmlformats.org/officeDocument/2006/relationships/hyperlink" Target="https://github.com/richiehodel/Botany2022_DLworkshop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g"/><Relationship Id="rId5" Type="http://schemas.openxmlformats.org/officeDocument/2006/relationships/hyperlink" Target="https://colab.research.google.com/github/" TargetMode="External"/><Relationship Id="rId4" Type="http://schemas.openxmlformats.org/officeDocument/2006/relationships/hyperlink" Target="https://botanyconference.org/file.php?file=SiteAssets/2022_code_of_conduct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67622-7D49-6533-D3AA-250DC4093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deep learning with digitized herbarium specimen image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0B809-9FB8-0AE2-FF22-24DFD7A63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Botany 2022 Anchorage</a:t>
            </a:r>
          </a:p>
        </p:txBody>
      </p:sp>
      <p:pic>
        <p:nvPicPr>
          <p:cNvPr id="4" name="Picture 3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93FF758E-253D-93D3-25E0-9688F99BE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1704" y="2541134"/>
            <a:ext cx="2438400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5CC93B50-161A-05A3-BBF7-C9A977C84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896" y="2541134"/>
            <a:ext cx="2438400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37834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03C65AB-277E-8D6A-224C-5BCC4337E0B1}"/>
              </a:ext>
            </a:extLst>
          </p:cNvPr>
          <p:cNvSpPr txBox="1">
            <a:spLocks/>
          </p:cNvSpPr>
          <p:nvPr/>
        </p:nvSpPr>
        <p:spPr>
          <a:xfrm>
            <a:off x="1524000" y="406400"/>
            <a:ext cx="9144000" cy="146812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6A356E-EC75-A02F-9957-5F241D70CBDE}"/>
              </a:ext>
            </a:extLst>
          </p:cNvPr>
          <p:cNvSpPr txBox="1"/>
          <p:nvPr/>
        </p:nvSpPr>
        <p:spPr>
          <a:xfrm>
            <a:off x="914400" y="1874520"/>
            <a:ext cx="9859622" cy="4888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first presented this workshop last year virtually for ~50 attendees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First time this is a in-person workshop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Please keep in mind the code of conduct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Pacing / Scheduling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E9A9FB27-80D8-B6F8-385A-ECADFEA76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0544" y="239894"/>
            <a:ext cx="914400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001ACC74-2DA7-37E7-82A2-84A0B4357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56" y="239894"/>
            <a:ext cx="914400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1064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BAD52-4389-52BC-A685-8BF040CC22E8}"/>
              </a:ext>
            </a:extLst>
          </p:cNvPr>
          <p:cNvSpPr txBox="1">
            <a:spLocks/>
          </p:cNvSpPr>
          <p:nvPr/>
        </p:nvSpPr>
        <p:spPr>
          <a:xfrm>
            <a:off x="1524000" y="406400"/>
            <a:ext cx="9144000" cy="146812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Schedule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C782707-75BE-EFBF-9E00-27680052E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895495"/>
              </p:ext>
            </p:extLst>
          </p:nvPr>
        </p:nvGraphicFramePr>
        <p:xfrm>
          <a:off x="1826834" y="1432458"/>
          <a:ext cx="9144000" cy="5019142"/>
        </p:xfrm>
        <a:graphic>
          <a:graphicData uri="http://schemas.openxmlformats.org/drawingml/2006/table">
            <a:tbl>
              <a:tblPr/>
              <a:tblGrid>
                <a:gridCol w="4572000">
                  <a:extLst>
                    <a:ext uri="{9D8B030D-6E8A-4147-A177-3AD203B41FA5}">
                      <a16:colId xmlns:a16="http://schemas.microsoft.com/office/drawing/2014/main" val="3354997003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3182496736"/>
                    </a:ext>
                  </a:extLst>
                </a:gridCol>
              </a:tblGrid>
              <a:tr h="252467"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in AKDT</a:t>
                      </a:r>
                    </a:p>
                  </a:txBody>
                  <a:tcPr marL="80443" marR="80443" marT="37127" marB="37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Topic</a:t>
                      </a:r>
                    </a:p>
                  </a:txBody>
                  <a:tcPr marL="80443" marR="80443" marT="37127" marB="37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695903"/>
                  </a:ext>
                </a:extLst>
              </a:tr>
              <a:tr h="252467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2"/>
                        </a:rPr>
                        <a:t>9:00</a:t>
                      </a: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- </a:t>
                      </a:r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3"/>
                        </a:rPr>
                        <a:t>9:15</a:t>
                      </a: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43" marR="80443" marT="37127" marB="37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Introduction</a:t>
                      </a:r>
                    </a:p>
                  </a:txBody>
                  <a:tcPr marL="80443" marR="80443" marT="37127" marB="37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889428"/>
                  </a:ext>
                </a:extLst>
              </a:tr>
              <a:tr h="430678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4"/>
                        </a:rPr>
                        <a:t>9:20</a:t>
                      </a: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- </a:t>
                      </a:r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5"/>
                        </a:rPr>
                        <a:t>9:50</a:t>
                      </a: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43" marR="80443" marT="37127" marB="37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6"/>
                        </a:rPr>
                        <a:t>Module 1:</a:t>
                      </a: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Case studies illustrating how researchers are using deep learning (presenter: Pam Soltis)</a:t>
                      </a:r>
                    </a:p>
                  </a:txBody>
                  <a:tcPr marL="80443" marR="80443" marT="37127" marB="37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098266"/>
                  </a:ext>
                </a:extLst>
              </a:tr>
              <a:tr h="252467"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43" marR="80443" marT="37127" marB="37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MINUTE BREAK</a:t>
                      </a:r>
                    </a:p>
                  </a:txBody>
                  <a:tcPr marL="80443" marR="80443" marT="37127" marB="37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723069"/>
                  </a:ext>
                </a:extLst>
              </a:tr>
              <a:tr h="430678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7"/>
                        </a:rPr>
                        <a:t>10:00</a:t>
                      </a: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- </a:t>
                      </a:r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8"/>
                        </a:rPr>
                        <a:t>10:50</a:t>
                      </a: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43" marR="80443" marT="37127" marB="37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9"/>
                        </a:rPr>
                        <a:t>Module 2:</a:t>
                      </a: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Introduction to python, jupyter notebooks, and google colab (presenter: Sundre Winslow)</a:t>
                      </a:r>
                    </a:p>
                  </a:txBody>
                  <a:tcPr marL="80443" marR="80443" marT="37127" marB="37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776975"/>
                  </a:ext>
                </a:extLst>
              </a:tr>
              <a:tr h="252467"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43" marR="80443" marT="37127" marB="37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MINUTE BREAK</a:t>
                      </a:r>
                    </a:p>
                  </a:txBody>
                  <a:tcPr marL="80443" marR="80443" marT="37127" marB="37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836277"/>
                  </a:ext>
                </a:extLst>
              </a:tr>
              <a:tr h="430678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0"/>
                        </a:rPr>
                        <a:t>11:00</a:t>
                      </a: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- </a:t>
                      </a:r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1"/>
                        </a:rPr>
                        <a:t>11:50</a:t>
                      </a: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43" marR="80443" marT="37127" marB="37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2"/>
                        </a:rPr>
                        <a:t>Module 3:</a:t>
                      </a: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Acquiring and manipulating digitized herbarium images (presenter: Richie Hodel)</a:t>
                      </a:r>
                    </a:p>
                  </a:txBody>
                  <a:tcPr marL="80443" marR="80443" marT="37127" marB="37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637469"/>
                  </a:ext>
                </a:extLst>
              </a:tr>
              <a:tr h="252467"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43" marR="80443" marT="37127" marB="37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LUNCH</a:t>
                      </a:r>
                    </a:p>
                  </a:txBody>
                  <a:tcPr marL="80443" marR="80443" marT="37127" marB="37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024027"/>
                  </a:ext>
                </a:extLst>
              </a:tr>
              <a:tr h="430678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3"/>
                        </a:rPr>
                        <a:t>1:30</a:t>
                      </a: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- </a:t>
                      </a:r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4"/>
                        </a:rPr>
                        <a:t>2:20</a:t>
                      </a: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43" marR="80443" marT="37127" marB="37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5"/>
                        </a:rPr>
                        <a:t>Module 4:</a:t>
                      </a: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Data processing and manipulation options (presenter: Stefano Fochesatto)</a:t>
                      </a:r>
                    </a:p>
                  </a:txBody>
                  <a:tcPr marL="80443" marR="80443" marT="37127" marB="37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82955"/>
                  </a:ext>
                </a:extLst>
              </a:tr>
              <a:tr h="252467"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43" marR="80443" marT="37127" marB="37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MINUTE BREAK</a:t>
                      </a:r>
                    </a:p>
                  </a:txBody>
                  <a:tcPr marL="80443" marR="80443" marT="37127" marB="37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285896"/>
                  </a:ext>
                </a:extLst>
              </a:tr>
              <a:tr h="430678">
                <a:tc>
                  <a:txBody>
                    <a:bodyPr/>
                    <a:lstStyle/>
                    <a:p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6"/>
                        </a:rPr>
                        <a:t>2:30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- </a:t>
                      </a:r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7"/>
                        </a:rPr>
                        <a:t>3:</a:t>
                      </a:r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7"/>
                        </a:rPr>
                        <a:t>00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43" marR="80443" marT="37127" marB="37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8"/>
                        </a:rPr>
                        <a:t>Module 5:</a:t>
                      </a: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Creating annotated datasets and How to train an object classifier (presenter: Will Weaver)</a:t>
                      </a:r>
                    </a:p>
                  </a:txBody>
                  <a:tcPr marL="80443" marR="80443" marT="37127" marB="37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501049"/>
                  </a:ext>
                </a:extLst>
              </a:tr>
              <a:tr h="252467"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43" marR="80443" marT="37127" marB="37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MINUTE BREAK</a:t>
                      </a:r>
                    </a:p>
                  </a:txBody>
                  <a:tcPr marL="80443" marR="80443" marT="37127" marB="37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524612"/>
                  </a:ext>
                </a:extLst>
              </a:tr>
              <a:tr h="430678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9"/>
                        </a:rPr>
                        <a:t>3:10</a:t>
                      </a: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- </a:t>
                      </a:r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20"/>
                        </a:rPr>
                        <a:t>4:00</a:t>
                      </a: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43" marR="80443" marT="37127" marB="37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21"/>
                        </a:rPr>
                        <a:t>Module 6: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Model training and validation (presenter: Richie Hodel)</a:t>
                      </a:r>
                    </a:p>
                  </a:txBody>
                  <a:tcPr marL="80443" marR="80443" marT="37127" marB="37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757337"/>
                  </a:ext>
                </a:extLst>
              </a:tr>
            </a:tbl>
          </a:graphicData>
        </a:graphic>
      </p:graphicFrame>
      <p:pic>
        <p:nvPicPr>
          <p:cNvPr id="5" name="Picture 4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94418A3E-1443-06D3-2B98-FA316050342D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1020544" y="239894"/>
            <a:ext cx="914400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0B3CCC1B-4248-5160-7B26-773B7CE7C633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57056" y="239894"/>
            <a:ext cx="914400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75147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03C65AB-277E-8D6A-224C-5BCC4337E0B1}"/>
              </a:ext>
            </a:extLst>
          </p:cNvPr>
          <p:cNvSpPr txBox="1">
            <a:spLocks/>
          </p:cNvSpPr>
          <p:nvPr/>
        </p:nvSpPr>
        <p:spPr>
          <a:xfrm>
            <a:off x="1524000" y="406400"/>
            <a:ext cx="9144000" cy="146812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6A356E-EC75-A02F-9957-5F241D70CBDE}"/>
              </a:ext>
            </a:extLst>
          </p:cNvPr>
          <p:cNvSpPr txBox="1"/>
          <p:nvPr/>
        </p:nvSpPr>
        <p:spPr>
          <a:xfrm>
            <a:off x="914400" y="1874520"/>
            <a:ext cx="2473754" cy="26724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Presenters: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Sundre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Winslow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Pam Soltis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Stefano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Fochesatto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Will Weaver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Richie Hodel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45ABF6-CD2A-BA4E-A986-D553FFFC3DDC}"/>
              </a:ext>
            </a:extLst>
          </p:cNvPr>
          <p:cNvSpPr txBox="1"/>
          <p:nvPr/>
        </p:nvSpPr>
        <p:spPr>
          <a:xfrm>
            <a:off x="8797894" y="1874520"/>
            <a:ext cx="1571264" cy="5778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Attendees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20F9EE-8AD7-56ED-ABF9-EB7406781913}"/>
              </a:ext>
            </a:extLst>
          </p:cNvPr>
          <p:cNvSpPr txBox="1"/>
          <p:nvPr/>
        </p:nvSpPr>
        <p:spPr>
          <a:xfrm>
            <a:off x="5066528" y="3677729"/>
            <a:ext cx="4229872" cy="225696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Share: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Institution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Something you hope to learn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Favorite summer outdoor activity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Anything else you want to share!</a:t>
            </a:r>
          </a:p>
        </p:txBody>
      </p:sp>
      <p:pic>
        <p:nvPicPr>
          <p:cNvPr id="7" name="Picture 6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2002A421-B651-29EC-C174-C359F26A7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0544" y="239894"/>
            <a:ext cx="914400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5FB60E4A-92FE-C654-B467-4194F02C2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56" y="239894"/>
            <a:ext cx="914400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9245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BAD52-4389-52BC-A685-8BF040CC22E8}"/>
              </a:ext>
            </a:extLst>
          </p:cNvPr>
          <p:cNvSpPr txBox="1">
            <a:spLocks/>
          </p:cNvSpPr>
          <p:nvPr/>
        </p:nvSpPr>
        <p:spPr>
          <a:xfrm>
            <a:off x="1524000" y="406400"/>
            <a:ext cx="9144000" cy="146812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E12454-CE25-0F72-1B98-64031A346B48}"/>
              </a:ext>
            </a:extLst>
          </p:cNvPr>
          <p:cNvSpPr txBox="1"/>
          <p:nvPr/>
        </p:nvSpPr>
        <p:spPr>
          <a:xfrm>
            <a:off x="479564" y="2093791"/>
            <a:ext cx="11455380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https://github.com/richiehodel/Botany2022_DLworkshop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  <a:hlinkClick r:id="rId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https://etherpad.wikimedia.org/p/Botany2022_DLworkshop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https://botanyconference.org/file.php?file=SiteAssets/2022_code_of_conduct.pdf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https://colab.research.google.com/github/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A625D0FD-6948-F939-C21D-B8C7F8AA91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20544" y="239894"/>
            <a:ext cx="914400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C952BF2-259D-7C77-1DD6-DE7190A93E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056" y="239894"/>
            <a:ext cx="914400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31257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274</Words>
  <Application>Microsoft Macintosh PowerPoint</Application>
  <PresentationFormat>Widescreen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Using deep learning with digitized herbarium specimen image data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Hodel,Richard G</dc:creator>
  <cp:lastModifiedBy>Hodel,Richard G</cp:lastModifiedBy>
  <cp:revision>14</cp:revision>
  <dcterms:created xsi:type="dcterms:W3CDTF">2022-07-20T14:28:58Z</dcterms:created>
  <dcterms:modified xsi:type="dcterms:W3CDTF">2022-07-20T18:47:18Z</dcterms:modified>
</cp:coreProperties>
</file>