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142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4394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88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80683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10241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6327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8648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85390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96258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0361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685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8714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769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1447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2918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08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9548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444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95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4248" y="1561982"/>
            <a:ext cx="5219120" cy="2068186"/>
          </a:xfrm>
        </p:spPr>
        <p:txBody>
          <a:bodyPr/>
          <a:lstStyle/>
          <a:p>
            <a:r>
              <a:rPr dirty="0"/>
              <a:t>HEALTH INFORMATION SYSTEM API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17567" y="4119535"/>
            <a:ext cx="5308866" cy="1377651"/>
          </a:xfrm>
        </p:spPr>
        <p:txBody>
          <a:bodyPr/>
          <a:lstStyle/>
          <a:p>
            <a:r>
              <a:rPr dirty="0"/>
              <a:t>API for Client Management, Program Enrollment, and a</a:t>
            </a:r>
            <a:r>
              <a:rPr lang="en-US" dirty="0"/>
              <a:t>n</a:t>
            </a:r>
            <a:r>
              <a:rPr dirty="0"/>
              <a:t> API-based Health System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• Laravel 1</a:t>
            </a:r>
            <a:r>
              <a:rPr lang="en-US" dirty="0"/>
              <a:t>2</a:t>
            </a:r>
            <a:r>
              <a:rPr dirty="0"/>
              <a:t> + Sanctum</a:t>
            </a:r>
          </a:p>
          <a:p>
            <a:r>
              <a:rPr dirty="0"/>
              <a:t>• Separated Web and API Authentication</a:t>
            </a:r>
          </a:p>
          <a:p>
            <a:r>
              <a:rPr dirty="0"/>
              <a:t>• Mobile-Responsive Login and Register UI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0561" y="982132"/>
            <a:ext cx="2536798" cy="1371600"/>
          </a:xfrm>
        </p:spPr>
        <p:txBody>
          <a:bodyPr/>
          <a:lstStyle/>
          <a:p>
            <a:r>
              <a:rPr dirty="0"/>
              <a:t>Architecture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FE86F1B-C45E-8F78-C408-D1B63D995A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19563" y="2143655"/>
            <a:ext cx="3856037" cy="2570691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43CFA2-B72B-2E14-339D-A64CDDB16E4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Client (Postman/CLI/Browser) → Laravel API → Database (MySQL)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Core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t>• Register/Login Users</a:t>
            </a:r>
          </a:p>
          <a:p>
            <a:r>
              <a:t>• Manage Clients</a:t>
            </a:r>
          </a:p>
          <a:p>
            <a:r>
              <a:t>• Manage Programs</a:t>
            </a:r>
          </a:p>
          <a:p>
            <a:r>
              <a:t>• Enroll &amp; Unenroll Clients</a:t>
            </a:r>
          </a:p>
          <a:p>
            <a:r>
              <a:t>• Search Clients</a:t>
            </a:r>
          </a:p>
          <a:p>
            <a:r>
              <a:t>• View Client Profiles</a:t>
            </a:r>
          </a:p>
          <a:p>
            <a:r>
              <a:t>• API Documentation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Technology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• Laravel 1</a:t>
            </a:r>
            <a:r>
              <a:rPr lang="en-US" dirty="0"/>
              <a:t>2</a:t>
            </a:r>
            <a:endParaRPr dirty="0"/>
          </a:p>
          <a:p>
            <a:r>
              <a:rPr dirty="0"/>
              <a:t>• Sanctum</a:t>
            </a:r>
          </a:p>
          <a:p>
            <a:r>
              <a:rPr dirty="0"/>
              <a:t>• PHP 8.2</a:t>
            </a:r>
          </a:p>
          <a:p>
            <a:r>
              <a:rPr dirty="0"/>
              <a:t>• MySQL </a:t>
            </a:r>
            <a:endParaRPr lang="en-US" dirty="0"/>
          </a:p>
          <a:p>
            <a:r>
              <a:rPr dirty="0"/>
              <a:t>• Postman / PowerShell Scripts</a:t>
            </a:r>
            <a:r>
              <a:rPr lang="en-US" dirty="0"/>
              <a:t>/ web browser</a:t>
            </a:r>
            <a:endParaRPr dirty="0"/>
          </a:p>
          <a:p>
            <a:r>
              <a:rPr dirty="0"/>
              <a:t>• Blade UI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Testing &amp; 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Postman API Collection Tests</a:t>
            </a:r>
          </a:p>
          <a:p>
            <a:r>
              <a:t>• Powershell CLI Testing</a:t>
            </a:r>
          </a:p>
          <a:p>
            <a:r>
              <a:t>• Manual Web Testing: Login, Dashboard, Logout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Final Thoughts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Secure, scalable API foundation.</a:t>
            </a:r>
          </a:p>
          <a:p>
            <a:r>
              <a:t>Clean and professional codebase.</a:t>
            </a:r>
          </a:p>
          <a:p>
            <a:r>
              <a:t>Ready for real-world expansion.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23</TotalTime>
  <Words>146</Words>
  <Application>Microsoft Office PowerPoint</Application>
  <PresentationFormat>On-screen Show (4:3)</PresentationFormat>
  <Paragraphs>31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Garamond</vt:lpstr>
      <vt:lpstr>Organic</vt:lpstr>
      <vt:lpstr>HEALTH INFORMATION SYSTEM API</vt:lpstr>
      <vt:lpstr>Approach</vt:lpstr>
      <vt:lpstr>Architecture</vt:lpstr>
      <vt:lpstr>Core Features</vt:lpstr>
      <vt:lpstr>Technology Stack</vt:lpstr>
      <vt:lpstr>Testing &amp; Validation</vt:lpstr>
      <vt:lpstr>Final Thoughts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Richard Karoki</cp:lastModifiedBy>
  <cp:revision>3</cp:revision>
  <dcterms:created xsi:type="dcterms:W3CDTF">2013-01-27T09:14:16Z</dcterms:created>
  <dcterms:modified xsi:type="dcterms:W3CDTF">2025-04-27T20:25:26Z</dcterms:modified>
  <cp:category/>
</cp:coreProperties>
</file>