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b9213d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b9213d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b9213d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b9213d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baaa4583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baaa4583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baaa458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baaa458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b8d0fd94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b8d0fd94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baaa4583_6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baaa4583_6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baaa4583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baaa4583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baaa4583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baaa4583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baaa4583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baaa4583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baaa4583_6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baaa4583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b9213d4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b9213d4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baaa4583_6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7baaa4583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c45caf5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c45caf5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c45caf5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c45caf5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c45caf5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c45caf5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c45caf5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c45caf5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baaa4583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baaa4583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b8d0fd9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b8d0fd9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baaa4583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baaa4583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baaa458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baaa458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baaa4583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baaa4583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c45caf5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c45caf5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b8d0fd9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b8d0fd9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tephendnicholas.com/posts/power-profiling-mqtt-vs-http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usinainfo.com.br/automacao-residencial-arduino-ideias-para-deixar-sua-casa-igual-homem-de-ferro/" TargetMode="External"/><Relationship Id="rId4" Type="http://schemas.openxmlformats.org/officeDocument/2006/relationships/hyperlink" Target="https://mjrobot.org/2016/01/30/conectando-coisas-atraves-do-bluetooth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39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Bluetooth e Wi-Fi para IoT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dispositivos utilizando aplicativo customizável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do protótipo Bluetooth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Linguagem embarcada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Uno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 bluetooth HC-05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Ponte H dupla L298N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 Bluetooth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772" y="1834125"/>
            <a:ext cx="5858225" cy="28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2056" r="0" t="-2522"/>
          <a:stretch/>
        </p:blipFill>
        <p:spPr>
          <a:xfrm>
            <a:off x="265575" y="2054100"/>
            <a:ext cx="3620600" cy="2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 WiFi - ESP8266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613" y="1787975"/>
            <a:ext cx="45243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212600" y="2041625"/>
            <a:ext cx="3516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CPU 32-bit RISC: Tensilica Xtensa LX106 rodando a 80 MHz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64 KB de memória RAM de instruções, 96 KB de dados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Flash QSPI Externo - de 512 KB a 4 MB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IEEE 802.11 b / g / n Wi-Fi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925" y="1725775"/>
            <a:ext cx="442215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Aplicativo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4475"/>
            <a:ext cx="44291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6025"/>
            <a:ext cx="4410076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35025"/>
            <a:ext cx="1860477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877" y="1735025"/>
            <a:ext cx="1878947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825" y="1748363"/>
            <a:ext cx="1860475" cy="330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500" y="1735025"/>
            <a:ext cx="187084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58493"/>
            <a:ext cx="1878950" cy="330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550" y="1735025"/>
            <a:ext cx="1878947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496" y="1735025"/>
            <a:ext cx="1876996" cy="333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71900" y="-99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00" y="649112"/>
            <a:ext cx="3818775" cy="21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000" y="650775"/>
            <a:ext cx="3818775" cy="2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3563" y="2896250"/>
            <a:ext cx="3818775" cy="215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9" y="1887425"/>
            <a:ext cx="1579800" cy="279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226" y="1887425"/>
            <a:ext cx="3040558" cy="27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326" y="1887425"/>
            <a:ext cx="1579800" cy="280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Demonstração do robô Bluetooth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-5170" r="5169" t="0"/>
          <a:stretch/>
        </p:blipFill>
        <p:spPr>
          <a:xfrm>
            <a:off x="3016475" y="1799450"/>
            <a:ext cx="28194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 Bluetooth e Wi-Fi para IoT</a:t>
            </a:r>
            <a:endParaRPr sz="4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3044675"/>
            <a:ext cx="82221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Filipe Maciel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Mateus Stedler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Michael Sampietro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Richiely Batista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456350" y="4629275"/>
            <a:ext cx="1505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NOVEMBRO/2018</a:t>
            </a:r>
            <a:endParaRPr sz="1000"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1200" y="1954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Robótica e conectividade múltipla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alcançados?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352175" y="2020275"/>
            <a:ext cx="85917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Construção e controle remoto via bluetooth de um robô feito a partir de materiais recicláveis ou lixo;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Aplicativo para 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controle de diversos dispositivos de automação.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800" y="3082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725" y="245745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andamento...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352175" y="2020275"/>
            <a:ext cx="85917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Tempo de desenvolvimento;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Hardware necessário;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Melhorias;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Apenas Android;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Melhorias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266050" y="1975950"/>
            <a:ext cx="86376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Suporte ao protocolo </a:t>
            </a:r>
            <a:r>
              <a:rPr lang="en"/>
              <a:t>MQTT (</a:t>
            </a:r>
            <a:r>
              <a:rPr lang="en"/>
              <a:t>MQ Telemetry Transport);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31" y="2438725"/>
            <a:ext cx="4311245" cy="248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MQTT vs HTTPS</a:t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266050" y="1975950"/>
            <a:ext cx="86376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Comparando </a:t>
            </a:r>
            <a:r>
              <a:rPr lang="en">
                <a:solidFill>
                  <a:srgbClr val="666666"/>
                </a:solidFill>
              </a:rPr>
              <a:t>MQTT vs HTTPS no Android, 3G e WiFi, que você pode ler </a:t>
            </a:r>
            <a:r>
              <a:rPr lang="en" u="sng">
                <a:solidFill>
                  <a:schemeClr val="hlink"/>
                </a:solidFill>
                <a:hlinkClick r:id="rId3"/>
              </a:rPr>
              <a:t>aqui</a:t>
            </a:r>
            <a:r>
              <a:rPr lang="en">
                <a:solidFill>
                  <a:srgbClr val="666666"/>
                </a:solidFill>
              </a:rPr>
              <a:t>. Os resultados do 3G são bastante interessantes: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Taxa de transferência 93 vezes mais rápida;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11,89x menos bateria para enviar;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170.9x menos bateria para receber;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1/2 de energia para manter a conexão aberta;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8x menos sobrecarga de rede.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2131650" y="2505375"/>
            <a:ext cx="488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Perguntas?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Roteiro</a:t>
            </a:r>
            <a:endParaRPr sz="40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2078100"/>
            <a:ext cx="82221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Introdução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Metodologia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Robótica e conectividade múltipla para controle de dispositivos e monitoramento de ambientes locais.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Módulo de conexão bluetooth (PAN);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Módulo de conexão wifi (LAN);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 plataforma de controle/app: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Botões customizáveis;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Captura de informações;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Estabelecer conexões com diversos dispositivos/nós no ambiente - estilo ChromeCast;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Permitir o controle de diversos dispositivos de automação através de um único lugar, no caso um aplicativo.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Simplicidade para conectar os múltiplos dispositivos e operá-los.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Enviar comandos para esses dispositivos de qualquer lugar.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Utilizamos como base um projeto já iniciado;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Coleta de possibilidades de expansão do projeto base </a:t>
            </a:r>
            <a:r>
              <a:rPr lang="en" u="sng">
                <a:solidFill>
                  <a:schemeClr val="hlink"/>
                </a:solidFill>
                <a:hlinkClick r:id="rId3"/>
              </a:rPr>
              <a:t>(link)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Pesquisas sobre projetos similares já desenvolvidos </a:t>
            </a:r>
            <a:r>
              <a:rPr lang="en" u="sng">
                <a:solidFill>
                  <a:schemeClr val="hlink"/>
                </a:solidFill>
                <a:hlinkClick r:id="rId4"/>
              </a:rPr>
              <a:t>(exemplo)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Estudo de viabilidade;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Brainstorming para aperfeiçoar as ideias.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Benefícios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utomatizar tarefas manuais;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Controlar dispositivos remotamente;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Gerenciamento de dispositivos facilitado;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Fracos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Alcance, caso a conexão seja Bluetooth;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Segurança;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Latência.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uso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Dispositivos embarcados gerenciados por conexão e controle remoto;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Robôs que se movimentam;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Coletam informações;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Permite a conectividade de outros dispositivos;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Monitoramento residencial com sensores e câmeras.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horta.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Alimentador inteligente de animais domésticos.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Ajudante enfermeiro de leito de pacientes.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Monitora o ambiente/sala, condições gerais e o próprio paciente em tempo real.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