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3" r:id="rId6"/>
    <p:sldId id="267" r:id="rId7"/>
    <p:sldId id="280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应用场景：页面图片过多，下载速度就会变得非常慢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微软雅黑" charset="-122"/>
                <a:ea typeface="微软雅黑" charset="-122"/>
              </a:rPr>
              <a:t>通过案例学</a:t>
            </a:r>
            <a:r>
              <a:rPr lang="en-US" altLang="zh-CN">
                <a:latin typeface="微软雅黑" charset="-122"/>
                <a:ea typeface="微软雅黑" charset="-122"/>
              </a:rPr>
              <a:t>JS</a:t>
            </a:r>
            <a:endParaRPr lang="en-US" altLang="zh-CN">
              <a:latin typeface="微软雅黑" charset="-122"/>
              <a:ea typeface="微软雅黑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charset="-122"/>
                <a:ea typeface="微软雅黑" charset="-122"/>
              </a:rPr>
              <a:t>——</a:t>
            </a:r>
            <a:r>
              <a:rPr lang="zh-CN" altLang="en-US">
                <a:latin typeface="微软雅黑" charset="-122"/>
                <a:ea typeface="微软雅黑" charset="-122"/>
              </a:rPr>
              <a:t>实例</a:t>
            </a:r>
            <a:r>
              <a:rPr lang="en-US" altLang="zh-CN">
                <a:latin typeface="微软雅黑" charset="-122"/>
                <a:ea typeface="微软雅黑" charset="-122"/>
              </a:rPr>
              <a:t>3</a:t>
            </a:r>
            <a:r>
              <a:rPr lang="zh-CN" altLang="en-US">
                <a:latin typeface="微软雅黑" charset="-122"/>
                <a:ea typeface="微软雅黑" charset="-122"/>
              </a:rPr>
              <a:t>：通过</a:t>
            </a:r>
            <a:r>
              <a:rPr lang="en-US" altLang="zh-CN">
                <a:latin typeface="微软雅黑" charset="-122"/>
                <a:ea typeface="微软雅黑" charset="-122"/>
              </a:rPr>
              <a:t>JS</a:t>
            </a:r>
            <a:r>
              <a:rPr lang="zh-CN" altLang="en-US">
                <a:latin typeface="微软雅黑" charset="-122"/>
                <a:ea typeface="微软雅黑" charset="-122"/>
              </a:rPr>
              <a:t>来控制视频播放</a:t>
            </a:r>
            <a:endParaRPr lang="en-US" altLang="zh-CN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" y="365125"/>
            <a:ext cx="12087860" cy="969010"/>
          </a:xfrm>
        </p:spPr>
        <p:txBody>
          <a:bodyPr/>
          <a:p>
            <a:r>
              <a:rPr lang="zh-CN" altLang="en-US">
                <a:latin typeface="微软雅黑" charset="-122"/>
                <a:ea typeface="微软雅黑" charset="-122"/>
              </a:rPr>
              <a:t>目标任务：通过</a:t>
            </a:r>
            <a:r>
              <a:rPr lang="en-US" altLang="zh-CN">
                <a:latin typeface="微软雅黑" charset="-122"/>
                <a:ea typeface="微软雅黑" charset="-122"/>
              </a:rPr>
              <a:t>js</a:t>
            </a:r>
            <a:r>
              <a:rPr lang="zh-CN" altLang="en-US">
                <a:latin typeface="微软雅黑" charset="-122"/>
                <a:ea typeface="微软雅黑" charset="-122"/>
              </a:rPr>
              <a:t>控制视频播放</a:t>
            </a:r>
            <a:endParaRPr lang="zh-CN" altLang="en-US">
              <a:latin typeface="微软雅黑" charset="-122"/>
              <a:ea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8330" y="1833880"/>
            <a:ext cx="5895340" cy="3190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05050" y="5401945"/>
            <a:ext cx="7539990" cy="6426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，点击相关</a:t>
            </a:r>
            <a:r>
              <a:rPr lang="en-US" altLang="zh-CN"/>
              <a:t>a</a:t>
            </a:r>
            <a:r>
              <a:rPr lang="zh-CN" altLang="en-US"/>
              <a:t>标签控制视频的播放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，点击播放之后视频开始播放，</a:t>
            </a:r>
            <a:r>
              <a:rPr lang="en-US" altLang="zh-CN"/>
              <a:t>“</a:t>
            </a:r>
            <a:r>
              <a:rPr lang="zh-CN" altLang="en-US"/>
              <a:t>播放</a:t>
            </a:r>
            <a:r>
              <a:rPr lang="en-US" altLang="zh-CN"/>
              <a:t>”</a:t>
            </a:r>
            <a:r>
              <a:rPr lang="zh-CN" altLang="en-US"/>
              <a:t>改为</a:t>
            </a:r>
            <a:r>
              <a:rPr lang="en-US" altLang="zh-CN"/>
              <a:t>“</a:t>
            </a:r>
            <a:r>
              <a:rPr lang="zh-CN" altLang="en-US"/>
              <a:t>暂停</a:t>
            </a:r>
            <a:r>
              <a:rPr lang="en-US" altLang="zh-CN"/>
              <a:t>”</a:t>
            </a:r>
            <a:r>
              <a:rPr lang="zh-CN" altLang="en-US"/>
              <a:t>，此时再点击暂停播放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71090" y="6162675"/>
            <a:ext cx="7317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可以参考https://msdn.microsoft.com/zh-cn/library/hh924823(v=vs.85).aspx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-122"/>
                <a:ea typeface="微软雅黑" charset="-122"/>
              </a:rPr>
              <a:t>实现思路</a:t>
            </a:r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charset="-122"/>
                <a:ea typeface="微软雅黑" charset="-122"/>
              </a:rPr>
              <a:t>查找视频</a:t>
            </a:r>
            <a:endParaRPr lang="zh-CN" altLang="en-US">
              <a:latin typeface="微软雅黑" charset="-122"/>
              <a:ea typeface="微软雅黑" charset="-122"/>
            </a:endParaRPr>
          </a:p>
          <a:p>
            <a:r>
              <a:rPr lang="zh-CN" altLang="en-US">
                <a:latin typeface="微软雅黑" charset="-122"/>
                <a:ea typeface="微软雅黑" charset="-122"/>
              </a:rPr>
              <a:t>调用视频的本身的属性和方法</a:t>
            </a:r>
            <a:endParaRPr lang="zh-CN" altLang="en-US">
              <a:latin typeface="微软雅黑" charset="-122"/>
              <a:ea typeface="微软雅黑" charset="-122"/>
            </a:endParaRPr>
          </a:p>
          <a:p>
            <a:endParaRPr lang="zh-CN" altLang="en-US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-122"/>
                <a:ea typeface="微软雅黑" charset="-122"/>
                <a:sym typeface="+mn-ea"/>
              </a:rPr>
              <a:t>基础知识点：获取</a:t>
            </a:r>
            <a:r>
              <a:rPr lang="en-US" altLang="zh-CN">
                <a:latin typeface="微软雅黑" charset="-122"/>
                <a:ea typeface="微软雅黑" charset="-122"/>
                <a:sym typeface="+mn-ea"/>
              </a:rPr>
              <a:t>video</a:t>
            </a:r>
            <a:r>
              <a:rPr lang="zh-CN" altLang="en-US">
                <a:latin typeface="微软雅黑" charset="-122"/>
                <a:ea typeface="微软雅黑" charset="-122"/>
                <a:sym typeface="+mn-ea"/>
              </a:rPr>
              <a:t>对象</a:t>
            </a:r>
            <a:endParaRPr lang="zh-CN" altLang="en-US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document</a:t>
            </a:r>
            <a:r>
              <a:rPr lang="en-US" altLang="zh-CN">
                <a:latin typeface="微软雅黑" charset="-122"/>
                <a:ea typeface="微软雅黑" charset="-122"/>
              </a:rPr>
              <a:t>.getElementById('videoIdName')</a:t>
            </a:r>
            <a:endParaRPr lang="en-US" altLang="zh-CN">
              <a:latin typeface="微软雅黑" charset="-122"/>
              <a:ea typeface="微软雅黑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document</a:t>
            </a:r>
            <a:r>
              <a:rPr lang="en-US" altLang="zh-CN">
                <a:latin typeface="微软雅黑" charset="-122"/>
                <a:ea typeface="微软雅黑" charset="-122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</a:t>
            </a:r>
            <a:r>
              <a:rPr lang="en-US" altLang="zh-CN">
                <a:latin typeface="微软雅黑" charset="-122"/>
                <a:ea typeface="微软雅黑" charset="-122"/>
              </a:rPr>
              <a:t>ByTagName('video')</a:t>
            </a:r>
            <a:endParaRPr lang="en-US" altLang="zh-CN">
              <a:latin typeface="微软雅黑" charset="-122"/>
              <a:ea typeface="微软雅黑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document</a:t>
            </a:r>
            <a:r>
              <a:rPr lang="en-US" altLang="zh-CN">
                <a:latin typeface="微软雅黑" charset="-122"/>
                <a:ea typeface="微软雅黑" charset="-122"/>
              </a:rPr>
              <a:t>.getElement</a:t>
            </a:r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</a:t>
            </a:r>
            <a:r>
              <a:rPr lang="en-US" altLang="zh-CN">
                <a:latin typeface="微软雅黑" charset="-122"/>
                <a:ea typeface="微软雅黑" charset="-122"/>
              </a:rPr>
              <a:t>ByClass('videoClassName')</a:t>
            </a:r>
            <a:endParaRPr lang="en-US" altLang="zh-CN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微软雅黑" charset="-122"/>
                <a:ea typeface="微软雅黑" charset="-122"/>
                <a:sym typeface="+mn-ea"/>
              </a:rPr>
              <a:t>基础知识点：</a:t>
            </a:r>
            <a:r>
              <a:rPr lang="en-US" altLang="zh-CN">
                <a:latin typeface="微软雅黑" charset="-122"/>
                <a:ea typeface="微软雅黑" charset="-122"/>
                <a:sym typeface="+mn-ea"/>
              </a:rPr>
              <a:t>video</a:t>
            </a:r>
            <a:r>
              <a:rPr lang="zh-CN" altLang="en-US">
                <a:latin typeface="微软雅黑" charset="-122"/>
                <a:ea typeface="微软雅黑" charset="-122"/>
                <a:sym typeface="+mn-ea"/>
              </a:rPr>
              <a:t>相关属性</a:t>
            </a:r>
            <a:endParaRPr lang="zh-CN" altLang="en-US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/>
          <a:p>
            <a:r>
              <a:rPr lang="en-US" altLang="zh-CN">
                <a:latin typeface="微软雅黑" charset="-122"/>
                <a:ea typeface="微软雅黑" charset="-122"/>
              </a:rPr>
              <a:t>video.paused </a:t>
            </a:r>
            <a:r>
              <a:rPr lang="zh-CN" altLang="en-US">
                <a:latin typeface="微软雅黑" charset="-122"/>
                <a:ea typeface="微软雅黑" charset="-122"/>
              </a:rPr>
              <a:t>暂停的状态</a:t>
            </a:r>
            <a:endParaRPr lang="zh-CN" altLang="en-US">
              <a:latin typeface="微软雅黑" charset="-122"/>
              <a:ea typeface="微软雅黑" charset="-122"/>
            </a:endParaRPr>
          </a:p>
          <a:p>
            <a:r>
              <a:rPr lang="en-US" altLang="zh-CN">
                <a:latin typeface="微软雅黑" charset="-122"/>
                <a:ea typeface="微软雅黑" charset="-122"/>
              </a:rPr>
              <a:t>video.ended </a:t>
            </a:r>
            <a:r>
              <a:rPr lang="zh-CN" altLang="en-US">
                <a:latin typeface="微软雅黑" charset="-122"/>
                <a:ea typeface="微软雅黑" charset="-122"/>
              </a:rPr>
              <a:t>播放完的状态</a:t>
            </a:r>
            <a:endParaRPr lang="zh-CN" altLang="en-US">
              <a:latin typeface="微软雅黑" charset="-122"/>
              <a:ea typeface="微软雅黑" charset="-122"/>
            </a:endParaRPr>
          </a:p>
          <a:p>
            <a:r>
              <a:rPr lang="en-US" altLang="zh-CN">
                <a:latin typeface="微软雅黑" charset="-122"/>
                <a:ea typeface="微软雅黑" charset="-122"/>
              </a:rPr>
              <a:t>video.currentTime </a:t>
            </a:r>
            <a:r>
              <a:rPr lang="zh-CN" altLang="en-US">
                <a:latin typeface="微软雅黑" charset="-122"/>
                <a:ea typeface="微软雅黑" charset="-122"/>
              </a:rPr>
              <a:t>当前播放的时间</a:t>
            </a:r>
            <a:endParaRPr lang="zh-CN" altLang="en-US">
              <a:latin typeface="微软雅黑" charset="-122"/>
              <a:ea typeface="微软雅黑" charset="-122"/>
            </a:endParaRPr>
          </a:p>
          <a:p>
            <a:r>
              <a:rPr lang="en-US" altLang="zh-CN">
                <a:latin typeface="微软雅黑" charset="-122"/>
                <a:ea typeface="微软雅黑" charset="-122"/>
              </a:rPr>
              <a:t>video.playbackRate </a:t>
            </a:r>
            <a:r>
              <a:rPr lang="zh-CN" altLang="en-US">
                <a:latin typeface="微软雅黑" charset="-122"/>
                <a:ea typeface="微软雅黑" charset="-122"/>
              </a:rPr>
              <a:t>视频播放速率，默认为</a:t>
            </a:r>
            <a:r>
              <a:rPr lang="en-US" altLang="zh-CN">
                <a:latin typeface="微软雅黑" charset="-122"/>
                <a:ea typeface="微软雅黑" charset="-122"/>
              </a:rPr>
              <a:t>1</a:t>
            </a:r>
            <a:r>
              <a:rPr lang="zh-CN" altLang="en-US">
                <a:latin typeface="微软雅黑" charset="-122"/>
                <a:ea typeface="微软雅黑" charset="-122"/>
              </a:rPr>
              <a:t>，设为</a:t>
            </a:r>
            <a:r>
              <a:rPr lang="en-US" altLang="zh-CN">
                <a:latin typeface="微软雅黑" charset="-122"/>
                <a:ea typeface="微软雅黑" charset="-122"/>
              </a:rPr>
              <a:t>2</a:t>
            </a:r>
            <a:r>
              <a:rPr lang="zh-CN" altLang="en-US">
                <a:latin typeface="微软雅黑" charset="-122"/>
                <a:ea typeface="微软雅黑" charset="-122"/>
              </a:rPr>
              <a:t>播放速度加倍，设为</a:t>
            </a:r>
            <a:r>
              <a:rPr lang="en-US" altLang="zh-CN">
                <a:latin typeface="微软雅黑" charset="-122"/>
                <a:ea typeface="微软雅黑" charset="-122"/>
              </a:rPr>
              <a:t>0.5</a:t>
            </a:r>
            <a:r>
              <a:rPr lang="zh-CN" altLang="en-US">
                <a:latin typeface="微软雅黑" charset="-122"/>
                <a:ea typeface="微软雅黑" charset="-122"/>
              </a:rPr>
              <a:t>播放速度减半，不要设置负值，负值不同浏览器处理不一样</a:t>
            </a:r>
            <a:endParaRPr lang="zh-CN" altLang="en-US">
              <a:latin typeface="微软雅黑" charset="-122"/>
              <a:ea typeface="微软雅黑" charset="-122"/>
            </a:endParaRPr>
          </a:p>
          <a:p>
            <a:r>
              <a:rPr lang="en-US" altLang="zh-CN">
                <a:latin typeface="微软雅黑" charset="-122"/>
                <a:ea typeface="微软雅黑" charset="-122"/>
              </a:rPr>
              <a:t>video.volume </a:t>
            </a:r>
            <a:r>
              <a:rPr lang="zh-CN" altLang="en-US">
                <a:latin typeface="微软雅黑" charset="-122"/>
                <a:ea typeface="微软雅黑" charset="-122"/>
              </a:rPr>
              <a:t>视频音量，取值</a:t>
            </a:r>
            <a:r>
              <a:rPr lang="en-US" altLang="zh-CN">
                <a:latin typeface="微软雅黑" charset="-122"/>
                <a:ea typeface="微软雅黑" charset="-122"/>
              </a:rPr>
              <a:t>0</a:t>
            </a:r>
            <a:r>
              <a:rPr lang="zh-CN" altLang="en-US">
                <a:latin typeface="微软雅黑" charset="-122"/>
                <a:ea typeface="微软雅黑" charset="-122"/>
              </a:rPr>
              <a:t>到</a:t>
            </a:r>
            <a:r>
              <a:rPr lang="en-US" altLang="zh-CN">
                <a:latin typeface="微软雅黑" charset="-122"/>
                <a:ea typeface="微软雅黑" charset="-122"/>
              </a:rPr>
              <a:t>1</a:t>
            </a:r>
            <a:r>
              <a:rPr lang="zh-CN" altLang="en-US">
                <a:latin typeface="微软雅黑" charset="-122"/>
                <a:ea typeface="微软雅黑" charset="-122"/>
              </a:rPr>
              <a:t>之间</a:t>
            </a:r>
            <a:endParaRPr lang="zh-CN" altLang="en-US">
              <a:latin typeface="微软雅黑" charset="-122"/>
              <a:ea typeface="微软雅黑" charset="-122"/>
            </a:endParaRPr>
          </a:p>
          <a:p>
            <a:r>
              <a:rPr lang="en-US" altLang="zh-CN">
                <a:latin typeface="微软雅黑" charset="-122"/>
                <a:ea typeface="微软雅黑" charset="-122"/>
              </a:rPr>
              <a:t>video.muted </a:t>
            </a:r>
            <a:r>
              <a:rPr lang="zh-CN" altLang="en-US">
                <a:latin typeface="微软雅黑" charset="-122"/>
                <a:ea typeface="微软雅黑" charset="-122"/>
              </a:rPr>
              <a:t>禁音状态，取值为</a:t>
            </a:r>
            <a:r>
              <a:rPr lang="en-US" altLang="zh-CN">
                <a:latin typeface="微软雅黑" charset="-122"/>
                <a:ea typeface="微软雅黑" charset="-122"/>
              </a:rPr>
              <a:t>ture</a:t>
            </a:r>
            <a:r>
              <a:rPr lang="zh-CN" altLang="en-US">
                <a:latin typeface="微软雅黑" charset="-122"/>
                <a:ea typeface="微软雅黑" charset="-122"/>
              </a:rPr>
              <a:t>或者</a:t>
            </a:r>
            <a:r>
              <a:rPr lang="en-US" altLang="zh-CN">
                <a:latin typeface="微软雅黑" charset="-122"/>
                <a:ea typeface="微软雅黑" charset="-122"/>
              </a:rPr>
              <a:t>false</a:t>
            </a:r>
            <a:endParaRPr lang="en-US" altLang="zh-CN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-122"/>
                <a:ea typeface="微软雅黑" charset="-122"/>
                <a:sym typeface="+mn-ea"/>
              </a:rPr>
              <a:t>基础知识点：</a:t>
            </a:r>
            <a:r>
              <a:rPr lang="en-US" altLang="zh-CN">
                <a:latin typeface="微软雅黑" charset="-122"/>
                <a:ea typeface="微软雅黑" charset="-122"/>
                <a:sym typeface="+mn-ea"/>
              </a:rPr>
              <a:t>video</a:t>
            </a:r>
            <a:r>
              <a:rPr lang="zh-CN" altLang="en-US">
                <a:latin typeface="微软雅黑" charset="-122"/>
                <a:ea typeface="微软雅黑" charset="-122"/>
                <a:sym typeface="+mn-ea"/>
              </a:rPr>
              <a:t>的方法</a:t>
            </a:r>
            <a:endParaRPr lang="zh-CN" altLang="en-US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4660"/>
          </a:xfrm>
        </p:spPr>
        <p:txBody>
          <a:bodyPr/>
          <a:p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video.play() 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播放视频</a:t>
            </a:r>
            <a:endParaRPr lang="zh-CN" altLang="en-US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微软雅黑" charset="-122"/>
                <a:ea typeface="微软雅黑" charset="-122"/>
              </a:rPr>
              <a:t>video.pause() </a:t>
            </a:r>
            <a:r>
              <a:rPr lang="zh-CN" altLang="en-US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暂停播放</a:t>
            </a:r>
            <a:endParaRPr lang="zh-CN" altLang="en-US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37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通过案例学JS</vt:lpstr>
      <vt:lpstr>目标任务：通过js操作style样式</vt:lpstr>
      <vt:lpstr>实现思路</vt:lpstr>
      <vt:lpstr>基础知识点：如何获取元素节点</vt:lpstr>
      <vt:lpstr>基础知识点：通过style获取、设置元素样式</vt:lpstr>
      <vt:lpstr>基础知识点：className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baronxiong</dc:creator>
  <cp:lastModifiedBy>baronxiong</cp:lastModifiedBy>
  <cp:revision>82</cp:revision>
  <dcterms:created xsi:type="dcterms:W3CDTF">2017-12-29T01:27:00Z</dcterms:created>
  <dcterms:modified xsi:type="dcterms:W3CDTF">2018-01-23T05:31:40Z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2052-10.8.0.5648</vt:lpwstr>
  </property>
</Properties>
</file>