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5DBC9-BDE0-472F-B9B7-78B22EC5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B2E82C-557F-46CB-89D3-064459B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1B55-58D8-40A2-A47C-FA0D6581DCEE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368FD7-87D3-42F6-9F89-8F242EF5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FDCB02-E3A7-46AC-9A12-DCE4AC2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ECD-E57D-4C21-B620-03C11EFD0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97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39D211-AE99-4C2B-AD5F-BAE1F44A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8620E6-E8B6-47FA-8C78-E281C134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91325-5EBF-4CC0-8C35-94D59DEE7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1B55-58D8-40A2-A47C-FA0D6581DCEE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E30AAC-D336-4D3D-A385-7E0B67C26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60A38-1EB7-426C-BF4F-1176C8B2B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ECD-E57D-4C21-B620-03C11EFD0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06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9E4FAC50-124C-430F-8444-577E5EC3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0F63D5-9B14-42C1-A038-5866269BF6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2C2AD35-E08C-4AA8-B3CA-A5F6136E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7E3F32-840F-44F4-A8E1-7075BFDF10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6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022FE185-DE51-486D-B914-9C61AEA8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39148E-5135-4E3E-B966-48EA45497C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6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5B80FE6-E1FD-4B6A-83EC-EC6EC094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8D8792-80B8-410B-9C4D-7CCCA9B7CD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A417B21-17B9-438C-99C2-9133CA62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Schnittstelle: Exportfunktion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A10037-FCEB-4CCF-8551-C6D67BA04D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3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C986B31B-7179-433C-AA84-B1C3CD5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Schnittstelle: Ameise Importfunktion (Sascha)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9A2F0E-4379-4BD1-93A7-875D2FD002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B1BFE80-50F9-4143-89EF-BAC377C7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Story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077326-BD6B-4546-A4C1-7E8C1ED01D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0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Schnittstelle: Exportfunktion</vt:lpstr>
      <vt:lpstr>Schnittstelle: Ameise Importfunktion (Sascha)</vt:lpstr>
      <vt:lpstr>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Erich Eis</dc:creator>
  <cp:lastModifiedBy>Erich Eis</cp:lastModifiedBy>
  <cp:revision>1</cp:revision>
  <dcterms:created xsi:type="dcterms:W3CDTF">2022-03-16T19:16:32Z</dcterms:created>
  <dcterms:modified xsi:type="dcterms:W3CDTF">2022-03-16T19:16:32Z</dcterms:modified>
</cp:coreProperties>
</file>