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60" r:id="rId4"/>
    <p:sldId id="261" r:id="rId5"/>
    <p:sldId id="262" r:id="rId6"/>
    <p:sldId id="263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/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TERIMA KASIH </a:t>
            </a:r>
            <a:br>
              <a:rPr lang="x-none" altLang="en-US"/>
            </a:br>
            <a:r>
              <a:rPr lang="x-none" altLang="en-US"/>
              <a:t>TUGAS ..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NAMA : MIL BUDIANA</a:t>
            </a:r>
            <a:endParaRPr lang="x-none" altLang="en-US"/>
          </a:p>
          <a:p>
            <a:r>
              <a:rPr lang="x-none" altLang="en-US"/>
              <a:t>KELAS : XII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Kingsoft Office WPP</Application>
  <PresentationFormat>Widescreen</PresentationFormat>
  <Paragraphs>21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TERIMA KASIH  TUGAS 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klien7</dc:creator>
  <cp:lastModifiedBy>klien7</cp:lastModifiedBy>
  <cp:revision>5</cp:revision>
  <dcterms:created xsi:type="dcterms:W3CDTF">2018-02-06T05:28:46Z</dcterms:created>
  <dcterms:modified xsi:type="dcterms:W3CDTF">2018-02-06T05:28:46Z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