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3" r:id="rId7"/>
    <p:sldId id="283" r:id="rId8"/>
    <p:sldId id="302" r:id="rId9"/>
    <p:sldId id="261" r:id="rId10"/>
    <p:sldId id="267" r:id="rId11"/>
    <p:sldId id="262" r:id="rId12"/>
    <p:sldId id="265" r:id="rId13"/>
    <p:sldId id="266" r:id="rId14"/>
    <p:sldId id="269" r:id="rId15"/>
    <p:sldId id="268" r:id="rId16"/>
    <p:sldId id="304" r:id="rId17"/>
    <p:sldId id="270" r:id="rId18"/>
    <p:sldId id="271" r:id="rId19"/>
    <p:sldId id="298" r:id="rId20"/>
    <p:sldId id="273" r:id="rId21"/>
    <p:sldId id="299" r:id="rId22"/>
    <p:sldId id="305" r:id="rId23"/>
    <p:sldId id="275" r:id="rId24"/>
    <p:sldId id="276" r:id="rId25"/>
    <p:sldId id="295" r:id="rId26"/>
    <p:sldId id="277" r:id="rId27"/>
    <p:sldId id="280" r:id="rId28"/>
    <p:sldId id="278" r:id="rId29"/>
    <p:sldId id="284" r:id="rId30"/>
    <p:sldId id="281" r:id="rId31"/>
    <p:sldId id="294" r:id="rId32"/>
    <p:sldId id="279" r:id="rId33"/>
    <p:sldId id="306" r:id="rId34"/>
    <p:sldId id="293" r:id="rId35"/>
    <p:sldId id="300" r:id="rId36"/>
    <p:sldId id="286" r:id="rId37"/>
    <p:sldId id="291" r:id="rId38"/>
    <p:sldId id="301" r:id="rId39"/>
    <p:sldId id="296" r:id="rId40"/>
    <p:sldId id="288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2" autoAdjust="0"/>
    <p:restoredTop sz="94653" autoAdjust="0"/>
  </p:normalViewPr>
  <p:slideViewPr>
    <p:cSldViewPr snapToGrid="0">
      <p:cViewPr varScale="1">
        <p:scale>
          <a:sx n="141" d="100"/>
          <a:sy n="141" d="100"/>
        </p:scale>
        <p:origin x="138" y="522"/>
      </p:cViewPr>
      <p:guideLst/>
    </p:cSldViewPr>
  </p:slideViewPr>
  <p:outlineViewPr>
    <p:cViewPr>
      <p:scale>
        <a:sx n="33" d="100"/>
        <a:sy n="33" d="100"/>
      </p:scale>
      <p:origin x="0" y="-5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679F0-9B03-4FF2-9745-737DD2462AD6}" type="doc">
      <dgm:prSet loTypeId="urn:microsoft.com/office/officeart/2005/8/layout/process1" loCatId="process" qsTypeId="urn:microsoft.com/office/officeart/2005/8/quickstyle/simple2" qsCatId="simple" csTypeId="urn:microsoft.com/office/officeart/2005/8/colors/accent0_3" csCatId="mainScheme" phldr="1"/>
      <dgm:spPr/>
    </dgm:pt>
    <dgm:pt modelId="{7E4C78E2-16CC-456F-A454-B0A0C58E546A}">
      <dgm:prSet phldrT="[Text]"/>
      <dgm:spPr/>
      <dgm:t>
        <a:bodyPr/>
        <a:lstStyle/>
        <a:p>
          <a:r>
            <a:rPr lang="en-US" dirty="0"/>
            <a:t>Java</a:t>
          </a:r>
        </a:p>
      </dgm:t>
    </dgm:pt>
    <dgm:pt modelId="{B8899232-90CD-48BF-811B-47A3D7DC0EEB}" type="parTrans" cxnId="{5B297950-6A05-4E5C-9E49-88D1E0E7BBA1}">
      <dgm:prSet/>
      <dgm:spPr/>
      <dgm:t>
        <a:bodyPr/>
        <a:lstStyle/>
        <a:p>
          <a:endParaRPr lang="en-US"/>
        </a:p>
      </dgm:t>
    </dgm:pt>
    <dgm:pt modelId="{164E7AF1-054C-43E8-B0E9-7E167C85E6E8}" type="sibTrans" cxnId="{5B297950-6A05-4E5C-9E49-88D1E0E7BBA1}">
      <dgm:prSet/>
      <dgm:spPr/>
      <dgm:t>
        <a:bodyPr/>
        <a:lstStyle/>
        <a:p>
          <a:endParaRPr lang="en-US"/>
        </a:p>
      </dgm:t>
    </dgm:pt>
    <dgm:pt modelId="{0670CA6F-134D-4100-87A3-01D7BC169254}">
      <dgm:prSet phldrT="[Text]"/>
      <dgm:spPr/>
      <dgm:t>
        <a:bodyPr/>
        <a:lstStyle/>
        <a:p>
          <a:r>
            <a:rPr lang="en-US" dirty="0"/>
            <a:t>Program</a:t>
          </a:r>
        </a:p>
      </dgm:t>
    </dgm:pt>
    <dgm:pt modelId="{67EE02A8-0A72-44B6-B1C1-285A2AC3BB0A}" type="parTrans" cxnId="{A53335BD-6EEB-43CB-9192-54801E006A5A}">
      <dgm:prSet/>
      <dgm:spPr/>
      <dgm:t>
        <a:bodyPr/>
        <a:lstStyle/>
        <a:p>
          <a:endParaRPr lang="en-US"/>
        </a:p>
      </dgm:t>
    </dgm:pt>
    <dgm:pt modelId="{9A7D93D7-D61C-4060-A424-2967E5795A58}" type="sibTrans" cxnId="{A53335BD-6EEB-43CB-9192-54801E006A5A}">
      <dgm:prSet/>
      <dgm:spPr/>
      <dgm:t>
        <a:bodyPr/>
        <a:lstStyle/>
        <a:p>
          <a:endParaRPr lang="en-US"/>
        </a:p>
      </dgm:t>
    </dgm:pt>
    <dgm:pt modelId="{630EB802-0471-49B2-82B7-0887E4C7BE6D}">
      <dgm:prSet phldrT="[Text]"/>
      <dgm:spPr/>
      <dgm:t>
        <a:bodyPr/>
        <a:lstStyle/>
        <a:p>
          <a:r>
            <a:rPr lang="en-US" dirty="0"/>
            <a:t>Haskell</a:t>
          </a:r>
        </a:p>
      </dgm:t>
    </dgm:pt>
    <dgm:pt modelId="{94C4AB55-C587-48BF-A2C2-E7DE95DFF062}" type="parTrans" cxnId="{BAFDFA35-C34A-46BE-818C-66EEA3FE16E1}">
      <dgm:prSet/>
      <dgm:spPr/>
      <dgm:t>
        <a:bodyPr/>
        <a:lstStyle/>
        <a:p>
          <a:endParaRPr lang="en-US"/>
        </a:p>
      </dgm:t>
    </dgm:pt>
    <dgm:pt modelId="{237F026F-0E23-44F5-84F7-E113CD7B9B64}" type="sibTrans" cxnId="{BAFDFA35-C34A-46BE-818C-66EEA3FE16E1}">
      <dgm:prSet/>
      <dgm:spPr/>
      <dgm:t>
        <a:bodyPr/>
        <a:lstStyle/>
        <a:p>
          <a:endParaRPr lang="en-US"/>
        </a:p>
      </dgm:t>
    </dgm:pt>
    <dgm:pt modelId="{4234FA89-12E7-4683-A98B-2EDB21F24525}" type="pres">
      <dgm:prSet presAssocID="{214679F0-9B03-4FF2-9745-737DD2462AD6}" presName="Name0" presStyleCnt="0">
        <dgm:presLayoutVars>
          <dgm:dir/>
          <dgm:resizeHandles val="exact"/>
        </dgm:presLayoutVars>
      </dgm:prSet>
      <dgm:spPr/>
    </dgm:pt>
    <dgm:pt modelId="{D9F780F9-31AD-4B1D-8BDA-962272A5244A}" type="pres">
      <dgm:prSet presAssocID="{7E4C78E2-16CC-456F-A454-B0A0C58E546A}" presName="node" presStyleLbl="node1" presStyleIdx="0" presStyleCnt="3">
        <dgm:presLayoutVars>
          <dgm:bulletEnabled val="1"/>
        </dgm:presLayoutVars>
      </dgm:prSet>
      <dgm:spPr/>
    </dgm:pt>
    <dgm:pt modelId="{942233F3-791F-41C1-A7C8-FA5C597C944C}" type="pres">
      <dgm:prSet presAssocID="{164E7AF1-054C-43E8-B0E9-7E167C85E6E8}" presName="sibTrans" presStyleLbl="sibTrans2D1" presStyleIdx="0" presStyleCnt="2"/>
      <dgm:spPr/>
    </dgm:pt>
    <dgm:pt modelId="{C81A12C1-2285-4B6C-AC0B-2D16A79829B9}" type="pres">
      <dgm:prSet presAssocID="{164E7AF1-054C-43E8-B0E9-7E167C85E6E8}" presName="connectorText" presStyleLbl="sibTrans2D1" presStyleIdx="0" presStyleCnt="2"/>
      <dgm:spPr/>
    </dgm:pt>
    <dgm:pt modelId="{51597876-986A-4925-8334-5F2135AE723E}" type="pres">
      <dgm:prSet presAssocID="{0670CA6F-134D-4100-87A3-01D7BC169254}" presName="node" presStyleLbl="node1" presStyleIdx="1" presStyleCnt="3">
        <dgm:presLayoutVars>
          <dgm:bulletEnabled val="1"/>
        </dgm:presLayoutVars>
      </dgm:prSet>
      <dgm:spPr/>
    </dgm:pt>
    <dgm:pt modelId="{5B94DCC1-127C-46D8-BAFA-602DCA519B9F}" type="pres">
      <dgm:prSet presAssocID="{9A7D93D7-D61C-4060-A424-2967E5795A58}" presName="sibTrans" presStyleLbl="sibTrans2D1" presStyleIdx="1" presStyleCnt="2"/>
      <dgm:spPr/>
    </dgm:pt>
    <dgm:pt modelId="{54B7B75B-C842-4DEB-895A-101C99DACFA8}" type="pres">
      <dgm:prSet presAssocID="{9A7D93D7-D61C-4060-A424-2967E5795A58}" presName="connectorText" presStyleLbl="sibTrans2D1" presStyleIdx="1" presStyleCnt="2"/>
      <dgm:spPr/>
    </dgm:pt>
    <dgm:pt modelId="{31B58E9D-CE47-442B-8EE2-0EE15C5C2A54}" type="pres">
      <dgm:prSet presAssocID="{630EB802-0471-49B2-82B7-0887E4C7BE6D}" presName="node" presStyleLbl="node1" presStyleIdx="2" presStyleCnt="3">
        <dgm:presLayoutVars>
          <dgm:bulletEnabled val="1"/>
        </dgm:presLayoutVars>
      </dgm:prSet>
      <dgm:spPr/>
    </dgm:pt>
  </dgm:ptLst>
  <dgm:cxnLst>
    <dgm:cxn modelId="{3F3B5D1D-58CD-4F00-AB74-FE13CDE791BF}" type="presOf" srcId="{164E7AF1-054C-43E8-B0E9-7E167C85E6E8}" destId="{C81A12C1-2285-4B6C-AC0B-2D16A79829B9}" srcOrd="1" destOrd="0" presId="urn:microsoft.com/office/officeart/2005/8/layout/process1"/>
    <dgm:cxn modelId="{8562631E-E07F-4C6E-9165-7D24690C2559}" type="presOf" srcId="{164E7AF1-054C-43E8-B0E9-7E167C85E6E8}" destId="{942233F3-791F-41C1-A7C8-FA5C597C944C}" srcOrd="0" destOrd="0" presId="urn:microsoft.com/office/officeart/2005/8/layout/process1"/>
    <dgm:cxn modelId="{E334A31E-D5AA-4FC4-BF6A-65BE0A0711C5}" type="presOf" srcId="{214679F0-9B03-4FF2-9745-737DD2462AD6}" destId="{4234FA89-12E7-4683-A98B-2EDB21F24525}" srcOrd="0" destOrd="0" presId="urn:microsoft.com/office/officeart/2005/8/layout/process1"/>
    <dgm:cxn modelId="{3D84C02E-E0EA-4448-ADD4-5804A7B0FB91}" type="presOf" srcId="{9A7D93D7-D61C-4060-A424-2967E5795A58}" destId="{54B7B75B-C842-4DEB-895A-101C99DACFA8}" srcOrd="1" destOrd="0" presId="urn:microsoft.com/office/officeart/2005/8/layout/process1"/>
    <dgm:cxn modelId="{BAFDFA35-C34A-46BE-818C-66EEA3FE16E1}" srcId="{214679F0-9B03-4FF2-9745-737DD2462AD6}" destId="{630EB802-0471-49B2-82B7-0887E4C7BE6D}" srcOrd="2" destOrd="0" parTransId="{94C4AB55-C587-48BF-A2C2-E7DE95DFF062}" sibTransId="{237F026F-0E23-44F5-84F7-E113CD7B9B64}"/>
    <dgm:cxn modelId="{ADE63D5B-83F3-4E8A-B3CD-81FE9C4EDE21}" type="presOf" srcId="{9A7D93D7-D61C-4060-A424-2967E5795A58}" destId="{5B94DCC1-127C-46D8-BAFA-602DCA519B9F}" srcOrd="0" destOrd="0" presId="urn:microsoft.com/office/officeart/2005/8/layout/process1"/>
    <dgm:cxn modelId="{5B297950-6A05-4E5C-9E49-88D1E0E7BBA1}" srcId="{214679F0-9B03-4FF2-9745-737DD2462AD6}" destId="{7E4C78E2-16CC-456F-A454-B0A0C58E546A}" srcOrd="0" destOrd="0" parTransId="{B8899232-90CD-48BF-811B-47A3D7DC0EEB}" sibTransId="{164E7AF1-054C-43E8-B0E9-7E167C85E6E8}"/>
    <dgm:cxn modelId="{7294D99F-B59E-4987-B1AB-4F205F1038E7}" type="presOf" srcId="{630EB802-0471-49B2-82B7-0887E4C7BE6D}" destId="{31B58E9D-CE47-442B-8EE2-0EE15C5C2A54}" srcOrd="0" destOrd="0" presId="urn:microsoft.com/office/officeart/2005/8/layout/process1"/>
    <dgm:cxn modelId="{A53335BD-6EEB-43CB-9192-54801E006A5A}" srcId="{214679F0-9B03-4FF2-9745-737DD2462AD6}" destId="{0670CA6F-134D-4100-87A3-01D7BC169254}" srcOrd="1" destOrd="0" parTransId="{67EE02A8-0A72-44B6-B1C1-285A2AC3BB0A}" sibTransId="{9A7D93D7-D61C-4060-A424-2967E5795A58}"/>
    <dgm:cxn modelId="{7868BFD7-4FB2-4451-B554-A827C0DC1C74}" type="presOf" srcId="{7E4C78E2-16CC-456F-A454-B0A0C58E546A}" destId="{D9F780F9-31AD-4B1D-8BDA-962272A5244A}" srcOrd="0" destOrd="0" presId="urn:microsoft.com/office/officeart/2005/8/layout/process1"/>
    <dgm:cxn modelId="{C3CF2FDF-D34C-4CF4-965D-AE4E12747FF1}" type="presOf" srcId="{0670CA6F-134D-4100-87A3-01D7BC169254}" destId="{51597876-986A-4925-8334-5F2135AE723E}" srcOrd="0" destOrd="0" presId="urn:microsoft.com/office/officeart/2005/8/layout/process1"/>
    <dgm:cxn modelId="{553B0C5C-D974-4712-B9F9-C59F916FEFE6}" type="presParOf" srcId="{4234FA89-12E7-4683-A98B-2EDB21F24525}" destId="{D9F780F9-31AD-4B1D-8BDA-962272A5244A}" srcOrd="0" destOrd="0" presId="urn:microsoft.com/office/officeart/2005/8/layout/process1"/>
    <dgm:cxn modelId="{22E75705-9BED-4AEE-82C0-97CB7DC345E4}" type="presParOf" srcId="{4234FA89-12E7-4683-A98B-2EDB21F24525}" destId="{942233F3-791F-41C1-A7C8-FA5C597C944C}" srcOrd="1" destOrd="0" presId="urn:microsoft.com/office/officeart/2005/8/layout/process1"/>
    <dgm:cxn modelId="{90655FB1-1FBE-486B-B71D-E880F782FF45}" type="presParOf" srcId="{942233F3-791F-41C1-A7C8-FA5C597C944C}" destId="{C81A12C1-2285-4B6C-AC0B-2D16A79829B9}" srcOrd="0" destOrd="0" presId="urn:microsoft.com/office/officeart/2005/8/layout/process1"/>
    <dgm:cxn modelId="{D20B83B2-84D9-4F61-BB7B-9ADFED61F8AA}" type="presParOf" srcId="{4234FA89-12E7-4683-A98B-2EDB21F24525}" destId="{51597876-986A-4925-8334-5F2135AE723E}" srcOrd="2" destOrd="0" presId="urn:microsoft.com/office/officeart/2005/8/layout/process1"/>
    <dgm:cxn modelId="{39279924-0DA4-4BDD-AA59-25EAEE69CFCB}" type="presParOf" srcId="{4234FA89-12E7-4683-A98B-2EDB21F24525}" destId="{5B94DCC1-127C-46D8-BAFA-602DCA519B9F}" srcOrd="3" destOrd="0" presId="urn:microsoft.com/office/officeart/2005/8/layout/process1"/>
    <dgm:cxn modelId="{1574EBC7-E17A-4C8F-B9DD-8C3987AA84D5}" type="presParOf" srcId="{5B94DCC1-127C-46D8-BAFA-602DCA519B9F}" destId="{54B7B75B-C842-4DEB-895A-101C99DACFA8}" srcOrd="0" destOrd="0" presId="urn:microsoft.com/office/officeart/2005/8/layout/process1"/>
    <dgm:cxn modelId="{431AEFC9-47AD-4195-B6C4-CDD3E5866B47}" type="presParOf" srcId="{4234FA89-12E7-4683-A98B-2EDB21F24525}" destId="{31B58E9D-CE47-442B-8EE2-0EE15C5C2A5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780F9-31AD-4B1D-8BDA-962272A5244A}">
      <dsp:nvSpPr>
        <dsp:cNvPr id="0" name=""/>
        <dsp:cNvSpPr/>
      </dsp:nvSpPr>
      <dsp:spPr>
        <a:xfrm>
          <a:off x="9242" y="677420"/>
          <a:ext cx="2762398" cy="16574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Java</a:t>
          </a:r>
        </a:p>
      </dsp:txBody>
      <dsp:txXfrm>
        <a:off x="57787" y="725965"/>
        <a:ext cx="2665308" cy="1560349"/>
      </dsp:txXfrm>
    </dsp:sp>
    <dsp:sp modelId="{942233F3-791F-41C1-A7C8-FA5C597C944C}">
      <dsp:nvSpPr>
        <dsp:cNvPr id="0" name=""/>
        <dsp:cNvSpPr/>
      </dsp:nvSpPr>
      <dsp:spPr>
        <a:xfrm>
          <a:off x="3047880" y="1163603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47880" y="1300618"/>
        <a:ext cx="409940" cy="411044"/>
      </dsp:txXfrm>
    </dsp:sp>
    <dsp:sp modelId="{51597876-986A-4925-8334-5F2135AE723E}">
      <dsp:nvSpPr>
        <dsp:cNvPr id="0" name=""/>
        <dsp:cNvSpPr/>
      </dsp:nvSpPr>
      <dsp:spPr>
        <a:xfrm>
          <a:off x="3876600" y="677420"/>
          <a:ext cx="2762398" cy="16574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Program</a:t>
          </a:r>
        </a:p>
      </dsp:txBody>
      <dsp:txXfrm>
        <a:off x="3925145" y="725965"/>
        <a:ext cx="2665308" cy="1560349"/>
      </dsp:txXfrm>
    </dsp:sp>
    <dsp:sp modelId="{5B94DCC1-127C-46D8-BAFA-602DCA519B9F}">
      <dsp:nvSpPr>
        <dsp:cNvPr id="0" name=""/>
        <dsp:cNvSpPr/>
      </dsp:nvSpPr>
      <dsp:spPr>
        <a:xfrm>
          <a:off x="6915239" y="1163603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15239" y="1300618"/>
        <a:ext cx="409940" cy="411044"/>
      </dsp:txXfrm>
    </dsp:sp>
    <dsp:sp modelId="{31B58E9D-CE47-442B-8EE2-0EE15C5C2A54}">
      <dsp:nvSpPr>
        <dsp:cNvPr id="0" name=""/>
        <dsp:cNvSpPr/>
      </dsp:nvSpPr>
      <dsp:spPr>
        <a:xfrm>
          <a:off x="7743958" y="677420"/>
          <a:ext cx="2762398" cy="16574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Haskell</a:t>
          </a:r>
        </a:p>
      </dsp:txBody>
      <dsp:txXfrm>
        <a:off x="7792503" y="725965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912B7-FEF4-4014-9367-5C6B14A6459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DAA97-C95A-4E09-BCD7-7D32A37A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Map AST statements and expressions to CFG</a:t>
            </a:r>
          </a:p>
          <a:p>
            <a:r>
              <a:rPr lang="en-US" dirty="0"/>
              <a:t>Visualize for debugging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DAA97-C95A-4E09-BCD7-7D32A37A52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syntax translation is needed</a:t>
            </a:r>
            <a:br>
              <a:rPr lang="en-US" dirty="0"/>
            </a:br>
            <a:r>
              <a:rPr lang="en-US" dirty="0"/>
              <a:t>Where is the best placement for them in the 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DAA97-C95A-4E09-BCD7-7D32A37A52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1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node in AST generates small piece of code and joins it with children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DAA97-C95A-4E09-BCD7-7D32A37A52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4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DAA97-C95A-4E09-BCD7-7D32A37A52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3400" y="5553074"/>
            <a:ext cx="3263900" cy="365126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670C-642E-4465-BB9E-845C82FB85A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37B0-2980-4FB8-88E4-21CBA54F8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2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670C-642E-4465-BB9E-845C82FB85A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37B0-2980-4FB8-88E4-21CBA54F8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670C-642E-4465-BB9E-845C82FB85A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37B0-2980-4FB8-88E4-21CBA54F8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670C-642E-4465-BB9E-845C82FB85A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37B0-2980-4FB8-88E4-21CBA54F8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670C-642E-4465-BB9E-845C82FB85A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37B0-2980-4FB8-88E4-21CBA54F8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3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670C-642E-4465-BB9E-845C82FB85A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37B0-2980-4FB8-88E4-21CBA54F8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670C-642E-4465-BB9E-845C82FB85A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37B0-2980-4FB8-88E4-21CBA54F8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6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670C-642E-4465-BB9E-845C82FB85A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37B0-2980-4FB8-88E4-21CBA54F8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7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670C-642E-4465-BB9E-845C82FB85A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37B0-2980-4FB8-88E4-21CBA54F8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8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670C-642E-4465-BB9E-845C82FB85A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37B0-2980-4FB8-88E4-21CBA54F8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5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670C-642E-4465-BB9E-845C82FB85A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37B0-2980-4FB8-88E4-21CBA54F8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5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0670C-642E-4465-BB9E-845C82FB85A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37B0-2980-4FB8-88E4-21CBA54F8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2EF1-ADFC-4D22-8DD5-753FE125C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 of imperative code to functional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EE873-F5D6-465F-B364-7B8263B6E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Vašek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8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70CE-2505-4985-8823-D3192DD2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Java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F443A7-8E45-4355-B6FA-F985375D5BD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491919"/>
              </p:ext>
            </p:extLst>
          </p:nvPr>
        </p:nvGraphicFramePr>
        <p:xfrm>
          <a:off x="838200" y="1117600"/>
          <a:ext cx="12681854" cy="7762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Document" r:id="rId3" imgW="5026335" imgH="3076670" progId="Word.Document.12">
                  <p:embed/>
                </p:oleObj>
              </mc:Choice>
              <mc:Fallback>
                <p:oleObj name="Document" r:id="rId3" imgW="5026335" imgH="30766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117600"/>
                        <a:ext cx="12681854" cy="7762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1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E72A-FA71-4414-8205-678314EC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82E2-9350-44AD-BA27-779F9B20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Java (</a:t>
            </a:r>
            <a:r>
              <a:rPr lang="en-US" dirty="0" err="1"/>
              <a:t>Javaparser</a:t>
            </a:r>
            <a:r>
              <a:rPr lang="en-US" dirty="0"/>
              <a:t>)</a:t>
            </a:r>
          </a:p>
          <a:p>
            <a:r>
              <a:rPr lang="en-US" dirty="0"/>
              <a:t>Create AST</a:t>
            </a:r>
          </a:p>
        </p:txBody>
      </p:sp>
    </p:spTree>
    <p:extLst>
      <p:ext uri="{BB962C8B-B14F-4D97-AF65-F5344CB8AC3E}">
        <p14:creationId xmlns:p14="http://schemas.microsoft.com/office/powerpoint/2010/main" val="9222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820F-5EF1-49DA-A196-33737736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EC08-6AB9-49DE-9518-CF495068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search from AST root</a:t>
            </a:r>
          </a:p>
          <a:p>
            <a:r>
              <a:rPr lang="en-US" dirty="0"/>
              <a:t>Visualize (</a:t>
            </a:r>
            <a:r>
              <a:rPr lang="en-US" dirty="0" err="1"/>
              <a:t>Graphviz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76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2BFFD1-760A-4599-BBED-74B58C49C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208" y="160594"/>
            <a:ext cx="4606080" cy="6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263C-EB46-4FAF-826F-97752939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Static Assignment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72CE-3BF7-4164-842A-CA97FB7A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Immutable variables</a:t>
            </a:r>
          </a:p>
        </p:txBody>
      </p:sp>
    </p:spTree>
    <p:extLst>
      <p:ext uri="{BB962C8B-B14F-4D97-AF65-F5344CB8AC3E}">
        <p14:creationId xmlns:p14="http://schemas.microsoft.com/office/powerpoint/2010/main" val="415356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33BD-7DE0-41B0-8D17-3439D00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C3425EFC-B954-4311-BB72-DEF04146D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479" t="42699"/>
          <a:stretch/>
        </p:blipFill>
        <p:spPr>
          <a:xfrm>
            <a:off x="4349245" y="1117600"/>
            <a:ext cx="3493509" cy="564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11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263C-EB46-4FAF-826F-97752939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72CE-3BF7-4164-842A-CA97FB7A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variable for each assignment</a:t>
            </a:r>
          </a:p>
        </p:txBody>
      </p:sp>
    </p:spTree>
    <p:extLst>
      <p:ext uri="{BB962C8B-B14F-4D97-AF65-F5344CB8AC3E}">
        <p14:creationId xmlns:p14="http://schemas.microsoft.com/office/powerpoint/2010/main" val="235231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37C6-93E2-4CFC-9787-2D9D57CC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B569F-164D-458C-B0DD-C5C11850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EAA88-40AB-4B0A-BCB0-EE9D38DB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53" y="0"/>
            <a:ext cx="4299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9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37C6-93E2-4CFC-9787-2D9D57CC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Problem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50DDF3-DB29-4D56-BE4B-2AA6EB6A7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924" t="42924"/>
          <a:stretch/>
        </p:blipFill>
        <p:spPr>
          <a:xfrm>
            <a:off x="4296797" y="1117600"/>
            <a:ext cx="3598405" cy="57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6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D6B3-2AA7-43AC-8543-C22248512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Phi functions for the rescue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1F377-C38F-445C-A4F4-DA1E35B35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0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6313-43B4-4D2E-9986-89BCF0D1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4262-7761-457A-9BA9-80CC5C04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  <a:p>
            <a:r>
              <a:rPr lang="en-US" dirty="0"/>
              <a:t>Why</a:t>
            </a:r>
          </a:p>
          <a:p>
            <a:r>
              <a:rPr lang="en-US" dirty="0"/>
              <a:t>How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4B7C-87C3-4702-B12B-DA8BFD5A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8C99-ACCD-4CCA-A8DD-41949ECD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28950B-B2BE-41E2-A515-205261472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186" y="0"/>
            <a:ext cx="4727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2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2680-199F-4A6F-BF30-CB33FE142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do we need them?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D4062-12AB-45B1-AC0A-04E820F2E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5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2680-199F-4A6F-BF30-CB33FE142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 for which variables?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D4062-12AB-45B1-AC0A-04E820F2E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90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735D-7999-47B5-9FF4-228F634A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Ron </a:t>
            </a:r>
            <a:r>
              <a:rPr lang="en-US" dirty="0" err="1"/>
              <a:t>Cytron’s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9D33-F60E-436D-802B-56EEF1C5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correct placements</a:t>
            </a:r>
          </a:p>
          <a:p>
            <a:pPr lvl="1"/>
            <a:r>
              <a:rPr lang="en-US" dirty="0"/>
              <a:t>Dominator Tree</a:t>
            </a:r>
          </a:p>
          <a:p>
            <a:pPr lvl="1"/>
            <a:r>
              <a:rPr lang="en-US" dirty="0"/>
              <a:t>Dominance Frontiers</a:t>
            </a:r>
          </a:p>
        </p:txBody>
      </p:sp>
    </p:spTree>
    <p:extLst>
      <p:ext uri="{BB962C8B-B14F-4D97-AF65-F5344CB8AC3E}">
        <p14:creationId xmlns:p14="http://schemas.microsoft.com/office/powerpoint/2010/main" val="262532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54F4-9F81-42B5-B3FC-A289E2D5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71DC-9D7E-4434-9D88-0460627F8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translation </a:t>
            </a:r>
          </a:p>
          <a:p>
            <a:pPr lvl="1"/>
            <a:r>
              <a:rPr lang="en-US" dirty="0"/>
              <a:t>% to `mod`</a:t>
            </a:r>
          </a:p>
          <a:p>
            <a:r>
              <a:rPr lang="en-US" dirty="0"/>
              <a:t>phi -&gt; Haskell functions</a:t>
            </a:r>
          </a:p>
          <a:p>
            <a:pPr lvl="1"/>
            <a:r>
              <a:rPr lang="en-US" dirty="0"/>
              <a:t>optimal placement</a:t>
            </a:r>
          </a:p>
        </p:txBody>
      </p:sp>
    </p:spTree>
    <p:extLst>
      <p:ext uri="{BB962C8B-B14F-4D97-AF65-F5344CB8AC3E}">
        <p14:creationId xmlns:p14="http://schemas.microsoft.com/office/powerpoint/2010/main" val="304367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155A-41F7-4142-BD05-80B7524E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ED4A0-D0C9-440E-B286-707970F6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8E5D0-2ED8-48DE-8B98-7AB0241B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13" y="0"/>
            <a:ext cx="8835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82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F085-721A-44B6-915E-6665CF3B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B3133-6359-40DA-89E5-FE365B97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(node) -&gt; code</a:t>
            </a:r>
          </a:p>
          <a:p>
            <a:pPr lvl="1"/>
            <a:r>
              <a:rPr lang="en-US" dirty="0"/>
              <a:t>Repeat</a:t>
            </a:r>
          </a:p>
          <a:p>
            <a:pPr lvl="1"/>
            <a:r>
              <a:rPr lang="en-US" dirty="0"/>
              <a:t>Join</a:t>
            </a:r>
          </a:p>
          <a:p>
            <a:r>
              <a:rPr lang="en-US" dirty="0"/>
              <a:t>Code format</a:t>
            </a:r>
          </a:p>
          <a:p>
            <a:pPr lvl="1"/>
            <a:r>
              <a:rPr lang="en-US" dirty="0"/>
              <a:t>Inline code</a:t>
            </a:r>
          </a:p>
          <a:p>
            <a:pPr lvl="1"/>
            <a:r>
              <a:rPr lang="en-US" dirty="0"/>
              <a:t>Multiline code</a:t>
            </a:r>
          </a:p>
        </p:txBody>
      </p:sp>
    </p:spTree>
    <p:extLst>
      <p:ext uri="{BB962C8B-B14F-4D97-AF65-F5344CB8AC3E}">
        <p14:creationId xmlns:p14="http://schemas.microsoft.com/office/powerpoint/2010/main" val="40085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C934BF-3F7C-418E-8CAE-4F9DACB2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40A7-6263-4CC2-8B30-8C1385A7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Indentation sensitive</a:t>
            </a:r>
          </a:p>
          <a:p>
            <a:r>
              <a:rPr lang="en-US" dirty="0"/>
              <a:t>Inline functions</a:t>
            </a:r>
          </a:p>
        </p:txBody>
      </p:sp>
    </p:spTree>
    <p:extLst>
      <p:ext uri="{BB962C8B-B14F-4D97-AF65-F5344CB8AC3E}">
        <p14:creationId xmlns:p14="http://schemas.microsoft.com/office/powerpoint/2010/main" val="36877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CBBABA-00E0-4166-A31B-11DB5BC1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code generation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FB1D6F-10DD-4066-8620-CA2FF7A8907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551070"/>
              </p:ext>
            </p:extLst>
          </p:nvPr>
        </p:nvGraphicFramePr>
        <p:xfrm>
          <a:off x="839788" y="1336675"/>
          <a:ext cx="10580687" cy="572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Document" r:id="rId3" imgW="4629585" imgH="2505330" progId="Word.Document.12">
                  <p:embed/>
                </p:oleObj>
              </mc:Choice>
              <mc:Fallback>
                <p:oleObj name="Document" r:id="rId3" imgW="4629585" imgH="25053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788" y="1336675"/>
                        <a:ext cx="10580687" cy="572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07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BB95-7F81-4001-B942-74879CB9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EB81-A969-47F0-BBCE-E2CF9FBD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</a:t>
            </a:r>
          </a:p>
          <a:p>
            <a:r>
              <a:rPr lang="en-US" dirty="0"/>
              <a:t>Not human readable</a:t>
            </a:r>
          </a:p>
          <a:p>
            <a:r>
              <a:rPr lang="en-US" dirty="0"/>
              <a:t>Unnecessary keywords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5BE0-0B36-443E-B0A1-E5B757C3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9774B-F7D5-4B3C-BE92-31F7543D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86F27D-9019-4B72-92CB-2B85AED01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012799"/>
              </p:ext>
            </p:extLst>
          </p:nvPr>
        </p:nvGraphicFramePr>
        <p:xfrm>
          <a:off x="838200" y="2261790"/>
          <a:ext cx="10515600" cy="3012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25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F780F9-31AD-4B1D-8BDA-962272A52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2233F3-791F-41C1-A7C8-FA5C597C94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597876-986A-4925-8334-5F2135AE7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94DCC1-127C-46D8-BAFA-602DCA519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B58E9D-CE47-442B-8EE2-0EE15C5C2A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D129-B7C1-41A5-9B53-6EAECA18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Beautify Haskell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4382-D51B-4EF0-B70C-E2643B74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Multiline templates</a:t>
            </a:r>
          </a:p>
          <a:p>
            <a:r>
              <a:rPr lang="en-US" dirty="0"/>
              <a:t>Offset argument</a:t>
            </a:r>
          </a:p>
          <a:p>
            <a:r>
              <a:rPr lang="en-US" dirty="0"/>
              <a:t>Remove unnecessary keywords</a:t>
            </a:r>
          </a:p>
          <a:p>
            <a:r>
              <a:rPr lang="en-US" dirty="0"/>
              <a:t>Let in vs where</a:t>
            </a:r>
          </a:p>
        </p:txBody>
      </p:sp>
    </p:spTree>
    <p:extLst>
      <p:ext uri="{BB962C8B-B14F-4D97-AF65-F5344CB8AC3E}">
        <p14:creationId xmlns:p14="http://schemas.microsoft.com/office/powerpoint/2010/main" val="81622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70CE-2505-4985-8823-D3192DD2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Java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F443A7-8E45-4355-B6FA-F985375D5BDC}"/>
              </a:ext>
            </a:extLst>
          </p:cNvPr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838200" y="1117600"/>
          <a:ext cx="12681854" cy="7762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Document" r:id="rId3" imgW="5026335" imgH="3075950" progId="Word.Document.12">
                  <p:embed/>
                </p:oleObj>
              </mc:Choice>
              <mc:Fallback>
                <p:oleObj name="Document" r:id="rId3" imgW="5026335" imgH="3075950" progId="Word.Documen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32F443A7-8E45-4355-B6FA-F985375D5B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117600"/>
                        <a:ext cx="12681854" cy="7762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791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FB1D6F-10DD-4066-8620-CA2FF7A8907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112200"/>
              </p:ext>
            </p:extLst>
          </p:nvPr>
        </p:nvGraphicFramePr>
        <p:xfrm>
          <a:off x="1360488" y="151765"/>
          <a:ext cx="10829925" cy="735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Document" r:id="rId3" imgW="3838966" imgH="2605414" progId="Word.Document.12">
                  <p:embed/>
                </p:oleObj>
              </mc:Choice>
              <mc:Fallback>
                <p:oleObj name="Document" r:id="rId3" imgW="3838966" imgH="2605414" progId="Word.Documen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BCFB1D6F-10DD-4066-8620-CA2FF7A890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0488" y="151765"/>
                        <a:ext cx="10829925" cy="735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681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FB1D6F-10DD-4066-8620-CA2FF7A8907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620154"/>
              </p:ext>
            </p:extLst>
          </p:nvPr>
        </p:nvGraphicFramePr>
        <p:xfrm>
          <a:off x="1360488" y="111125"/>
          <a:ext cx="10829925" cy="735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Document" r:id="rId3" imgW="3838966" imgH="2605414" progId="Word.Document.12">
                  <p:embed/>
                </p:oleObj>
              </mc:Choice>
              <mc:Fallback>
                <p:oleObj name="Document" r:id="rId3" imgW="3838966" imgH="2605414" progId="Word.Documen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BCFB1D6F-10DD-4066-8620-CA2FF7A890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0488" y="111125"/>
                        <a:ext cx="10829925" cy="735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914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051E-6304-4AB7-9FDD-26DE19D3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run it in Kotlin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E1CB8F3-6214-4F24-8C25-60B7DD923C4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832695"/>
              </p:ext>
            </p:extLst>
          </p:nvPr>
        </p:nvGraphicFramePr>
        <p:xfrm>
          <a:off x="838200" y="1320800"/>
          <a:ext cx="9206119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Document" r:id="rId3" imgW="3833206" imgH="2412087" progId="Word.Document.12">
                  <p:embed/>
                </p:oleObj>
              </mc:Choice>
              <mc:Fallback>
                <p:oleObj name="Document" r:id="rId3" imgW="3833206" imgH="24120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20800"/>
                        <a:ext cx="9206119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69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519A-A154-4D9C-B1DE-B5965A51A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8C1F1-6AFB-4235-B181-875F25DAF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84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5719-1A37-4212-B929-F60D1C10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34F3A1-BC69-4936-879A-29CB08487ED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48261"/>
              </p:ext>
            </p:extLst>
          </p:nvPr>
        </p:nvGraphicFramePr>
        <p:xfrm>
          <a:off x="838200" y="146050"/>
          <a:ext cx="13868400" cy="705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Document" r:id="rId3" imgW="5190147" imgH="2639975" progId="Word.Document.12">
                  <p:embed/>
                </p:oleObj>
              </mc:Choice>
              <mc:Fallback>
                <p:oleObj name="Document" r:id="rId3" imgW="5190147" imgH="26399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46050"/>
                        <a:ext cx="13868400" cy="705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415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EB33-4EF0-4C17-AA58-348E4A66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processing is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D605-0742-4F60-B200-E4F82A6AC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 -&gt;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7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C82C-0C87-4527-B62D-A66347DD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DA5C9-4033-488D-81E5-D4F267CA0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3310" y="-6140"/>
            <a:ext cx="3526099" cy="68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57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4E82-62DD-402D-B739-B81ABC0C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C06E0B-B645-4793-AC5A-5694CDBD5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556" y="0"/>
            <a:ext cx="10906887" cy="6858000"/>
          </a:xfrm>
        </p:spPr>
      </p:pic>
    </p:spTree>
    <p:extLst>
      <p:ext uri="{BB962C8B-B14F-4D97-AF65-F5344CB8AC3E}">
        <p14:creationId xmlns:p14="http://schemas.microsoft.com/office/powerpoint/2010/main" val="222856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B259-8A74-41CC-BE60-1A71045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E046-5947-4A6A-8B86-1A98F87F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Immutability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Stateless programs</a:t>
            </a:r>
          </a:p>
          <a:p>
            <a:r>
              <a:rPr lang="en-US" dirty="0"/>
              <a:t>No side effects</a:t>
            </a:r>
          </a:p>
          <a:p>
            <a:r>
              <a:rPr lang="en-US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40440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BE046C-8BEF-4685-8FA1-9A4F7AE816D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935639"/>
              </p:ext>
            </p:extLst>
          </p:nvPr>
        </p:nvGraphicFramePr>
        <p:xfrm>
          <a:off x="787400" y="101600"/>
          <a:ext cx="12065000" cy="722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Document" r:id="rId3" imgW="5956284" imgH="3572048" progId="Word.Document.12">
                  <p:embed/>
                </p:oleObj>
              </mc:Choice>
              <mc:Fallback>
                <p:oleObj name="Document" r:id="rId3" imgW="5956284" imgH="3572048" progId="Word.Documen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76BE046C-8BEF-4685-8FA1-9A4F7AE816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400" y="101600"/>
                        <a:ext cx="12065000" cy="722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892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7017-995E-45DD-A166-ABBEDE0DB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C4E56-6623-4DEB-9BBE-9D43EFA88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53073"/>
            <a:ext cx="5321300" cy="536153"/>
          </a:xfrm>
        </p:spPr>
        <p:txBody>
          <a:bodyPr>
            <a:normAutofit/>
          </a:bodyPr>
          <a:lstStyle/>
          <a:p>
            <a:r>
              <a:rPr lang="en-US" dirty="0"/>
              <a:t>https://github.com/richiewenn/imp2fun</a:t>
            </a:r>
          </a:p>
        </p:txBody>
      </p:sp>
    </p:spTree>
    <p:extLst>
      <p:ext uri="{BB962C8B-B14F-4D97-AF65-F5344CB8AC3E}">
        <p14:creationId xmlns:p14="http://schemas.microsoft.com/office/powerpoint/2010/main" val="396689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B53B-2BAF-4BC5-8377-0449A9B8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148E-DA0A-42A5-B804-F9100755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code</a:t>
            </a:r>
          </a:p>
          <a:p>
            <a:r>
              <a:rPr lang="en-US" dirty="0"/>
              <a:t>Abstract Syntax Tree</a:t>
            </a:r>
          </a:p>
          <a:p>
            <a:r>
              <a:rPr lang="en-US" dirty="0"/>
              <a:t>Control Flow Graph</a:t>
            </a:r>
          </a:p>
          <a:p>
            <a:r>
              <a:rPr lang="en-US" dirty="0"/>
              <a:t>Single Static Assignment Form</a:t>
            </a:r>
          </a:p>
          <a:p>
            <a:r>
              <a:rPr lang="en-US" dirty="0"/>
              <a:t>Abstract Syntax Tree</a:t>
            </a:r>
          </a:p>
          <a:p>
            <a:r>
              <a:rPr lang="en-US" dirty="0"/>
              <a:t>Haskell code</a:t>
            </a:r>
          </a:p>
        </p:txBody>
      </p:sp>
    </p:spTree>
    <p:extLst>
      <p:ext uri="{BB962C8B-B14F-4D97-AF65-F5344CB8AC3E}">
        <p14:creationId xmlns:p14="http://schemas.microsoft.com/office/powerpoint/2010/main" val="113044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01E9-BE57-4D30-A8AE-53A88FC0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6F31-147C-4C2E-8F52-F3C095C9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</a:t>
            </a:r>
          </a:p>
          <a:p>
            <a:r>
              <a:rPr lang="en-US" dirty="0" err="1"/>
              <a:t>Javaparser</a:t>
            </a:r>
            <a:endParaRPr lang="en-US" dirty="0"/>
          </a:p>
          <a:p>
            <a:r>
              <a:rPr lang="en-US" dirty="0" err="1"/>
              <a:t>Graphviz</a:t>
            </a:r>
            <a:endParaRPr lang="en-US" dirty="0"/>
          </a:p>
          <a:p>
            <a:r>
              <a:rPr lang="en-US" dirty="0"/>
              <a:t>Pipes and filters</a:t>
            </a:r>
          </a:p>
        </p:txBody>
      </p:sp>
    </p:spTree>
    <p:extLst>
      <p:ext uri="{BB962C8B-B14F-4D97-AF65-F5344CB8AC3E}">
        <p14:creationId xmlns:p14="http://schemas.microsoft.com/office/powerpoint/2010/main" val="193686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01E9-BE57-4D30-A8AE-53A88FC0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6F31-147C-4C2E-8F52-F3C095C9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platform</a:t>
            </a:r>
          </a:p>
          <a:p>
            <a:r>
              <a:rPr lang="en-US" dirty="0"/>
              <a:t>Statically typed</a:t>
            </a:r>
          </a:p>
          <a:p>
            <a:r>
              <a:rPr lang="en-US" dirty="0"/>
              <a:t>Modern syntax</a:t>
            </a:r>
          </a:p>
          <a:p>
            <a:r>
              <a:rPr lang="en-US" dirty="0"/>
              <a:t>More functional</a:t>
            </a:r>
          </a:p>
          <a:p>
            <a:r>
              <a:rPr lang="en-US" dirty="0"/>
              <a:t>Great compatibility with Java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16A0-E1A8-4849-8FD6-4E3C59AE1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E8B8C-98E5-44A6-8941-2CDDC5586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13F5-95A1-4643-967F-83FAD3F3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6821-CF30-47D7-ABEE-D9DE5701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known</a:t>
            </a:r>
          </a:p>
          <a:p>
            <a:r>
              <a:rPr lang="en-US" dirty="0"/>
              <a:t>Allows imperative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3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2275</TotalTime>
  <Words>276</Words>
  <Application>Microsoft Office PowerPoint</Application>
  <PresentationFormat>Widescreen</PresentationFormat>
  <Paragraphs>98</Paragraphs>
  <Slides>41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Office Theme</vt:lpstr>
      <vt:lpstr>Microsoft Word Document</vt:lpstr>
      <vt:lpstr>Document</vt:lpstr>
      <vt:lpstr>Transformation of imperative code to functional code</vt:lpstr>
      <vt:lpstr>Agenda</vt:lpstr>
      <vt:lpstr>What</vt:lpstr>
      <vt:lpstr>Why</vt:lpstr>
      <vt:lpstr>How</vt:lpstr>
      <vt:lpstr>What to use</vt:lpstr>
      <vt:lpstr>Kotlin</vt:lpstr>
      <vt:lpstr>Transformation</vt:lpstr>
      <vt:lpstr>Java code</vt:lpstr>
      <vt:lpstr>Simple Java example</vt:lpstr>
      <vt:lpstr>Abstract Syntax Tree</vt:lpstr>
      <vt:lpstr>Control Flow Graph</vt:lpstr>
      <vt:lpstr>PowerPoint Presentation</vt:lpstr>
      <vt:lpstr>Single Static Assignment Form</vt:lpstr>
      <vt:lpstr>Problems</vt:lpstr>
      <vt:lpstr>What now?</vt:lpstr>
      <vt:lpstr>PowerPoint Presentation</vt:lpstr>
      <vt:lpstr>Another Problem</vt:lpstr>
      <vt:lpstr>Phi functions for the rescue</vt:lpstr>
      <vt:lpstr>PowerPoint Presentation</vt:lpstr>
      <vt:lpstr>Where do we need them?</vt:lpstr>
      <vt:lpstr>And for which variables?</vt:lpstr>
      <vt:lpstr>Ron Cytron’s algorithm</vt:lpstr>
      <vt:lpstr>Abstract Syntax Tree</vt:lpstr>
      <vt:lpstr>PowerPoint Presentation</vt:lpstr>
      <vt:lpstr>Haskell code</vt:lpstr>
      <vt:lpstr>Simple code generation</vt:lpstr>
      <vt:lpstr>Simple code generation</vt:lpstr>
      <vt:lpstr>Simple code generation</vt:lpstr>
      <vt:lpstr>Let’s Beautify Haskell</vt:lpstr>
      <vt:lpstr>Simple Java example</vt:lpstr>
      <vt:lpstr>PowerPoint Presentation</vt:lpstr>
      <vt:lpstr>PowerPoint Presentation</vt:lpstr>
      <vt:lpstr>Code to run it in Kotlin</vt:lpstr>
      <vt:lpstr>Variable scopes</vt:lpstr>
      <vt:lpstr>PowerPoint Presentation</vt:lpstr>
      <vt:lpstr>Some processing is needed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Transformation of imperative code to functional code</dc:title>
  <dc:creator>chie</dc:creator>
  <cp:lastModifiedBy>chie</cp:lastModifiedBy>
  <cp:revision>72</cp:revision>
  <dcterms:created xsi:type="dcterms:W3CDTF">2018-05-26T10:03:29Z</dcterms:created>
  <dcterms:modified xsi:type="dcterms:W3CDTF">2018-05-31T20:46:17Z</dcterms:modified>
</cp:coreProperties>
</file>