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Advent Pro" panose="020B0604020202020204" charset="0"/>
      <p:regular r:id="rId14"/>
      <p:bold r:id="rId15"/>
    </p:embeddedFont>
    <p:embeddedFont>
      <p:font typeface="Coiny" panose="020B0604020202020204"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63"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da301dd3a_2_13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da301dd3a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dda301dd3a_2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dda301dd3a_2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da301dd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da301dd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da301dd3a_2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da301dd3a_2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fbaad7c3d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fbaad7c3d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dda301dd3a_2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dda301dd3a_2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dfbaad7c3d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dfbaad7c3d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fbaad7c3d_3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fbaad7c3d_3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dfbaad7c3d_3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dfbaad7c3d_3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dda301dd3a_2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dda301dd3a_2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55" name="Google Shape;55;p14"/>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58" name="Google Shape;58;p15"/>
          <p:cNvSpPr txBox="1">
            <a:spLocks noGrp="1"/>
          </p:cNvSpPr>
          <p:nvPr>
            <p:ph type="subTitle" idx="1"/>
          </p:nvPr>
        </p:nvSpPr>
        <p:spPr>
          <a:xfrm>
            <a:off x="5347800" y="3372625"/>
            <a:ext cx="2914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59" name="Google Shape;59;p15"/>
          <p:cNvSpPr txBox="1">
            <a:spLocks noGrp="1"/>
          </p:cNvSpPr>
          <p:nvPr>
            <p:ph type="title" idx="2" hasCustomPrompt="1"/>
          </p:nvPr>
        </p:nvSpPr>
        <p:spPr>
          <a:xfrm>
            <a:off x="5347800" y="1262375"/>
            <a:ext cx="19137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2" name="Google Shape;62;p1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3" name="Google Shape;63;p1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6" name="Google Shape;66;p17"/>
          <p:cNvSpPr txBox="1">
            <a:spLocks noGrp="1"/>
          </p:cNvSpPr>
          <p:nvPr>
            <p:ph type="body" idx="2"/>
          </p:nvPr>
        </p:nvSpPr>
        <p:spPr>
          <a:xfrm>
            <a:off x="4806426"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7" name="Google Shape;67;p1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8" name="Google Shape;68;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1" name="Google Shape;71;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74" name="Google Shape;74;p19"/>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75" name="Google Shape;75;p1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5032400" y="1906375"/>
            <a:ext cx="3135000" cy="23943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4000"/>
              <a:buNone/>
              <a:defRPr sz="4000">
                <a:solidFill>
                  <a:schemeClr val="accent1"/>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txBox="1">
            <a:spLocks noGrp="1"/>
          </p:cNvSpPr>
          <p:nvPr>
            <p:ph type="subTitle" idx="1"/>
          </p:nvPr>
        </p:nvSpPr>
        <p:spPr>
          <a:xfrm>
            <a:off x="796050" y="1397950"/>
            <a:ext cx="36546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80" name="Google Shape;80;p21"/>
          <p:cNvSpPr txBox="1">
            <a:spLocks noGrp="1"/>
          </p:cNvSpPr>
          <p:nvPr>
            <p:ph type="body" idx="2"/>
          </p:nvPr>
        </p:nvSpPr>
        <p:spPr>
          <a:xfrm>
            <a:off x="796050" y="2034675"/>
            <a:ext cx="31110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1" name="Google Shape;81;p2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82" name="Google Shape;82;p2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85" name="Google Shape;85;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712150"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749477" y="3228425"/>
            <a:ext cx="42984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a:lvl1pPr>
            <a:lvl2pPr marL="914400" lvl="1" indent="-317500" algn="r">
              <a:spcBef>
                <a:spcPts val="160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90"/>
        <p:cNvGrpSpPr/>
        <p:nvPr/>
      </p:nvGrpSpPr>
      <p:grpSpPr>
        <a:xfrm>
          <a:off x="0" y="0"/>
          <a:ext cx="0" cy="0"/>
          <a:chOff x="0" y="0"/>
          <a:chExt cx="0" cy="0"/>
        </a:xfrm>
      </p:grpSpPr>
      <p:sp>
        <p:nvSpPr>
          <p:cNvPr id="91" name="Google Shape;91;p25"/>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2" name="Google Shape;92;p25"/>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25"/>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4" name="Google Shape;94;p25"/>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25"/>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6" name="Google Shape;96;p25"/>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25"/>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8" name="Google Shape;98;p25"/>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25"/>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0" name="Google Shape;100;p25"/>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1" name="Google Shape;101;p25"/>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2" name="Google Shape;102;p25"/>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wo Columns">
  <p:cSld name="ONE_COLUMN_TEXT_1">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5" name="Google Shape;105;p2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06" name="Google Shape;106;p26"/>
          <p:cNvSpPr txBox="1">
            <a:spLocks noGrp="1"/>
          </p:cNvSpPr>
          <p:nvPr>
            <p:ph type="title" idx="2"/>
          </p:nvPr>
        </p:nvSpPr>
        <p:spPr>
          <a:xfrm>
            <a:off x="1197338"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7" name="Google Shape;107;p26"/>
          <p:cNvSpPr txBox="1">
            <a:spLocks noGrp="1"/>
          </p:cNvSpPr>
          <p:nvPr>
            <p:ph type="subTitle" idx="1"/>
          </p:nvPr>
        </p:nvSpPr>
        <p:spPr>
          <a:xfrm>
            <a:off x="1197338"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8" name="Google Shape;108;p26"/>
          <p:cNvSpPr txBox="1">
            <a:spLocks noGrp="1"/>
          </p:cNvSpPr>
          <p:nvPr>
            <p:ph type="title" idx="3"/>
          </p:nvPr>
        </p:nvSpPr>
        <p:spPr>
          <a:xfrm>
            <a:off x="5169862"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9" name="Google Shape;109;p26"/>
          <p:cNvSpPr txBox="1">
            <a:spLocks noGrp="1"/>
          </p:cNvSpPr>
          <p:nvPr>
            <p:ph type="subTitle" idx="4"/>
          </p:nvPr>
        </p:nvSpPr>
        <p:spPr>
          <a:xfrm>
            <a:off x="5169862"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ext">
  <p:cSld name="ONE_COLUMN_TEXT_1_1">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2" name="Google Shape;112;p2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3" name="Google Shape;113;p27"/>
          <p:cNvSpPr txBox="1">
            <a:spLocks noGrp="1"/>
          </p:cNvSpPr>
          <p:nvPr>
            <p:ph type="subTitle" idx="1"/>
          </p:nvPr>
        </p:nvSpPr>
        <p:spPr>
          <a:xfrm>
            <a:off x="2976000" y="3394475"/>
            <a:ext cx="3192000" cy="14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lumns 1">
  <p:cSld name="ONE_COLUMN_TEXT_1_2">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14238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6" name="Google Shape;116;p28"/>
          <p:cNvCxnSpPr/>
          <p:nvPr/>
        </p:nvCxnSpPr>
        <p:spPr>
          <a:xfrm>
            <a:off x="2323550" y="3386325"/>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7" name="Google Shape;117;p28"/>
          <p:cNvSpPr txBox="1">
            <a:spLocks noGrp="1"/>
          </p:cNvSpPr>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8" name="Google Shape;118;p28"/>
          <p:cNvSpPr txBox="1">
            <a:spLocks noGrp="1"/>
          </p:cNvSpPr>
          <p:nvPr>
            <p:ph type="subTitle" idx="2"/>
          </p:nvPr>
        </p:nvSpPr>
        <p:spPr>
          <a:xfrm>
            <a:off x="5169852"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9" name="Google Shape;119;p28"/>
          <p:cNvSpPr txBox="1">
            <a:spLocks noGrp="1"/>
          </p:cNvSpPr>
          <p:nvPr>
            <p:ph type="title" idx="3"/>
          </p:nvPr>
        </p:nvSpPr>
        <p:spPr>
          <a:xfrm>
            <a:off x="53963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20" name="Google Shape;120;p28"/>
          <p:cNvCxnSpPr/>
          <p:nvPr/>
        </p:nvCxnSpPr>
        <p:spPr>
          <a:xfrm>
            <a:off x="6296050" y="3386325"/>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1">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1930750"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3" name="Google Shape;123;p29"/>
          <p:cNvSpPr txBox="1">
            <a:spLocks noGrp="1"/>
          </p:cNvSpPr>
          <p:nvPr>
            <p:ph type="subTitle" idx="1"/>
          </p:nvPr>
        </p:nvSpPr>
        <p:spPr>
          <a:xfrm>
            <a:off x="1930750"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4" name="Google Shape;124;p29"/>
          <p:cNvSpPr txBox="1">
            <a:spLocks noGrp="1"/>
          </p:cNvSpPr>
          <p:nvPr>
            <p:ph type="title" idx="2"/>
          </p:nvPr>
        </p:nvSpPr>
        <p:spPr>
          <a:xfrm>
            <a:off x="1930750"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5" name="Google Shape;125;p29"/>
          <p:cNvSpPr txBox="1">
            <a:spLocks noGrp="1"/>
          </p:cNvSpPr>
          <p:nvPr>
            <p:ph type="subTitle" idx="3"/>
          </p:nvPr>
        </p:nvSpPr>
        <p:spPr>
          <a:xfrm>
            <a:off x="1930750"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29"/>
          <p:cNvSpPr txBox="1">
            <a:spLocks noGrp="1"/>
          </p:cNvSpPr>
          <p:nvPr>
            <p:ph type="title" idx="4"/>
          </p:nvPr>
        </p:nvSpPr>
        <p:spPr>
          <a:xfrm>
            <a:off x="5866369"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7" name="Google Shape;127;p29"/>
          <p:cNvSpPr txBox="1">
            <a:spLocks noGrp="1"/>
          </p:cNvSpPr>
          <p:nvPr>
            <p:ph type="subTitle" idx="5"/>
          </p:nvPr>
        </p:nvSpPr>
        <p:spPr>
          <a:xfrm>
            <a:off x="5866369"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8" name="Google Shape;128;p29"/>
          <p:cNvSpPr txBox="1">
            <a:spLocks noGrp="1"/>
          </p:cNvSpPr>
          <p:nvPr>
            <p:ph type="title" idx="6"/>
          </p:nvPr>
        </p:nvSpPr>
        <p:spPr>
          <a:xfrm>
            <a:off x="5866369"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129" name="Google Shape;129;p29"/>
          <p:cNvSpPr txBox="1">
            <a:spLocks noGrp="1"/>
          </p:cNvSpPr>
          <p:nvPr>
            <p:ph type="subTitle" idx="7"/>
          </p:nvPr>
        </p:nvSpPr>
        <p:spPr>
          <a:xfrm>
            <a:off x="5866369"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0" name="Google Shape;130;p29"/>
          <p:cNvSpPr txBox="1">
            <a:spLocks noGrp="1"/>
          </p:cNvSpPr>
          <p:nvPr>
            <p:ph type="title" idx="8"/>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31" name="Google Shape;131;p2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Text 1">
  <p:cSld name="SECTION_TITLE_AND_DESCRIPTION_3">
    <p:spTree>
      <p:nvGrpSpPr>
        <p:cNvPr id="1" name="Shape 132"/>
        <p:cNvGrpSpPr/>
        <p:nvPr/>
      </p:nvGrpSpPr>
      <p:grpSpPr>
        <a:xfrm>
          <a:off x="0" y="0"/>
          <a:ext cx="0" cy="0"/>
          <a:chOff x="0" y="0"/>
          <a:chExt cx="0" cy="0"/>
        </a:xfrm>
      </p:grpSpPr>
      <p:sp>
        <p:nvSpPr>
          <p:cNvPr id="133" name="Google Shape;133;p30"/>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34" name="Google Shape;134;p30"/>
          <p:cNvSpPr txBox="1">
            <a:spLocks noGrp="1"/>
          </p:cNvSpPr>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Two Columns 2">
  <p:cSld name="TITLE_ONLY_1">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37" name="Google Shape;137;p3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38" name="Google Shape;138;p31"/>
          <p:cNvSpPr txBox="1">
            <a:spLocks noGrp="1"/>
          </p:cNvSpPr>
          <p:nvPr>
            <p:ph type="subTitle" idx="1"/>
          </p:nvPr>
        </p:nvSpPr>
        <p:spPr>
          <a:xfrm>
            <a:off x="5917025" y="31561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9" name="Google Shape;139;p31"/>
          <p:cNvSpPr txBox="1">
            <a:spLocks noGrp="1"/>
          </p:cNvSpPr>
          <p:nvPr>
            <p:ph type="title" idx="2" hasCustomPrompt="1"/>
          </p:nvPr>
        </p:nvSpPr>
        <p:spPr>
          <a:xfrm>
            <a:off x="5917025" y="25702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40" name="Google Shape;140;p31"/>
          <p:cNvSpPr txBox="1">
            <a:spLocks noGrp="1"/>
          </p:cNvSpPr>
          <p:nvPr>
            <p:ph type="subTitle" idx="3"/>
          </p:nvPr>
        </p:nvSpPr>
        <p:spPr>
          <a:xfrm>
            <a:off x="5917025" y="42760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1" name="Google Shape;141;p31"/>
          <p:cNvSpPr txBox="1">
            <a:spLocks noGrp="1"/>
          </p:cNvSpPr>
          <p:nvPr>
            <p:ph type="title" idx="4" hasCustomPrompt="1"/>
          </p:nvPr>
        </p:nvSpPr>
        <p:spPr>
          <a:xfrm>
            <a:off x="5917025" y="36901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2">
    <p:spTree>
      <p:nvGrpSpPr>
        <p:cNvPr id="1" name="Shape 142"/>
        <p:cNvGrpSpPr/>
        <p:nvPr/>
      </p:nvGrpSpPr>
      <p:grpSpPr>
        <a:xfrm>
          <a:off x="0" y="0"/>
          <a:ext cx="0" cy="0"/>
          <a:chOff x="0" y="0"/>
          <a:chExt cx="0" cy="0"/>
        </a:xfrm>
      </p:grpSpPr>
      <p:sp>
        <p:nvSpPr>
          <p:cNvPr id="143" name="Google Shape;143;p32"/>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4" name="Google Shape;144;p32"/>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32"/>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6" name="Google Shape;146;p32"/>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7" name="Google Shape;147;p32"/>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48" name="Google Shape;148;p32"/>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32"/>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0" name="Google Shape;150;p3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_1">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1167625"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3" name="Google Shape;153;p33"/>
          <p:cNvSpPr txBox="1">
            <a:spLocks noGrp="1"/>
          </p:cNvSpPr>
          <p:nvPr>
            <p:ph type="subTitle" idx="1"/>
          </p:nvPr>
        </p:nvSpPr>
        <p:spPr>
          <a:xfrm>
            <a:off x="116762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4" name="Google Shape;154;p33"/>
          <p:cNvSpPr txBox="1">
            <a:spLocks noGrp="1"/>
          </p:cNvSpPr>
          <p:nvPr>
            <p:ph type="title" idx="2"/>
          </p:nvPr>
        </p:nvSpPr>
        <p:spPr>
          <a:xfrm>
            <a:off x="3637201"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5" name="Google Shape;155;p33"/>
          <p:cNvSpPr txBox="1">
            <a:spLocks noGrp="1"/>
          </p:cNvSpPr>
          <p:nvPr>
            <p:ph type="subTitle" idx="3"/>
          </p:nvPr>
        </p:nvSpPr>
        <p:spPr>
          <a:xfrm>
            <a:off x="3637200"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6" name="Google Shape;156;p33"/>
          <p:cNvSpPr txBox="1">
            <a:spLocks noGrp="1"/>
          </p:cNvSpPr>
          <p:nvPr>
            <p:ph type="title" idx="4"/>
          </p:nvPr>
        </p:nvSpPr>
        <p:spPr>
          <a:xfrm>
            <a:off x="6106776"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57" name="Google Shape;157;p33"/>
          <p:cNvSpPr txBox="1">
            <a:spLocks noGrp="1"/>
          </p:cNvSpPr>
          <p:nvPr>
            <p:ph type="subTitle" idx="5"/>
          </p:nvPr>
        </p:nvSpPr>
        <p:spPr>
          <a:xfrm>
            <a:off x="610677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33"/>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59" name="Google Shape;159;p33"/>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60" name="Google Shape;160;p33"/>
          <p:cNvSpPr txBox="1">
            <a:spLocks noGrp="1"/>
          </p:cNvSpPr>
          <p:nvPr>
            <p:ph type="title" idx="7"/>
          </p:nvPr>
        </p:nvSpPr>
        <p:spPr>
          <a:xfrm>
            <a:off x="1167625"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1" name="Google Shape;161;p33"/>
          <p:cNvSpPr txBox="1">
            <a:spLocks noGrp="1"/>
          </p:cNvSpPr>
          <p:nvPr>
            <p:ph type="subTitle" idx="8"/>
          </p:nvPr>
        </p:nvSpPr>
        <p:spPr>
          <a:xfrm>
            <a:off x="116762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2" name="Google Shape;162;p33"/>
          <p:cNvSpPr txBox="1">
            <a:spLocks noGrp="1"/>
          </p:cNvSpPr>
          <p:nvPr>
            <p:ph type="title" idx="9"/>
          </p:nvPr>
        </p:nvSpPr>
        <p:spPr>
          <a:xfrm>
            <a:off x="3637201"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3" name="Google Shape;163;p33"/>
          <p:cNvSpPr txBox="1">
            <a:spLocks noGrp="1"/>
          </p:cNvSpPr>
          <p:nvPr>
            <p:ph type="subTitle" idx="13"/>
          </p:nvPr>
        </p:nvSpPr>
        <p:spPr>
          <a:xfrm>
            <a:off x="3637200"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4" name="Google Shape;164;p33"/>
          <p:cNvSpPr txBox="1">
            <a:spLocks noGrp="1"/>
          </p:cNvSpPr>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65" name="Google Shape;165;p33"/>
          <p:cNvSpPr txBox="1">
            <a:spLocks noGrp="1"/>
          </p:cNvSpPr>
          <p:nvPr>
            <p:ph type="subTitle" idx="15"/>
          </p:nvPr>
        </p:nvSpPr>
        <p:spPr>
          <a:xfrm>
            <a:off x="610677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2">
    <p:spTree>
      <p:nvGrpSpPr>
        <p:cNvPr id="1" name="Shape 166"/>
        <p:cNvGrpSpPr/>
        <p:nvPr/>
      </p:nvGrpSpPr>
      <p:grpSpPr>
        <a:xfrm>
          <a:off x="0" y="0"/>
          <a:ext cx="0" cy="0"/>
          <a:chOff x="0" y="0"/>
          <a:chExt cx="0" cy="0"/>
        </a:xfrm>
      </p:grpSpPr>
      <p:sp>
        <p:nvSpPr>
          <p:cNvPr id="167" name="Google Shape;167;p34"/>
          <p:cNvSpPr txBox="1">
            <a:spLocks noGrp="1"/>
          </p:cNvSpPr>
          <p:nvPr>
            <p:ph type="subTitle" idx="1"/>
          </p:nvPr>
        </p:nvSpPr>
        <p:spPr>
          <a:xfrm>
            <a:off x="5429475" y="2012425"/>
            <a:ext cx="28410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68" name="Google Shape;168;p34"/>
          <p:cNvSpPr txBox="1">
            <a:spLocks noGrp="1"/>
          </p:cNvSpPr>
          <p:nvPr>
            <p:ph type="body" idx="2"/>
          </p:nvPr>
        </p:nvSpPr>
        <p:spPr>
          <a:xfrm>
            <a:off x="5429475" y="2649150"/>
            <a:ext cx="28410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9" name="Google Shape;169;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70" name="Google Shape;170;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 Credits">
  <p:cSld name="ONE_COLUMN_TEXT_1_1_1">
    <p:spTree>
      <p:nvGrpSpPr>
        <p:cNvPr id="1" name="Shape 171"/>
        <p:cNvGrpSpPr/>
        <p:nvPr/>
      </p:nvGrpSpPr>
      <p:grpSpPr>
        <a:xfrm>
          <a:off x="0" y="0"/>
          <a:ext cx="0" cy="0"/>
          <a:chOff x="0" y="0"/>
          <a:chExt cx="0" cy="0"/>
        </a:xfrm>
      </p:grpSpPr>
      <p:sp>
        <p:nvSpPr>
          <p:cNvPr id="172" name="Google Shape;172;p35"/>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173" name="Google Shape;173;p35"/>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74" name="Google Shape;174;p35"/>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5" name="Google Shape;175;p35"/>
          <p:cNvSpPr txBox="1"/>
          <p:nvPr/>
        </p:nvSpPr>
        <p:spPr>
          <a:xfrm>
            <a:off x="3017400" y="3634450"/>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id" sz="1000">
                <a:solidFill>
                  <a:srgbClr val="434343"/>
                </a:solidFill>
                <a:latin typeface="Roboto"/>
                <a:ea typeface="Roboto"/>
                <a:cs typeface="Roboto"/>
                <a:sym typeface="Roboto"/>
              </a:rPr>
              <a:t>CREDITS: This presentation template was created by </a:t>
            </a:r>
            <a:r>
              <a:rPr lang="id" sz="1000" b="1">
                <a:solidFill>
                  <a:srgbClr val="434343"/>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id" sz="1000">
                <a:solidFill>
                  <a:srgbClr val="434343"/>
                </a:solidFill>
                <a:latin typeface="Roboto"/>
                <a:ea typeface="Roboto"/>
                <a:cs typeface="Roboto"/>
                <a:sym typeface="Roboto"/>
              </a:rPr>
              <a:t>, including icons by </a:t>
            </a:r>
            <a:r>
              <a:rPr lang="id" sz="1000" b="1">
                <a:solidFill>
                  <a:srgbClr val="434343"/>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id" sz="1000">
                <a:solidFill>
                  <a:srgbClr val="434343"/>
                </a:solidFill>
                <a:latin typeface="Roboto"/>
                <a:ea typeface="Roboto"/>
                <a:cs typeface="Roboto"/>
                <a:sym typeface="Roboto"/>
              </a:rPr>
              <a:t>, and infographics &amp; images by </a:t>
            </a:r>
            <a:r>
              <a:rPr lang="id" sz="1000" b="1">
                <a:solidFill>
                  <a:srgbClr val="434343"/>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id" sz="1000">
                <a:solidFill>
                  <a:srgbClr val="434343"/>
                </a:solidFill>
                <a:latin typeface="Roboto"/>
                <a:ea typeface="Roboto"/>
                <a:cs typeface="Roboto"/>
                <a:sym typeface="Roboto"/>
              </a:rPr>
              <a:t>. </a:t>
            </a:r>
            <a:endParaRPr sz="1000">
              <a:solidFill>
                <a:srgbClr val="434343"/>
              </a:solidFill>
              <a:latin typeface="Roboto"/>
              <a:ea typeface="Roboto"/>
              <a:cs typeface="Roboto"/>
              <a:sym typeface="Roboto"/>
            </a:endParaRPr>
          </a:p>
          <a:p>
            <a:pPr marL="0" lvl="0" indent="0" algn="ctr" rtl="0">
              <a:spcBef>
                <a:spcPts val="300"/>
              </a:spcBef>
              <a:spcAft>
                <a:spcPts val="0"/>
              </a:spcAft>
              <a:buNone/>
            </a:pPr>
            <a:endParaRPr sz="1000" b="1">
              <a:solidFill>
                <a:srgbClr val="434343"/>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1" name="Shape 176"/>
        <p:cNvGrpSpPr/>
        <p:nvPr/>
      </p:nvGrpSpPr>
      <p:grpSpPr>
        <a:xfrm>
          <a:off x="0" y="0"/>
          <a:ext cx="0" cy="0"/>
          <a:chOff x="0" y="0"/>
          <a:chExt cx="0" cy="0"/>
        </a:xfrm>
      </p:grpSpPr>
      <p:sp>
        <p:nvSpPr>
          <p:cNvPr id="177" name="Google Shape;177;p36"/>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8" name="Google Shape;178;p3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79" name="Google Shape;179;p3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AEA"/>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ctrTitle"/>
          </p:nvPr>
        </p:nvSpPr>
        <p:spPr>
          <a:xfrm>
            <a:off x="623400" y="363075"/>
            <a:ext cx="3838500" cy="282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5500">
                <a:solidFill>
                  <a:srgbClr val="1155CC"/>
                </a:solidFill>
              </a:rPr>
              <a:t>SISTEM</a:t>
            </a:r>
            <a:endParaRPr sz="5500">
              <a:solidFill>
                <a:srgbClr val="1155CC"/>
              </a:solidFill>
            </a:endParaRPr>
          </a:p>
          <a:p>
            <a:pPr marL="0" lvl="0" indent="0" algn="l" rtl="0">
              <a:spcBef>
                <a:spcPts val="0"/>
              </a:spcBef>
              <a:spcAft>
                <a:spcPts val="0"/>
              </a:spcAft>
              <a:buNone/>
            </a:pPr>
            <a:r>
              <a:rPr lang="id" sz="5700">
                <a:solidFill>
                  <a:srgbClr val="1155CC"/>
                </a:solidFill>
              </a:rPr>
              <a:t>BASIS</a:t>
            </a:r>
            <a:endParaRPr sz="5800">
              <a:solidFill>
                <a:srgbClr val="1155CC"/>
              </a:solidFill>
            </a:endParaRPr>
          </a:p>
          <a:p>
            <a:pPr marL="0" lvl="0" indent="0" algn="l" rtl="0">
              <a:spcBef>
                <a:spcPts val="0"/>
              </a:spcBef>
              <a:spcAft>
                <a:spcPts val="0"/>
              </a:spcAft>
              <a:buNone/>
            </a:pPr>
            <a:r>
              <a:rPr lang="id" sz="5600">
                <a:solidFill>
                  <a:srgbClr val="1155CC"/>
                </a:solidFill>
              </a:rPr>
              <a:t>DIGITAL-02</a:t>
            </a:r>
            <a:endParaRPr sz="5600">
              <a:solidFill>
                <a:srgbClr val="1155CC"/>
              </a:solidFill>
            </a:endParaRPr>
          </a:p>
        </p:txBody>
      </p:sp>
      <p:sp>
        <p:nvSpPr>
          <p:cNvPr id="185" name="Google Shape;185;p37"/>
          <p:cNvSpPr txBox="1">
            <a:spLocks noGrp="1"/>
          </p:cNvSpPr>
          <p:nvPr>
            <p:ph type="subTitle" idx="1"/>
          </p:nvPr>
        </p:nvSpPr>
        <p:spPr>
          <a:xfrm>
            <a:off x="623400" y="3372625"/>
            <a:ext cx="3396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Proyek Akhir</a:t>
            </a:r>
            <a:endParaRPr/>
          </a:p>
        </p:txBody>
      </p:sp>
      <p:cxnSp>
        <p:nvCxnSpPr>
          <p:cNvPr id="186" name="Google Shape;186;p37"/>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pic>
        <p:nvPicPr>
          <p:cNvPr id="187" name="Google Shape;187;p37"/>
          <p:cNvPicPr preferRelativeResize="0"/>
          <p:nvPr/>
        </p:nvPicPr>
        <p:blipFill>
          <a:blip r:embed="rId3">
            <a:alphaModFix/>
          </a:blip>
          <a:stretch>
            <a:fillRect/>
          </a:stretch>
        </p:blipFill>
        <p:spPr>
          <a:xfrm>
            <a:off x="7809100" y="0"/>
            <a:ext cx="1334899" cy="1301374"/>
          </a:xfrm>
          <a:prstGeom prst="rect">
            <a:avLst/>
          </a:prstGeom>
          <a:noFill/>
          <a:ln>
            <a:noFill/>
          </a:ln>
        </p:spPr>
      </p:pic>
      <p:sp>
        <p:nvSpPr>
          <p:cNvPr id="188" name="Google Shape;188;p37"/>
          <p:cNvSpPr/>
          <p:nvPr/>
        </p:nvSpPr>
        <p:spPr>
          <a:xfrm>
            <a:off x="5682292" y="1411400"/>
            <a:ext cx="2927400" cy="29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7"/>
          <p:cNvSpPr/>
          <p:nvPr/>
        </p:nvSpPr>
        <p:spPr>
          <a:xfrm>
            <a:off x="5824649" y="1553750"/>
            <a:ext cx="2642700" cy="26427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7"/>
          <p:cNvSpPr txBox="1">
            <a:spLocks noGrp="1"/>
          </p:cNvSpPr>
          <p:nvPr>
            <p:ph type="subTitle" idx="1"/>
          </p:nvPr>
        </p:nvSpPr>
        <p:spPr>
          <a:xfrm>
            <a:off x="5940900" y="3189425"/>
            <a:ext cx="2421300"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 sz="2200">
                <a:solidFill>
                  <a:schemeClr val="accent4"/>
                </a:solidFill>
                <a:latin typeface="Coiny"/>
                <a:ea typeface="Coiny"/>
                <a:cs typeface="Coiny"/>
                <a:sym typeface="Coiny"/>
              </a:rPr>
              <a:t>Toko Online Shop</a:t>
            </a:r>
            <a:endParaRPr sz="2200">
              <a:solidFill>
                <a:schemeClr val="accent4"/>
              </a:solidFill>
              <a:latin typeface="Coiny"/>
              <a:ea typeface="Coiny"/>
              <a:cs typeface="Coiny"/>
              <a:sym typeface="Coiny"/>
            </a:endParaRPr>
          </a:p>
        </p:txBody>
      </p:sp>
      <p:grpSp>
        <p:nvGrpSpPr>
          <p:cNvPr id="191" name="Google Shape;191;p37"/>
          <p:cNvGrpSpPr/>
          <p:nvPr/>
        </p:nvGrpSpPr>
        <p:grpSpPr>
          <a:xfrm>
            <a:off x="6358749" y="2108678"/>
            <a:ext cx="1574500" cy="1125798"/>
            <a:chOff x="2135100" y="238125"/>
            <a:chExt cx="2240325" cy="1601875"/>
          </a:xfrm>
        </p:grpSpPr>
        <p:sp>
          <p:nvSpPr>
            <p:cNvPr id="192" name="Google Shape;192;p37"/>
            <p:cNvSpPr/>
            <p:nvPr/>
          </p:nvSpPr>
          <p:spPr>
            <a:xfrm>
              <a:off x="2135100" y="998650"/>
              <a:ext cx="215350" cy="41450"/>
            </a:xfrm>
            <a:custGeom>
              <a:avLst/>
              <a:gdLst/>
              <a:ahLst/>
              <a:cxnLst/>
              <a:rect l="l" t="t" r="r" b="b"/>
              <a:pathLst>
                <a:path w="8614" h="1658" extrusionOk="0">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7"/>
            <p:cNvSpPr/>
            <p:nvPr/>
          </p:nvSpPr>
          <p:spPr>
            <a:xfrm>
              <a:off x="2281900" y="238125"/>
              <a:ext cx="2093525" cy="1601875"/>
            </a:xfrm>
            <a:custGeom>
              <a:avLst/>
              <a:gdLst/>
              <a:ahLst/>
              <a:cxnLst/>
              <a:rect l="l" t="t" r="r" b="b"/>
              <a:pathLst>
                <a:path w="83741" h="64075" extrusionOk="0">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7"/>
            <p:cNvSpPr/>
            <p:nvPr/>
          </p:nvSpPr>
          <p:spPr>
            <a:xfrm>
              <a:off x="4032300" y="960675"/>
              <a:ext cx="91000" cy="166400"/>
            </a:xfrm>
            <a:custGeom>
              <a:avLst/>
              <a:gdLst/>
              <a:ahLst/>
              <a:cxnLst/>
              <a:rect l="l" t="t" r="r" b="b"/>
              <a:pathLst>
                <a:path w="3640" h="6656" extrusionOk="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7"/>
            <p:cNvSpPr/>
            <p:nvPr/>
          </p:nvSpPr>
          <p:spPr>
            <a:xfrm>
              <a:off x="3018625" y="1268700"/>
              <a:ext cx="239800" cy="50700"/>
            </a:xfrm>
            <a:custGeom>
              <a:avLst/>
              <a:gdLst/>
              <a:ahLst/>
              <a:cxnLst/>
              <a:rect l="l" t="t" r="r" b="b"/>
              <a:pathLst>
                <a:path w="9592" h="2028" extrusionOk="0">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7"/>
            <p:cNvSpPr/>
            <p:nvPr/>
          </p:nvSpPr>
          <p:spPr>
            <a:xfrm>
              <a:off x="3344175" y="1196575"/>
              <a:ext cx="111125" cy="31200"/>
            </a:xfrm>
            <a:custGeom>
              <a:avLst/>
              <a:gdLst/>
              <a:ahLst/>
              <a:cxnLst/>
              <a:rect l="l" t="t" r="r" b="b"/>
              <a:pathLst>
                <a:path w="4445" h="1248" extrusionOk="0">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7"/>
            <p:cNvSpPr/>
            <p:nvPr/>
          </p:nvSpPr>
          <p:spPr>
            <a:xfrm>
              <a:off x="2296025" y="872325"/>
              <a:ext cx="111125" cy="31225"/>
            </a:xfrm>
            <a:custGeom>
              <a:avLst/>
              <a:gdLst/>
              <a:ahLst/>
              <a:cxnLst/>
              <a:rect l="l" t="t" r="r" b="b"/>
              <a:pathLst>
                <a:path w="4445" h="1249" extrusionOk="0">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7"/>
            <p:cNvSpPr/>
            <p:nvPr/>
          </p:nvSpPr>
          <p:spPr>
            <a:xfrm>
              <a:off x="2366850" y="1479425"/>
              <a:ext cx="111125" cy="31200"/>
            </a:xfrm>
            <a:custGeom>
              <a:avLst/>
              <a:gdLst/>
              <a:ahLst/>
              <a:cxnLst/>
              <a:rect l="l" t="t" r="r" b="b"/>
              <a:pathLst>
                <a:path w="4445" h="1248" extrusionOk="0">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7"/>
            <p:cNvSpPr/>
            <p:nvPr/>
          </p:nvSpPr>
          <p:spPr>
            <a:xfrm>
              <a:off x="3054525" y="583875"/>
              <a:ext cx="217525" cy="38775"/>
            </a:xfrm>
            <a:custGeom>
              <a:avLst/>
              <a:gdLst/>
              <a:ahLst/>
              <a:cxnLst/>
              <a:rect l="l" t="t" r="r" b="b"/>
              <a:pathLst>
                <a:path w="8701" h="1551" extrusionOk="0">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7"/>
            <p:cNvSpPr/>
            <p:nvPr/>
          </p:nvSpPr>
          <p:spPr>
            <a:xfrm>
              <a:off x="2744000" y="1276500"/>
              <a:ext cx="210050" cy="39025"/>
            </a:xfrm>
            <a:custGeom>
              <a:avLst/>
              <a:gdLst/>
              <a:ahLst/>
              <a:cxnLst/>
              <a:rect l="l" t="t" r="r" b="b"/>
              <a:pathLst>
                <a:path w="8402" h="1561" extrusionOk="0">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7"/>
            <p:cNvSpPr/>
            <p:nvPr/>
          </p:nvSpPr>
          <p:spPr>
            <a:xfrm>
              <a:off x="2310725" y="1402400"/>
              <a:ext cx="210325" cy="39000"/>
            </a:xfrm>
            <a:custGeom>
              <a:avLst/>
              <a:gdLst/>
              <a:ahLst/>
              <a:cxnLst/>
              <a:rect l="l" t="t" r="r" b="b"/>
              <a:pathLst>
                <a:path w="8413" h="1560" extrusionOk="0">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7"/>
            <p:cNvSpPr/>
            <p:nvPr/>
          </p:nvSpPr>
          <p:spPr>
            <a:xfrm>
              <a:off x="2415825" y="1359275"/>
              <a:ext cx="573275" cy="464075"/>
            </a:xfrm>
            <a:custGeom>
              <a:avLst/>
              <a:gdLst/>
              <a:ahLst/>
              <a:cxnLst/>
              <a:rect l="l" t="t" r="r" b="b"/>
              <a:pathLst>
                <a:path w="22931" h="18563" extrusionOk="0">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6"/>
          <p:cNvSpPr txBox="1">
            <a:spLocks noGrp="1"/>
          </p:cNvSpPr>
          <p:nvPr>
            <p:ph type="title"/>
          </p:nvPr>
        </p:nvSpPr>
        <p:spPr>
          <a:xfrm>
            <a:off x="796050" y="1021625"/>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Thanks!</a:t>
            </a:r>
            <a:endParaRPr/>
          </a:p>
        </p:txBody>
      </p:sp>
      <p:sp>
        <p:nvSpPr>
          <p:cNvPr id="735" name="Google Shape;735;p46"/>
          <p:cNvSpPr txBox="1">
            <a:spLocks noGrp="1"/>
          </p:cNvSpPr>
          <p:nvPr>
            <p:ph type="subTitle" idx="1"/>
          </p:nvPr>
        </p:nvSpPr>
        <p:spPr>
          <a:xfrm>
            <a:off x="2669850" y="2602000"/>
            <a:ext cx="3804300" cy="36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
              <a:t>Kelompok 2B 2021</a:t>
            </a:r>
            <a:endParaRPr/>
          </a:p>
        </p:txBody>
      </p:sp>
      <p:grpSp>
        <p:nvGrpSpPr>
          <p:cNvPr id="736" name="Google Shape;736;p46"/>
          <p:cNvGrpSpPr/>
          <p:nvPr/>
        </p:nvGrpSpPr>
        <p:grpSpPr>
          <a:xfrm>
            <a:off x="4801425" y="3140066"/>
            <a:ext cx="312450" cy="306656"/>
            <a:chOff x="3763184" y="3817357"/>
            <a:chExt cx="363314" cy="356576"/>
          </a:xfrm>
        </p:grpSpPr>
        <p:sp>
          <p:nvSpPr>
            <p:cNvPr id="737" name="Google Shape;737;p46"/>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6"/>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6"/>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6"/>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6"/>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46"/>
          <p:cNvGrpSpPr/>
          <p:nvPr/>
        </p:nvGrpSpPr>
        <p:grpSpPr>
          <a:xfrm>
            <a:off x="5977496" y="970069"/>
            <a:ext cx="2728813" cy="3528861"/>
            <a:chOff x="3382878" y="1614602"/>
            <a:chExt cx="2378258" cy="2959957"/>
          </a:xfrm>
        </p:grpSpPr>
        <p:grpSp>
          <p:nvGrpSpPr>
            <p:cNvPr id="743" name="Google Shape;743;p46"/>
            <p:cNvGrpSpPr/>
            <p:nvPr/>
          </p:nvGrpSpPr>
          <p:grpSpPr>
            <a:xfrm>
              <a:off x="3721712" y="1614602"/>
              <a:ext cx="1524959" cy="2959957"/>
              <a:chOff x="3721712" y="1614602"/>
              <a:chExt cx="1524959" cy="2959957"/>
            </a:xfrm>
          </p:grpSpPr>
          <p:sp>
            <p:nvSpPr>
              <p:cNvPr id="744" name="Google Shape;744;p46"/>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6"/>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6"/>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6"/>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rgbClr val="5A9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6"/>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6"/>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6"/>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6"/>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6"/>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46"/>
              <p:cNvGrpSpPr/>
              <p:nvPr/>
            </p:nvGrpSpPr>
            <p:grpSpPr>
              <a:xfrm>
                <a:off x="4210921" y="2513393"/>
                <a:ext cx="303554" cy="377859"/>
                <a:chOff x="4202847" y="2562502"/>
                <a:chExt cx="492462" cy="613010"/>
              </a:xfrm>
            </p:grpSpPr>
            <p:sp>
              <p:nvSpPr>
                <p:cNvPr id="754" name="Google Shape;754;p46"/>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6"/>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6"/>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6"/>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6"/>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6"/>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6"/>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6"/>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6"/>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6"/>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6"/>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6"/>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6"/>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46"/>
              <p:cNvGrpSpPr/>
              <p:nvPr/>
            </p:nvGrpSpPr>
            <p:grpSpPr>
              <a:xfrm>
                <a:off x="4611869" y="3787725"/>
                <a:ext cx="311180" cy="377872"/>
                <a:chOff x="4794873" y="2567901"/>
                <a:chExt cx="504834" cy="613031"/>
              </a:xfrm>
            </p:grpSpPr>
            <p:sp>
              <p:nvSpPr>
                <p:cNvPr id="768" name="Google Shape;768;p46"/>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6"/>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6"/>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6"/>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6"/>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6"/>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6"/>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6"/>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6"/>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6"/>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6"/>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a:off x="5003532" y="1687908"/>
                <a:ext cx="148094"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4990986" y="1836261"/>
                <a:ext cx="84457"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46"/>
              <p:cNvGrpSpPr/>
              <p:nvPr/>
            </p:nvGrpSpPr>
            <p:grpSpPr>
              <a:xfrm>
                <a:off x="3878747" y="3219364"/>
                <a:ext cx="195326" cy="377859"/>
                <a:chOff x="4135484" y="3435344"/>
                <a:chExt cx="316881" cy="613010"/>
              </a:xfrm>
            </p:grpSpPr>
            <p:sp>
              <p:nvSpPr>
                <p:cNvPr id="791" name="Google Shape;791;p46"/>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4" name="Google Shape;804;p46"/>
            <p:cNvGrpSpPr/>
            <p:nvPr/>
          </p:nvGrpSpPr>
          <p:grpSpPr>
            <a:xfrm>
              <a:off x="5001130" y="2415731"/>
              <a:ext cx="760006" cy="2158828"/>
              <a:chOff x="5001130" y="2415731"/>
              <a:chExt cx="760006" cy="2158828"/>
            </a:xfrm>
          </p:grpSpPr>
          <p:sp>
            <p:nvSpPr>
              <p:cNvPr id="805" name="Google Shape;805;p46"/>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rgbClr val="624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46"/>
            <p:cNvGrpSpPr/>
            <p:nvPr/>
          </p:nvGrpSpPr>
          <p:grpSpPr>
            <a:xfrm>
              <a:off x="3382878" y="2622174"/>
              <a:ext cx="862266" cy="1952385"/>
              <a:chOff x="3382878" y="2622174"/>
              <a:chExt cx="862266" cy="1952385"/>
            </a:xfrm>
          </p:grpSpPr>
          <p:sp>
            <p:nvSpPr>
              <p:cNvPr id="824" name="Google Shape;824;p46"/>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6"/>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6"/>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6"/>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6"/>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1" name="Google Shape;841;p46"/>
          <p:cNvGrpSpPr/>
          <p:nvPr/>
        </p:nvGrpSpPr>
        <p:grpSpPr>
          <a:xfrm>
            <a:off x="4415772" y="3140066"/>
            <a:ext cx="312112" cy="306904"/>
            <a:chOff x="3314750" y="3817357"/>
            <a:chExt cx="362920" cy="356865"/>
          </a:xfrm>
        </p:grpSpPr>
        <p:sp>
          <p:nvSpPr>
            <p:cNvPr id="842" name="Google Shape;842;p46"/>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6"/>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6"/>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46"/>
          <p:cNvGrpSpPr/>
          <p:nvPr/>
        </p:nvGrpSpPr>
        <p:grpSpPr>
          <a:xfrm>
            <a:off x="4030119" y="3140066"/>
            <a:ext cx="312112" cy="306904"/>
            <a:chOff x="2866317" y="3817357"/>
            <a:chExt cx="362920" cy="356865"/>
          </a:xfrm>
        </p:grpSpPr>
        <p:sp>
          <p:nvSpPr>
            <p:cNvPr id="848" name="Google Shape;848;p46"/>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6"/>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38"/>
          <p:cNvGrpSpPr/>
          <p:nvPr/>
        </p:nvGrpSpPr>
        <p:grpSpPr>
          <a:xfrm>
            <a:off x="4672558" y="607675"/>
            <a:ext cx="4412919" cy="3795451"/>
            <a:chOff x="936525" y="238100"/>
            <a:chExt cx="5319975" cy="3986400"/>
          </a:xfrm>
        </p:grpSpPr>
        <p:sp>
          <p:nvSpPr>
            <p:cNvPr id="208" name="Google Shape;208;p3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38"/>
          <p:cNvSpPr txBox="1">
            <a:spLocks noGrp="1"/>
          </p:cNvSpPr>
          <p:nvPr>
            <p:ph type="ctrTitle"/>
          </p:nvPr>
        </p:nvSpPr>
        <p:spPr>
          <a:xfrm>
            <a:off x="536649" y="1217475"/>
            <a:ext cx="4209897"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sz="5500" dirty="0">
                <a:solidFill>
                  <a:srgbClr val="1155CC"/>
                </a:solidFill>
              </a:rPr>
              <a:t>Kelompok 2B :</a:t>
            </a:r>
            <a:endParaRPr sz="5600" dirty="0">
              <a:solidFill>
                <a:srgbClr val="1155CC"/>
              </a:solidFill>
            </a:endParaRPr>
          </a:p>
        </p:txBody>
      </p:sp>
      <p:sp>
        <p:nvSpPr>
          <p:cNvPr id="214" name="Google Shape;214;p38"/>
          <p:cNvSpPr txBox="1">
            <a:spLocks noGrp="1"/>
          </p:cNvSpPr>
          <p:nvPr>
            <p:ph type="subTitle" idx="1"/>
          </p:nvPr>
        </p:nvSpPr>
        <p:spPr>
          <a:xfrm>
            <a:off x="202000" y="2367250"/>
            <a:ext cx="4941600" cy="1710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eriod"/>
            </a:pPr>
            <a:r>
              <a:rPr lang="id" sz="2000"/>
              <a:t>Aprilia Rahmawati-1906381716</a:t>
            </a:r>
            <a:endParaRPr sz="2000"/>
          </a:p>
          <a:p>
            <a:pPr marL="457200" lvl="0" indent="-355600" algn="l" rtl="0">
              <a:spcBef>
                <a:spcPts val="0"/>
              </a:spcBef>
              <a:spcAft>
                <a:spcPts val="0"/>
              </a:spcAft>
              <a:buSzPts val="2000"/>
              <a:buAutoNum type="arabicPeriod"/>
            </a:pPr>
            <a:r>
              <a:rPr lang="id" sz="2000"/>
              <a:t>Jovanka Chairunnisa-1906381703</a:t>
            </a:r>
            <a:endParaRPr sz="2000"/>
          </a:p>
          <a:p>
            <a:pPr marL="457200" lvl="0" indent="-355600" algn="l" rtl="0">
              <a:spcBef>
                <a:spcPts val="0"/>
              </a:spcBef>
              <a:spcAft>
                <a:spcPts val="0"/>
              </a:spcAft>
              <a:buSzPts val="2000"/>
              <a:buAutoNum type="arabicPeriod"/>
            </a:pPr>
            <a:r>
              <a:rPr lang="id" sz="2000"/>
              <a:t>Richie Yoseph Wijaya-1906355812</a:t>
            </a:r>
            <a:endParaRPr sz="2000"/>
          </a:p>
          <a:p>
            <a:pPr marL="457200" lvl="0" indent="-355600" algn="l" rtl="0">
              <a:spcBef>
                <a:spcPts val="0"/>
              </a:spcBef>
              <a:spcAft>
                <a:spcPts val="0"/>
              </a:spcAft>
              <a:buSzPts val="2000"/>
              <a:buAutoNum type="arabicPeriod"/>
            </a:pPr>
            <a:r>
              <a:rPr lang="id" sz="2000"/>
              <a:t>Rigel Ahmad Darmawan-1906355636</a:t>
            </a:r>
            <a:endParaRPr sz="2000"/>
          </a:p>
          <a:p>
            <a:pPr marL="0" lvl="0" indent="0" algn="l" rtl="0">
              <a:spcBef>
                <a:spcPts val="0"/>
              </a:spcBef>
              <a:spcAft>
                <a:spcPts val="0"/>
              </a:spcAft>
              <a:buNone/>
            </a:pPr>
            <a:endParaRPr/>
          </a:p>
        </p:txBody>
      </p:sp>
      <p:cxnSp>
        <p:nvCxnSpPr>
          <p:cNvPr id="215" name="Google Shape;215;p38"/>
          <p:cNvCxnSpPr/>
          <p:nvPr/>
        </p:nvCxnSpPr>
        <p:spPr>
          <a:xfrm>
            <a:off x="687000" y="1948700"/>
            <a:ext cx="524400" cy="0"/>
          </a:xfrm>
          <a:prstGeom prst="straightConnector1">
            <a:avLst/>
          </a:prstGeom>
          <a:noFill/>
          <a:ln w="38100" cap="flat" cmpd="sng">
            <a:solidFill>
              <a:schemeClr val="accent6"/>
            </a:solidFill>
            <a:prstDash val="solid"/>
            <a:round/>
            <a:headEnd type="none" w="med" len="med"/>
            <a:tailEnd type="none" w="med" len="med"/>
          </a:ln>
        </p:spPr>
      </p:cxnSp>
      <p:pic>
        <p:nvPicPr>
          <p:cNvPr id="216" name="Google Shape;216;p38"/>
          <p:cNvPicPr preferRelativeResize="0"/>
          <p:nvPr/>
        </p:nvPicPr>
        <p:blipFill>
          <a:blip r:embed="rId3">
            <a:alphaModFix/>
          </a:blip>
          <a:stretch>
            <a:fillRect/>
          </a:stretch>
        </p:blipFill>
        <p:spPr>
          <a:xfrm>
            <a:off x="7895150" y="0"/>
            <a:ext cx="1248850" cy="1217474"/>
          </a:xfrm>
          <a:prstGeom prst="rect">
            <a:avLst/>
          </a:prstGeom>
          <a:noFill/>
          <a:ln>
            <a:noFill/>
          </a:ln>
        </p:spPr>
      </p:pic>
      <p:grpSp>
        <p:nvGrpSpPr>
          <p:cNvPr id="217" name="Google Shape;217;p38"/>
          <p:cNvGrpSpPr/>
          <p:nvPr/>
        </p:nvGrpSpPr>
        <p:grpSpPr>
          <a:xfrm>
            <a:off x="5305825" y="1805348"/>
            <a:ext cx="3543481" cy="2334168"/>
            <a:chOff x="238125" y="994975"/>
            <a:chExt cx="7142675" cy="3723350"/>
          </a:xfrm>
        </p:grpSpPr>
        <p:sp>
          <p:nvSpPr>
            <p:cNvPr id="218" name="Google Shape;218;p38"/>
            <p:cNvSpPr/>
            <p:nvPr/>
          </p:nvSpPr>
          <p:spPr>
            <a:xfrm>
              <a:off x="238125" y="4269850"/>
              <a:ext cx="7142675" cy="448475"/>
            </a:xfrm>
            <a:custGeom>
              <a:avLst/>
              <a:gdLst/>
              <a:ahLst/>
              <a:cxnLst/>
              <a:rect l="l" t="t" r="r" b="b"/>
              <a:pathLst>
                <a:path w="285707" h="17939" extrusionOk="0">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8"/>
            <p:cNvSpPr/>
            <p:nvPr/>
          </p:nvSpPr>
          <p:spPr>
            <a:xfrm>
              <a:off x="523100" y="1734800"/>
              <a:ext cx="1194150" cy="1531475"/>
            </a:xfrm>
            <a:custGeom>
              <a:avLst/>
              <a:gdLst/>
              <a:ahLst/>
              <a:cxnLst/>
              <a:rect l="l" t="t" r="r" b="b"/>
              <a:pathLst>
                <a:path w="47766" h="61259" extrusionOk="0">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8"/>
            <p:cNvSpPr/>
            <p:nvPr/>
          </p:nvSpPr>
          <p:spPr>
            <a:xfrm>
              <a:off x="8444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8"/>
            <p:cNvSpPr/>
            <p:nvPr/>
          </p:nvSpPr>
          <p:spPr>
            <a:xfrm>
              <a:off x="8444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65350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8"/>
            <p:cNvSpPr/>
            <p:nvPr/>
          </p:nvSpPr>
          <p:spPr>
            <a:xfrm>
              <a:off x="1600875" y="3181150"/>
              <a:ext cx="297925" cy="1312925"/>
            </a:xfrm>
            <a:custGeom>
              <a:avLst/>
              <a:gdLst/>
              <a:ahLst/>
              <a:cxnLst/>
              <a:rect l="l" t="t" r="r" b="b"/>
              <a:pathLst>
                <a:path w="11917" h="52517" extrusionOk="0">
                  <a:moveTo>
                    <a:pt x="3635" y="1"/>
                  </a:moveTo>
                  <a:lnTo>
                    <a:pt x="1" y="573"/>
                  </a:lnTo>
                  <a:lnTo>
                    <a:pt x="8191" y="52517"/>
                  </a:lnTo>
                  <a:lnTo>
                    <a:pt x="11916" y="52517"/>
                  </a:lnTo>
                  <a:lnTo>
                    <a:pt x="3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8"/>
            <p:cNvSpPr/>
            <p:nvPr/>
          </p:nvSpPr>
          <p:spPr>
            <a:xfrm>
              <a:off x="2057500" y="2353125"/>
              <a:ext cx="278050" cy="91475"/>
            </a:xfrm>
            <a:custGeom>
              <a:avLst/>
              <a:gdLst/>
              <a:ahLst/>
              <a:cxnLst/>
              <a:rect l="l" t="t" r="r" b="b"/>
              <a:pathLst>
                <a:path w="11122" h="3659" extrusionOk="0">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8"/>
            <p:cNvSpPr/>
            <p:nvPr/>
          </p:nvSpPr>
          <p:spPr>
            <a:xfrm>
              <a:off x="1290675" y="1911075"/>
              <a:ext cx="819750" cy="533525"/>
            </a:xfrm>
            <a:custGeom>
              <a:avLst/>
              <a:gdLst/>
              <a:ahLst/>
              <a:cxnLst/>
              <a:rect l="l" t="t" r="r" b="b"/>
              <a:pathLst>
                <a:path w="32790" h="21341" extrusionOk="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8"/>
            <p:cNvSpPr/>
            <p:nvPr/>
          </p:nvSpPr>
          <p:spPr>
            <a:xfrm>
              <a:off x="991425" y="2786625"/>
              <a:ext cx="1072575" cy="1025550"/>
            </a:xfrm>
            <a:custGeom>
              <a:avLst/>
              <a:gdLst/>
              <a:ahLst/>
              <a:cxnLst/>
              <a:rect l="l" t="t" r="r" b="b"/>
              <a:pathLst>
                <a:path w="42903" h="41022" extrusionOk="0">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p:nvPr/>
          </p:nvSpPr>
          <p:spPr>
            <a:xfrm>
              <a:off x="1905675" y="3786925"/>
              <a:ext cx="429525" cy="168350"/>
            </a:xfrm>
            <a:custGeom>
              <a:avLst/>
              <a:gdLst/>
              <a:ahLst/>
              <a:cxnLst/>
              <a:rect l="l" t="t" r="r" b="b"/>
              <a:pathLst>
                <a:path w="17181" h="6734" extrusionOk="0">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8"/>
            <p:cNvSpPr/>
            <p:nvPr/>
          </p:nvSpPr>
          <p:spPr>
            <a:xfrm>
              <a:off x="957900" y="1827900"/>
              <a:ext cx="546850" cy="1003725"/>
            </a:xfrm>
            <a:custGeom>
              <a:avLst/>
              <a:gdLst/>
              <a:ahLst/>
              <a:cxnLst/>
              <a:rect l="l" t="t" r="r" b="b"/>
              <a:pathLst>
                <a:path w="21874" h="40149" extrusionOk="0">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8"/>
            <p:cNvSpPr/>
            <p:nvPr/>
          </p:nvSpPr>
          <p:spPr>
            <a:xfrm>
              <a:off x="947100" y="2765500"/>
              <a:ext cx="1166150" cy="931025"/>
            </a:xfrm>
            <a:custGeom>
              <a:avLst/>
              <a:gdLst/>
              <a:ahLst/>
              <a:cxnLst/>
              <a:rect l="l" t="t" r="r" b="b"/>
              <a:pathLst>
                <a:path w="46646" h="37241" extrusionOk="0">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8"/>
            <p:cNvSpPr/>
            <p:nvPr/>
          </p:nvSpPr>
          <p:spPr>
            <a:xfrm>
              <a:off x="1966975" y="3647225"/>
              <a:ext cx="439050" cy="192775"/>
            </a:xfrm>
            <a:custGeom>
              <a:avLst/>
              <a:gdLst/>
              <a:ahLst/>
              <a:cxnLst/>
              <a:rect l="l" t="t" r="r" b="b"/>
              <a:pathLst>
                <a:path w="17562" h="7711" extrusionOk="0">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8"/>
            <p:cNvSpPr/>
            <p:nvPr/>
          </p:nvSpPr>
          <p:spPr>
            <a:xfrm>
              <a:off x="1290675" y="1685950"/>
              <a:ext cx="171850" cy="198125"/>
            </a:xfrm>
            <a:custGeom>
              <a:avLst/>
              <a:gdLst/>
              <a:ahLst/>
              <a:cxnLst/>
              <a:rect l="l" t="t" r="r" b="b"/>
              <a:pathLst>
                <a:path w="6874" h="7925" extrusionOk="0">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8"/>
            <p:cNvSpPr/>
            <p:nvPr/>
          </p:nvSpPr>
          <p:spPr>
            <a:xfrm>
              <a:off x="1361625" y="1709250"/>
              <a:ext cx="100900" cy="98150"/>
            </a:xfrm>
            <a:custGeom>
              <a:avLst/>
              <a:gdLst/>
              <a:ahLst/>
              <a:cxnLst/>
              <a:rect l="l" t="t" r="r" b="b"/>
              <a:pathLst>
                <a:path w="4036" h="3926" extrusionOk="0">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8"/>
            <p:cNvSpPr/>
            <p:nvPr/>
          </p:nvSpPr>
          <p:spPr>
            <a:xfrm>
              <a:off x="1191150" y="1305150"/>
              <a:ext cx="471675" cy="479575"/>
            </a:xfrm>
            <a:custGeom>
              <a:avLst/>
              <a:gdLst/>
              <a:ahLst/>
              <a:cxnLst/>
              <a:rect l="l" t="t" r="r" b="b"/>
              <a:pathLst>
                <a:path w="18867" h="19183" extrusionOk="0">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8"/>
            <p:cNvSpPr/>
            <p:nvPr/>
          </p:nvSpPr>
          <p:spPr>
            <a:xfrm>
              <a:off x="1150875" y="1200175"/>
              <a:ext cx="608500" cy="543700"/>
            </a:xfrm>
            <a:custGeom>
              <a:avLst/>
              <a:gdLst/>
              <a:ahLst/>
              <a:cxnLst/>
              <a:rect l="l" t="t" r="r" b="b"/>
              <a:pathLst>
                <a:path w="24340" h="21748" extrusionOk="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8"/>
            <p:cNvSpPr/>
            <p:nvPr/>
          </p:nvSpPr>
          <p:spPr>
            <a:xfrm>
              <a:off x="1632250" y="1511125"/>
              <a:ext cx="54525" cy="115300"/>
            </a:xfrm>
            <a:custGeom>
              <a:avLst/>
              <a:gdLst/>
              <a:ahLst/>
              <a:cxnLst/>
              <a:rect l="l" t="t" r="r" b="b"/>
              <a:pathLst>
                <a:path w="2181" h="4612" extrusionOk="0">
                  <a:moveTo>
                    <a:pt x="0" y="1"/>
                  </a:moveTo>
                  <a:lnTo>
                    <a:pt x="0" y="4612"/>
                  </a:lnTo>
                  <a:lnTo>
                    <a:pt x="1275" y="4508"/>
                  </a:lnTo>
                  <a:cubicBezTo>
                    <a:pt x="1849" y="4461"/>
                    <a:pt x="2181" y="3833"/>
                    <a:pt x="1897" y="3333"/>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p:nvPr/>
          </p:nvSpPr>
          <p:spPr>
            <a:xfrm>
              <a:off x="1858200" y="2228200"/>
              <a:ext cx="433275" cy="216650"/>
            </a:xfrm>
            <a:custGeom>
              <a:avLst/>
              <a:gdLst/>
              <a:ahLst/>
              <a:cxnLst/>
              <a:rect l="l" t="t" r="r" b="b"/>
              <a:pathLst>
                <a:path w="17331" h="8666" extrusionOk="0">
                  <a:moveTo>
                    <a:pt x="0" y="1"/>
                  </a:moveTo>
                  <a:cubicBezTo>
                    <a:pt x="0" y="4787"/>
                    <a:pt x="3880" y="8665"/>
                    <a:pt x="8665" y="8665"/>
                  </a:cubicBezTo>
                  <a:cubicBezTo>
                    <a:pt x="13451" y="8665"/>
                    <a:pt x="17331" y="4787"/>
                    <a:pt x="17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8"/>
            <p:cNvSpPr/>
            <p:nvPr/>
          </p:nvSpPr>
          <p:spPr>
            <a:xfrm>
              <a:off x="1975300" y="2353125"/>
              <a:ext cx="274075" cy="91475"/>
            </a:xfrm>
            <a:custGeom>
              <a:avLst/>
              <a:gdLst/>
              <a:ahLst/>
              <a:cxnLst/>
              <a:rect l="l" t="t" r="r" b="b"/>
              <a:pathLst>
                <a:path w="10963" h="3659" extrusionOk="0">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8"/>
            <p:cNvSpPr/>
            <p:nvPr/>
          </p:nvSpPr>
          <p:spPr>
            <a:xfrm>
              <a:off x="1219425" y="1911075"/>
              <a:ext cx="808050" cy="533525"/>
            </a:xfrm>
            <a:custGeom>
              <a:avLst/>
              <a:gdLst/>
              <a:ahLst/>
              <a:cxnLst/>
              <a:rect l="l" t="t" r="r" b="b"/>
              <a:pathLst>
                <a:path w="32322" h="21341" extrusionOk="0">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p:nvPr/>
          </p:nvSpPr>
          <p:spPr>
            <a:xfrm>
              <a:off x="5659650" y="1929850"/>
              <a:ext cx="775850" cy="514750"/>
            </a:xfrm>
            <a:custGeom>
              <a:avLst/>
              <a:gdLst/>
              <a:ahLst/>
              <a:cxnLst/>
              <a:rect l="l" t="t" r="r" b="b"/>
              <a:pathLst>
                <a:path w="31034" h="20590" extrusionOk="0">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p:nvPr/>
          </p:nvSpPr>
          <p:spPr>
            <a:xfrm>
              <a:off x="5436600" y="2353125"/>
              <a:ext cx="297025" cy="91475"/>
            </a:xfrm>
            <a:custGeom>
              <a:avLst/>
              <a:gdLst/>
              <a:ahLst/>
              <a:cxnLst/>
              <a:rect l="l" t="t" r="r" b="b"/>
              <a:pathLst>
                <a:path w="11881" h="3659" extrusionOk="0">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8"/>
            <p:cNvSpPr/>
            <p:nvPr/>
          </p:nvSpPr>
          <p:spPr>
            <a:xfrm>
              <a:off x="5421250" y="2228200"/>
              <a:ext cx="433300" cy="216650"/>
            </a:xfrm>
            <a:custGeom>
              <a:avLst/>
              <a:gdLst/>
              <a:ahLst/>
              <a:cxnLst/>
              <a:rect l="l" t="t" r="r" b="b"/>
              <a:pathLst>
                <a:path w="17332" h="8666" extrusionOk="0">
                  <a:moveTo>
                    <a:pt x="1" y="1"/>
                  </a:moveTo>
                  <a:cubicBezTo>
                    <a:pt x="1" y="4787"/>
                    <a:pt x="3881" y="8665"/>
                    <a:pt x="8665" y="8665"/>
                  </a:cubicBezTo>
                  <a:cubicBezTo>
                    <a:pt x="13451" y="8665"/>
                    <a:pt x="17332" y="4787"/>
                    <a:pt x="17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8"/>
            <p:cNvSpPr/>
            <p:nvPr/>
          </p:nvSpPr>
          <p:spPr>
            <a:xfrm>
              <a:off x="6052450" y="1242550"/>
              <a:ext cx="703975" cy="993975"/>
            </a:xfrm>
            <a:custGeom>
              <a:avLst/>
              <a:gdLst/>
              <a:ahLst/>
              <a:cxnLst/>
              <a:rect l="l" t="t" r="r" b="b"/>
              <a:pathLst>
                <a:path w="28159" h="39759" extrusionOk="0">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8"/>
            <p:cNvSpPr/>
            <p:nvPr/>
          </p:nvSpPr>
          <p:spPr>
            <a:xfrm>
              <a:off x="5652950" y="2786625"/>
              <a:ext cx="1072600" cy="1025550"/>
            </a:xfrm>
            <a:custGeom>
              <a:avLst/>
              <a:gdLst/>
              <a:ahLst/>
              <a:cxnLst/>
              <a:rect l="l" t="t" r="r" b="b"/>
              <a:pathLst>
                <a:path w="42904" h="41022" extrusionOk="0">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p:nvPr/>
          </p:nvSpPr>
          <p:spPr>
            <a:xfrm>
              <a:off x="5381750" y="3786925"/>
              <a:ext cx="429550" cy="168350"/>
            </a:xfrm>
            <a:custGeom>
              <a:avLst/>
              <a:gdLst/>
              <a:ahLst/>
              <a:cxnLst/>
              <a:rect l="l" t="t" r="r" b="b"/>
              <a:pathLst>
                <a:path w="17182" h="6734" extrusionOk="0">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8"/>
            <p:cNvSpPr/>
            <p:nvPr/>
          </p:nvSpPr>
          <p:spPr>
            <a:xfrm>
              <a:off x="6212250" y="1827900"/>
              <a:ext cx="546800" cy="1003725"/>
            </a:xfrm>
            <a:custGeom>
              <a:avLst/>
              <a:gdLst/>
              <a:ahLst/>
              <a:cxnLst/>
              <a:rect l="l" t="t" r="r" b="b"/>
              <a:pathLst>
                <a:path w="21872" h="40149" extrusionOk="0">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8"/>
            <p:cNvSpPr/>
            <p:nvPr/>
          </p:nvSpPr>
          <p:spPr>
            <a:xfrm>
              <a:off x="5603750" y="2765500"/>
              <a:ext cx="1166125" cy="931025"/>
            </a:xfrm>
            <a:custGeom>
              <a:avLst/>
              <a:gdLst/>
              <a:ahLst/>
              <a:cxnLst/>
              <a:rect l="l" t="t" r="r" b="b"/>
              <a:pathLst>
                <a:path w="46645" h="37241" extrusionOk="0">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8"/>
            <p:cNvSpPr/>
            <p:nvPr/>
          </p:nvSpPr>
          <p:spPr>
            <a:xfrm>
              <a:off x="5310925" y="3647225"/>
              <a:ext cx="439100" cy="192775"/>
            </a:xfrm>
            <a:custGeom>
              <a:avLst/>
              <a:gdLst/>
              <a:ahLst/>
              <a:cxnLst/>
              <a:rect l="l" t="t" r="r" b="b"/>
              <a:pathLst>
                <a:path w="17564" h="7711" extrusionOk="0">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8"/>
            <p:cNvSpPr/>
            <p:nvPr/>
          </p:nvSpPr>
          <p:spPr>
            <a:xfrm>
              <a:off x="6331225" y="1656500"/>
              <a:ext cx="50" cy="175"/>
            </a:xfrm>
            <a:custGeom>
              <a:avLst/>
              <a:gdLst/>
              <a:ahLst/>
              <a:cxnLst/>
              <a:rect l="l" t="t" r="r" b="b"/>
              <a:pathLst>
                <a:path w="2" h="7" extrusionOk="0">
                  <a:moveTo>
                    <a:pt x="0" y="1"/>
                  </a:moveTo>
                  <a:cubicBezTo>
                    <a:pt x="0" y="2"/>
                    <a:pt x="0" y="5"/>
                    <a:pt x="2" y="7"/>
                  </a:cubicBezTo>
                  <a:lnTo>
                    <a:pt x="2" y="1"/>
                  </a:lnTo>
                  <a:close/>
                </a:path>
              </a:pathLst>
            </a:custGeom>
            <a:solidFill>
              <a:srgbClr val="13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8"/>
            <p:cNvSpPr/>
            <p:nvPr/>
          </p:nvSpPr>
          <p:spPr>
            <a:xfrm>
              <a:off x="5721675" y="1929850"/>
              <a:ext cx="775850" cy="514750"/>
            </a:xfrm>
            <a:custGeom>
              <a:avLst/>
              <a:gdLst/>
              <a:ahLst/>
              <a:cxnLst/>
              <a:rect l="l" t="t" r="r" b="b"/>
              <a:pathLst>
                <a:path w="31034" h="20590" extrusionOk="0">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8"/>
            <p:cNvSpPr/>
            <p:nvPr/>
          </p:nvSpPr>
          <p:spPr>
            <a:xfrm>
              <a:off x="5498650" y="2353125"/>
              <a:ext cx="297025" cy="91475"/>
            </a:xfrm>
            <a:custGeom>
              <a:avLst/>
              <a:gdLst/>
              <a:ahLst/>
              <a:cxnLst/>
              <a:rect l="l" t="t" r="r" b="b"/>
              <a:pathLst>
                <a:path w="11881" h="3659" extrusionOk="0">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8"/>
            <p:cNvSpPr/>
            <p:nvPr/>
          </p:nvSpPr>
          <p:spPr>
            <a:xfrm>
              <a:off x="6039250" y="1292650"/>
              <a:ext cx="515525" cy="426100"/>
            </a:xfrm>
            <a:custGeom>
              <a:avLst/>
              <a:gdLst/>
              <a:ahLst/>
              <a:cxnLst/>
              <a:rect l="l" t="t" r="r" b="b"/>
              <a:pathLst>
                <a:path w="20621" h="17044" extrusionOk="0">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a:off x="6261725" y="1678475"/>
              <a:ext cx="152150" cy="223425"/>
            </a:xfrm>
            <a:custGeom>
              <a:avLst/>
              <a:gdLst/>
              <a:ahLst/>
              <a:cxnLst/>
              <a:rect l="l" t="t" r="r" b="b"/>
              <a:pathLst>
                <a:path w="6086" h="8937" extrusionOk="0">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a:off x="6261725" y="1702800"/>
              <a:ext cx="103600" cy="149425"/>
            </a:xfrm>
            <a:custGeom>
              <a:avLst/>
              <a:gdLst/>
              <a:ahLst/>
              <a:cxnLst/>
              <a:rect l="l" t="t" r="r" b="b"/>
              <a:pathLst>
                <a:path w="4144" h="5977" extrusionOk="0">
                  <a:moveTo>
                    <a:pt x="4144" y="1"/>
                  </a:moveTo>
                  <a:lnTo>
                    <a:pt x="1102" y="1346"/>
                  </a:lnTo>
                  <a:cubicBezTo>
                    <a:pt x="388" y="2413"/>
                    <a:pt x="1" y="3446"/>
                    <a:pt x="1" y="3446"/>
                  </a:cubicBezTo>
                  <a:lnTo>
                    <a:pt x="687" y="5977"/>
                  </a:lnTo>
                  <a:cubicBezTo>
                    <a:pt x="3592" y="4389"/>
                    <a:pt x="4144" y="1"/>
                    <a:pt x="4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p:nvPr/>
          </p:nvSpPr>
          <p:spPr>
            <a:xfrm>
              <a:off x="6071675" y="1382275"/>
              <a:ext cx="378675" cy="438850"/>
            </a:xfrm>
            <a:custGeom>
              <a:avLst/>
              <a:gdLst/>
              <a:ahLst/>
              <a:cxnLst/>
              <a:rect l="l" t="t" r="r" b="b"/>
              <a:pathLst>
                <a:path w="15147" h="17554" extrusionOk="0">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8"/>
            <p:cNvSpPr/>
            <p:nvPr/>
          </p:nvSpPr>
          <p:spPr>
            <a:xfrm>
              <a:off x="6050075" y="1567500"/>
              <a:ext cx="54675" cy="105550"/>
            </a:xfrm>
            <a:custGeom>
              <a:avLst/>
              <a:gdLst/>
              <a:ahLst/>
              <a:cxnLst/>
              <a:rect l="l" t="t" r="r" b="b"/>
              <a:pathLst>
                <a:path w="2187" h="4222" extrusionOk="0">
                  <a:moveTo>
                    <a:pt x="1980" y="0"/>
                  </a:moveTo>
                  <a:lnTo>
                    <a:pt x="105" y="3702"/>
                  </a:lnTo>
                  <a:cubicBezTo>
                    <a:pt x="0" y="3909"/>
                    <a:pt x="146" y="4157"/>
                    <a:pt x="380" y="4164"/>
                  </a:cubicBezTo>
                  <a:lnTo>
                    <a:pt x="2187" y="4221"/>
                  </a:lnTo>
                  <a:lnTo>
                    <a:pt x="1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a:off x="6083400" y="1376250"/>
              <a:ext cx="655200" cy="843500"/>
            </a:xfrm>
            <a:custGeom>
              <a:avLst/>
              <a:gdLst/>
              <a:ahLst/>
              <a:cxnLst/>
              <a:rect l="l" t="t" r="r" b="b"/>
              <a:pathLst>
                <a:path w="26208" h="33740" extrusionOk="0">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a:off x="6025575" y="1734800"/>
              <a:ext cx="1194175" cy="1531475"/>
            </a:xfrm>
            <a:custGeom>
              <a:avLst/>
              <a:gdLst/>
              <a:ahLst/>
              <a:cxnLst/>
              <a:rect l="l" t="t" r="r" b="b"/>
              <a:pathLst>
                <a:path w="47767" h="61259" extrusionOk="0">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a:off x="603502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a:off x="603502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8"/>
            <p:cNvSpPr/>
            <p:nvPr/>
          </p:nvSpPr>
          <p:spPr>
            <a:xfrm>
              <a:off x="6791425" y="3181150"/>
              <a:ext cx="297925" cy="1312925"/>
            </a:xfrm>
            <a:custGeom>
              <a:avLst/>
              <a:gdLst/>
              <a:ahLst/>
              <a:cxnLst/>
              <a:rect l="l" t="t" r="r" b="b"/>
              <a:pathLst>
                <a:path w="11917" h="52517" extrusionOk="0">
                  <a:moveTo>
                    <a:pt x="3637" y="1"/>
                  </a:moveTo>
                  <a:lnTo>
                    <a:pt x="1" y="573"/>
                  </a:lnTo>
                  <a:lnTo>
                    <a:pt x="8191" y="52517"/>
                  </a:lnTo>
                  <a:lnTo>
                    <a:pt x="11916" y="52517"/>
                  </a:lnTo>
                  <a:lnTo>
                    <a:pt x="3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a:off x="584405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a:off x="2557675" y="1844600"/>
              <a:ext cx="975400" cy="1370175"/>
            </a:xfrm>
            <a:custGeom>
              <a:avLst/>
              <a:gdLst/>
              <a:ahLst/>
              <a:cxnLst/>
              <a:rect l="l" t="t" r="r" b="b"/>
              <a:pathLst>
                <a:path w="39016" h="54807" extrusionOk="0">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a:off x="2604775" y="3530850"/>
              <a:ext cx="866000" cy="41975"/>
            </a:xfrm>
            <a:custGeom>
              <a:avLst/>
              <a:gdLst/>
              <a:ahLst/>
              <a:cxnLst/>
              <a:rect l="l" t="t" r="r" b="b"/>
              <a:pathLst>
                <a:path w="34640" h="1679" extrusionOk="0">
                  <a:moveTo>
                    <a:pt x="1" y="1"/>
                  </a:moveTo>
                  <a:lnTo>
                    <a:pt x="1" y="1679"/>
                  </a:lnTo>
                  <a:lnTo>
                    <a:pt x="34639" y="1679"/>
                  </a:lnTo>
                  <a:lnTo>
                    <a:pt x="34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a:off x="2604775" y="3715350"/>
              <a:ext cx="866000" cy="41975"/>
            </a:xfrm>
            <a:custGeom>
              <a:avLst/>
              <a:gdLst/>
              <a:ahLst/>
              <a:cxnLst/>
              <a:rect l="l" t="t" r="r" b="b"/>
              <a:pathLst>
                <a:path w="34640" h="1679" extrusionOk="0">
                  <a:moveTo>
                    <a:pt x="1" y="0"/>
                  </a:moveTo>
                  <a:lnTo>
                    <a:pt x="1" y="1678"/>
                  </a:lnTo>
                  <a:lnTo>
                    <a:pt x="34639" y="1678"/>
                  </a:lnTo>
                  <a:lnTo>
                    <a:pt x="34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a:off x="2413225" y="3153550"/>
              <a:ext cx="298825" cy="1316950"/>
            </a:xfrm>
            <a:custGeom>
              <a:avLst/>
              <a:gdLst/>
              <a:ahLst/>
              <a:cxnLst/>
              <a:rect l="l" t="t" r="r" b="b"/>
              <a:pathLst>
                <a:path w="11953" h="52678" extrusionOk="0">
                  <a:moveTo>
                    <a:pt x="8306" y="1"/>
                  </a:moveTo>
                  <a:lnTo>
                    <a:pt x="1" y="52678"/>
                  </a:lnTo>
                  <a:lnTo>
                    <a:pt x="3738" y="52678"/>
                  </a:lnTo>
                  <a:lnTo>
                    <a:pt x="11953" y="576"/>
                  </a:lnTo>
                  <a:lnTo>
                    <a:pt x="83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a:off x="3363500" y="3153550"/>
              <a:ext cx="298825" cy="1316950"/>
            </a:xfrm>
            <a:custGeom>
              <a:avLst/>
              <a:gdLst/>
              <a:ahLst/>
              <a:cxnLst/>
              <a:rect l="l" t="t" r="r" b="b"/>
              <a:pathLst>
                <a:path w="11953" h="52678" extrusionOk="0">
                  <a:moveTo>
                    <a:pt x="3647" y="1"/>
                  </a:moveTo>
                  <a:lnTo>
                    <a:pt x="0" y="576"/>
                  </a:lnTo>
                  <a:lnTo>
                    <a:pt x="8215" y="52678"/>
                  </a:lnTo>
                  <a:lnTo>
                    <a:pt x="11952" y="52678"/>
                  </a:lnTo>
                  <a:lnTo>
                    <a:pt x="36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a:off x="2699050" y="2738600"/>
              <a:ext cx="664475" cy="363575"/>
            </a:xfrm>
            <a:custGeom>
              <a:avLst/>
              <a:gdLst/>
              <a:ahLst/>
              <a:cxnLst/>
              <a:rect l="l" t="t" r="r" b="b"/>
              <a:pathLst>
                <a:path w="26579" h="14543" extrusionOk="0">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a:off x="2708950" y="1756625"/>
              <a:ext cx="683850" cy="1153100"/>
            </a:xfrm>
            <a:custGeom>
              <a:avLst/>
              <a:gdLst/>
              <a:ahLst/>
              <a:cxnLst/>
              <a:rect l="l" t="t" r="r" b="b"/>
              <a:pathLst>
                <a:path w="27354" h="46124" extrusionOk="0">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2473100" y="1836150"/>
              <a:ext cx="527500" cy="608450"/>
            </a:xfrm>
            <a:custGeom>
              <a:avLst/>
              <a:gdLst/>
              <a:ahLst/>
              <a:cxnLst/>
              <a:rect l="l" t="t" r="r" b="b"/>
              <a:pathLst>
                <a:path w="21100" h="24338" extrusionOk="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2957500" y="2345600"/>
              <a:ext cx="287475" cy="99250"/>
            </a:xfrm>
            <a:custGeom>
              <a:avLst/>
              <a:gdLst/>
              <a:ahLst/>
              <a:cxnLst/>
              <a:rect l="l" t="t" r="r" b="b"/>
              <a:pathLst>
                <a:path w="11499" h="3970" extrusionOk="0">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3101150" y="1826375"/>
              <a:ext cx="527500" cy="618225"/>
            </a:xfrm>
            <a:custGeom>
              <a:avLst/>
              <a:gdLst/>
              <a:ahLst/>
              <a:cxnLst/>
              <a:rect l="l" t="t" r="r" b="b"/>
              <a:pathLst>
                <a:path w="21100" h="24729" extrusionOk="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2856775" y="2345600"/>
              <a:ext cx="287475" cy="99250"/>
            </a:xfrm>
            <a:custGeom>
              <a:avLst/>
              <a:gdLst/>
              <a:ahLst/>
              <a:cxnLst/>
              <a:rect l="l" t="t" r="r" b="b"/>
              <a:pathLst>
                <a:path w="11499" h="3970" extrusionOk="0">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3246750" y="1246950"/>
              <a:ext cx="114775" cy="206975"/>
            </a:xfrm>
            <a:custGeom>
              <a:avLst/>
              <a:gdLst/>
              <a:ahLst/>
              <a:cxnLst/>
              <a:rect l="l" t="t" r="r" b="b"/>
              <a:pathLst>
                <a:path w="4591" h="8279" extrusionOk="0">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a:off x="2965200" y="1611550"/>
              <a:ext cx="176675" cy="206200"/>
            </a:xfrm>
            <a:custGeom>
              <a:avLst/>
              <a:gdLst/>
              <a:ahLst/>
              <a:cxnLst/>
              <a:rect l="l" t="t" r="r" b="b"/>
              <a:pathLst>
                <a:path w="7067" h="8248" extrusionOk="0">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a:off x="3004850" y="1637000"/>
              <a:ext cx="137025" cy="142550"/>
            </a:xfrm>
            <a:custGeom>
              <a:avLst/>
              <a:gdLst/>
              <a:ahLst/>
              <a:cxnLst/>
              <a:rect l="l" t="t" r="r" b="b"/>
              <a:pathLst>
                <a:path w="5481" h="5702" extrusionOk="0">
                  <a:moveTo>
                    <a:pt x="0" y="1"/>
                  </a:moveTo>
                  <a:cubicBezTo>
                    <a:pt x="0" y="1"/>
                    <a:pt x="1642" y="5148"/>
                    <a:pt x="5149" y="5702"/>
                  </a:cubicBezTo>
                  <a:lnTo>
                    <a:pt x="5480" y="435"/>
                  </a:lnTo>
                  <a:cubicBezTo>
                    <a:pt x="5480" y="435"/>
                    <a:pt x="4917" y="237"/>
                    <a:pt x="4098" y="2"/>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2897350" y="1199175"/>
              <a:ext cx="440100" cy="511750"/>
            </a:xfrm>
            <a:custGeom>
              <a:avLst/>
              <a:gdLst/>
              <a:ahLst/>
              <a:cxnLst/>
              <a:rect l="l" t="t" r="r" b="b"/>
              <a:pathLst>
                <a:path w="17604" h="20470" extrusionOk="0">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2909225" y="1518300"/>
              <a:ext cx="60375" cy="125650"/>
            </a:xfrm>
            <a:custGeom>
              <a:avLst/>
              <a:gdLst/>
              <a:ahLst/>
              <a:cxnLst/>
              <a:rect l="l" t="t" r="r" b="b"/>
              <a:pathLst>
                <a:path w="2415" h="5026" extrusionOk="0">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2870025" y="1146150"/>
              <a:ext cx="527750" cy="296800"/>
            </a:xfrm>
            <a:custGeom>
              <a:avLst/>
              <a:gdLst/>
              <a:ahLst/>
              <a:cxnLst/>
              <a:rect l="l" t="t" r="r" b="b"/>
              <a:pathLst>
                <a:path w="21110" h="11872" extrusionOk="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2859225" y="1411650"/>
              <a:ext cx="122350" cy="158000"/>
            </a:xfrm>
            <a:custGeom>
              <a:avLst/>
              <a:gdLst/>
              <a:ahLst/>
              <a:cxnLst/>
              <a:rect l="l" t="t" r="r" b="b"/>
              <a:pathLst>
                <a:path w="4894" h="6320" extrusionOk="0">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3152600" y="1125475"/>
              <a:ext cx="272175" cy="158150"/>
            </a:xfrm>
            <a:custGeom>
              <a:avLst/>
              <a:gdLst/>
              <a:ahLst/>
              <a:cxnLst/>
              <a:rect l="l" t="t" r="r" b="b"/>
              <a:pathLst>
                <a:path w="10887" h="6326" extrusionOk="0">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2981500" y="1442225"/>
              <a:ext cx="350925" cy="307375"/>
            </a:xfrm>
            <a:custGeom>
              <a:avLst/>
              <a:gdLst/>
              <a:ahLst/>
              <a:cxnLst/>
              <a:rect l="l" t="t" r="r" b="b"/>
              <a:pathLst>
                <a:path w="14037" h="12295" extrusionOk="0">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2564700" y="2800825"/>
              <a:ext cx="399850" cy="1589175"/>
            </a:xfrm>
            <a:custGeom>
              <a:avLst/>
              <a:gdLst/>
              <a:ahLst/>
              <a:cxnLst/>
              <a:rect l="l" t="t" r="r" b="b"/>
              <a:pathLst>
                <a:path w="15994" h="63567" extrusionOk="0">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a:off x="2670525" y="4346825"/>
              <a:ext cx="273075" cy="225300"/>
            </a:xfrm>
            <a:custGeom>
              <a:avLst/>
              <a:gdLst/>
              <a:ahLst/>
              <a:cxnLst/>
              <a:rect l="l" t="t" r="r" b="b"/>
              <a:pathLst>
                <a:path w="10923" h="9012" extrusionOk="0">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a:off x="3109950" y="2800825"/>
              <a:ext cx="399825" cy="1598725"/>
            </a:xfrm>
            <a:custGeom>
              <a:avLst/>
              <a:gdLst/>
              <a:ahLst/>
              <a:cxnLst/>
              <a:rect l="l" t="t" r="r" b="b"/>
              <a:pathLst>
                <a:path w="15993" h="63949" extrusionOk="0">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3142425" y="4346825"/>
              <a:ext cx="273075" cy="225300"/>
            </a:xfrm>
            <a:custGeom>
              <a:avLst/>
              <a:gdLst/>
              <a:ahLst/>
              <a:cxnLst/>
              <a:rect l="l" t="t" r="r" b="b"/>
              <a:pathLst>
                <a:path w="10923" h="9012" extrusionOk="0">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2825700" y="2228200"/>
              <a:ext cx="433300" cy="216650"/>
            </a:xfrm>
            <a:custGeom>
              <a:avLst/>
              <a:gdLst/>
              <a:ahLst/>
              <a:cxnLst/>
              <a:rect l="l" t="t" r="r" b="b"/>
              <a:pathLst>
                <a:path w="17332" h="8666" extrusionOk="0">
                  <a:moveTo>
                    <a:pt x="0" y="1"/>
                  </a:moveTo>
                  <a:cubicBezTo>
                    <a:pt x="0" y="4787"/>
                    <a:pt x="3880" y="8665"/>
                    <a:pt x="8666" y="8665"/>
                  </a:cubicBezTo>
                  <a:cubicBezTo>
                    <a:pt x="13451" y="8665"/>
                    <a:pt x="17331" y="4787"/>
                    <a:pt x="17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4172675" y="1876150"/>
              <a:ext cx="972450" cy="1366025"/>
            </a:xfrm>
            <a:custGeom>
              <a:avLst/>
              <a:gdLst/>
              <a:ahLst/>
              <a:cxnLst/>
              <a:rect l="l" t="t" r="r" b="b"/>
              <a:pathLst>
                <a:path w="38898" h="54641" extrusionOk="0">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42196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42196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4028700" y="3181150"/>
              <a:ext cx="297900" cy="1312925"/>
            </a:xfrm>
            <a:custGeom>
              <a:avLst/>
              <a:gdLst/>
              <a:ahLst/>
              <a:cxnLst/>
              <a:rect l="l" t="t" r="r" b="b"/>
              <a:pathLst>
                <a:path w="11916" h="52517" extrusionOk="0">
                  <a:moveTo>
                    <a:pt x="8281" y="1"/>
                  </a:moveTo>
                  <a:lnTo>
                    <a:pt x="0" y="52517"/>
                  </a:lnTo>
                  <a:lnTo>
                    <a:pt x="3725" y="52517"/>
                  </a:lnTo>
                  <a:lnTo>
                    <a:pt x="11916"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4976050" y="3181150"/>
              <a:ext cx="297950" cy="1312925"/>
            </a:xfrm>
            <a:custGeom>
              <a:avLst/>
              <a:gdLst/>
              <a:ahLst/>
              <a:cxnLst/>
              <a:rect l="l" t="t" r="r" b="b"/>
              <a:pathLst>
                <a:path w="11918" h="52517" extrusionOk="0">
                  <a:moveTo>
                    <a:pt x="3636" y="1"/>
                  </a:moveTo>
                  <a:lnTo>
                    <a:pt x="0" y="573"/>
                  </a:lnTo>
                  <a:lnTo>
                    <a:pt x="8191" y="52517"/>
                  </a:lnTo>
                  <a:lnTo>
                    <a:pt x="11917" y="52517"/>
                  </a:lnTo>
                  <a:lnTo>
                    <a:pt x="3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4306425" y="1755225"/>
              <a:ext cx="722300" cy="1101825"/>
            </a:xfrm>
            <a:custGeom>
              <a:avLst/>
              <a:gdLst/>
              <a:ahLst/>
              <a:cxnLst/>
              <a:rect l="l" t="t" r="r" b="b"/>
              <a:pathLst>
                <a:path w="28892" h="44073" extrusionOk="0">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4564375" y="1755250"/>
              <a:ext cx="261600" cy="124225"/>
            </a:xfrm>
            <a:custGeom>
              <a:avLst/>
              <a:gdLst/>
              <a:ahLst/>
              <a:cxnLst/>
              <a:rect l="l" t="t" r="r" b="b"/>
              <a:pathLst>
                <a:path w="10464" h="4969" extrusionOk="0">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4675525" y="4250800"/>
              <a:ext cx="123775" cy="101625"/>
            </a:xfrm>
            <a:custGeom>
              <a:avLst/>
              <a:gdLst/>
              <a:ahLst/>
              <a:cxnLst/>
              <a:rect l="l" t="t" r="r" b="b"/>
              <a:pathLst>
                <a:path w="4951" h="4065" extrusionOk="0">
                  <a:moveTo>
                    <a:pt x="0" y="0"/>
                  </a:moveTo>
                  <a:lnTo>
                    <a:pt x="416" y="3752"/>
                  </a:lnTo>
                  <a:lnTo>
                    <a:pt x="4950" y="4065"/>
                  </a:lnTo>
                  <a:lnTo>
                    <a:pt x="4950" y="4065"/>
                  </a:lnTo>
                  <a:lnTo>
                    <a:pt x="4742" y="730"/>
                  </a:lnTo>
                  <a:lnTo>
                    <a:pt x="0" y="0"/>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4636825" y="4334550"/>
              <a:ext cx="246275" cy="207750"/>
            </a:xfrm>
            <a:custGeom>
              <a:avLst/>
              <a:gdLst/>
              <a:ahLst/>
              <a:cxnLst/>
              <a:rect l="l" t="t" r="r" b="b"/>
              <a:pathLst>
                <a:path w="9851" h="8310" extrusionOk="0">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4221900" y="2694000"/>
              <a:ext cx="689950" cy="1600200"/>
            </a:xfrm>
            <a:custGeom>
              <a:avLst/>
              <a:gdLst/>
              <a:ahLst/>
              <a:cxnLst/>
              <a:rect l="l" t="t" r="r" b="b"/>
              <a:pathLst>
                <a:path w="27598" h="64008" extrusionOk="0">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209075" y="3918550"/>
              <a:ext cx="148575" cy="130325"/>
            </a:xfrm>
            <a:custGeom>
              <a:avLst/>
              <a:gdLst/>
              <a:ahLst/>
              <a:cxnLst/>
              <a:rect l="l" t="t" r="r" b="b"/>
              <a:pathLst>
                <a:path w="5943" h="5213" extrusionOk="0">
                  <a:moveTo>
                    <a:pt x="1043" y="1"/>
                  </a:moveTo>
                  <a:lnTo>
                    <a:pt x="1" y="4379"/>
                  </a:lnTo>
                  <a:lnTo>
                    <a:pt x="4222" y="5212"/>
                  </a:lnTo>
                  <a:lnTo>
                    <a:pt x="5943" y="1305"/>
                  </a:lnTo>
                  <a:lnTo>
                    <a:pt x="1043" y="1"/>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201825" y="2665025"/>
              <a:ext cx="900700" cy="1326850"/>
            </a:xfrm>
            <a:custGeom>
              <a:avLst/>
              <a:gdLst/>
              <a:ahLst/>
              <a:cxnLst/>
              <a:rect l="l" t="t" r="r" b="b"/>
              <a:pathLst>
                <a:path w="36028" h="53074" extrusionOk="0">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3971100" y="3989500"/>
              <a:ext cx="361925" cy="404975"/>
            </a:xfrm>
            <a:custGeom>
              <a:avLst/>
              <a:gdLst/>
              <a:ahLst/>
              <a:cxnLst/>
              <a:rect l="l" t="t" r="r" b="b"/>
              <a:pathLst>
                <a:path w="14477" h="16199" extrusionOk="0">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4675025" y="994975"/>
              <a:ext cx="284575" cy="272700"/>
            </a:xfrm>
            <a:custGeom>
              <a:avLst/>
              <a:gdLst/>
              <a:ahLst/>
              <a:cxnLst/>
              <a:rect l="l" t="t" r="r" b="b"/>
              <a:pathLst>
                <a:path w="11383" h="10908" extrusionOk="0">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4675025" y="1102075"/>
              <a:ext cx="198325" cy="165625"/>
            </a:xfrm>
            <a:custGeom>
              <a:avLst/>
              <a:gdLst/>
              <a:ahLst/>
              <a:cxnLst/>
              <a:rect l="l" t="t" r="r" b="b"/>
              <a:pathLst>
                <a:path w="7933" h="6625" extrusionOk="0">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4370150" y="1433600"/>
              <a:ext cx="119225" cy="319200"/>
            </a:xfrm>
            <a:custGeom>
              <a:avLst/>
              <a:gdLst/>
              <a:ahLst/>
              <a:cxnLst/>
              <a:rect l="l" t="t" r="r" b="b"/>
              <a:pathLst>
                <a:path w="4769" h="12768" extrusionOk="0">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4361500" y="1112650"/>
              <a:ext cx="540500" cy="493975"/>
            </a:xfrm>
            <a:custGeom>
              <a:avLst/>
              <a:gdLst/>
              <a:ahLst/>
              <a:cxnLst/>
              <a:rect l="l" t="t" r="r" b="b"/>
              <a:pathLst>
                <a:path w="21620" h="19759" extrusionOk="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4612625" y="1615425"/>
              <a:ext cx="167300" cy="200150"/>
            </a:xfrm>
            <a:custGeom>
              <a:avLst/>
              <a:gdLst/>
              <a:ahLst/>
              <a:cxnLst/>
              <a:rect l="l" t="t" r="r" b="b"/>
              <a:pathLst>
                <a:path w="6692" h="8006" extrusionOk="0">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4612675" y="1643650"/>
              <a:ext cx="122975" cy="118800"/>
            </a:xfrm>
            <a:custGeom>
              <a:avLst/>
              <a:gdLst/>
              <a:ahLst/>
              <a:cxnLst/>
              <a:rect l="l" t="t" r="r" b="b"/>
              <a:pathLst>
                <a:path w="4919" h="4752" extrusionOk="0">
                  <a:moveTo>
                    <a:pt x="4919" y="0"/>
                  </a:moveTo>
                  <a:lnTo>
                    <a:pt x="1207" y="423"/>
                  </a:lnTo>
                  <a:cubicBezTo>
                    <a:pt x="490" y="719"/>
                    <a:pt x="1" y="955"/>
                    <a:pt x="1" y="955"/>
                  </a:cubicBezTo>
                  <a:lnTo>
                    <a:pt x="675" y="4751"/>
                  </a:lnTo>
                  <a:cubicBezTo>
                    <a:pt x="3187" y="3842"/>
                    <a:pt x="4919" y="0"/>
                    <a:pt x="4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4390300" y="1298250"/>
              <a:ext cx="422125" cy="419175"/>
            </a:xfrm>
            <a:custGeom>
              <a:avLst/>
              <a:gdLst/>
              <a:ahLst/>
              <a:cxnLst/>
              <a:rect l="l" t="t" r="r" b="b"/>
              <a:pathLst>
                <a:path w="16885" h="16767" extrusionOk="0">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4752775" y="1417700"/>
              <a:ext cx="116675" cy="164600"/>
            </a:xfrm>
            <a:custGeom>
              <a:avLst/>
              <a:gdLst/>
              <a:ahLst/>
              <a:cxnLst/>
              <a:rect l="l" t="t" r="r" b="b"/>
              <a:pathLst>
                <a:path w="4667" h="6584" extrusionOk="0">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4382250" y="1293625"/>
              <a:ext cx="430050" cy="191725"/>
            </a:xfrm>
            <a:custGeom>
              <a:avLst/>
              <a:gdLst/>
              <a:ahLst/>
              <a:cxnLst/>
              <a:rect l="l" t="t" r="r" b="b"/>
              <a:pathLst>
                <a:path w="17202" h="7669" extrusionOk="0">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4676925" y="1383775"/>
              <a:ext cx="118150" cy="312650"/>
            </a:xfrm>
            <a:custGeom>
              <a:avLst/>
              <a:gdLst/>
              <a:ahLst/>
              <a:cxnLst/>
              <a:rect l="l" t="t" r="r" b="b"/>
              <a:pathLst>
                <a:path w="4726" h="12506" extrusionOk="0">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4751600" y="1821075"/>
              <a:ext cx="525875" cy="623525"/>
            </a:xfrm>
            <a:custGeom>
              <a:avLst/>
              <a:gdLst/>
              <a:ahLst/>
              <a:cxnLst/>
              <a:rect l="l" t="t" r="r" b="b"/>
              <a:pathLst>
                <a:path w="21035" h="24941" extrusionOk="0">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4507950" y="2345925"/>
              <a:ext cx="286625" cy="98925"/>
            </a:xfrm>
            <a:custGeom>
              <a:avLst/>
              <a:gdLst/>
              <a:ahLst/>
              <a:cxnLst/>
              <a:rect l="l" t="t" r="r" b="b"/>
              <a:pathLst>
                <a:path w="11465" h="3957" extrusionOk="0">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3977800" y="1762425"/>
              <a:ext cx="476525" cy="607125"/>
            </a:xfrm>
            <a:custGeom>
              <a:avLst/>
              <a:gdLst/>
              <a:ahLst/>
              <a:cxnLst/>
              <a:rect l="l" t="t" r="r" b="b"/>
              <a:pathLst>
                <a:path w="19061" h="24285" extrusionOk="0">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3907925" y="1520925"/>
              <a:ext cx="192700" cy="265900"/>
            </a:xfrm>
            <a:custGeom>
              <a:avLst/>
              <a:gdLst/>
              <a:ahLst/>
              <a:cxnLst/>
              <a:rect l="l" t="t" r="r" b="b"/>
              <a:pathLst>
                <a:path w="7708" h="10636" extrusionOk="0">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4458900" y="2228200"/>
              <a:ext cx="433250" cy="216650"/>
            </a:xfrm>
            <a:custGeom>
              <a:avLst/>
              <a:gdLst/>
              <a:ahLst/>
              <a:cxnLst/>
              <a:rect l="l" t="t" r="r" b="b"/>
              <a:pathLst>
                <a:path w="17330" h="8666" extrusionOk="0">
                  <a:moveTo>
                    <a:pt x="0" y="1"/>
                  </a:moveTo>
                  <a:cubicBezTo>
                    <a:pt x="0" y="4787"/>
                    <a:pt x="3879" y="8665"/>
                    <a:pt x="8665" y="8665"/>
                  </a:cubicBezTo>
                  <a:cubicBezTo>
                    <a:pt x="13450" y="8665"/>
                    <a:pt x="17330" y="4787"/>
                    <a:pt x="173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1444675" y="2578875"/>
              <a:ext cx="4937650" cy="415500"/>
            </a:xfrm>
            <a:custGeom>
              <a:avLst/>
              <a:gdLst/>
              <a:ahLst/>
              <a:cxnLst/>
              <a:rect l="l" t="t" r="r" b="b"/>
              <a:pathLst>
                <a:path w="197506" h="16620" extrusionOk="0">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1297425" y="2444575"/>
              <a:ext cx="5232150" cy="241725"/>
            </a:xfrm>
            <a:custGeom>
              <a:avLst/>
              <a:gdLst/>
              <a:ahLst/>
              <a:cxnLst/>
              <a:rect l="l" t="t" r="r" b="b"/>
              <a:pathLst>
                <a:path w="209286" h="9669" extrusionOk="0">
                  <a:moveTo>
                    <a:pt x="1" y="1"/>
                  </a:moveTo>
                  <a:lnTo>
                    <a:pt x="1" y="9668"/>
                  </a:lnTo>
                  <a:lnTo>
                    <a:pt x="209286" y="9668"/>
                  </a:lnTo>
                  <a:lnTo>
                    <a:pt x="20928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1340475"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1340475"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1345925"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6254450"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6254450"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6259900"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5217575" y="2177825"/>
              <a:ext cx="219050" cy="266775"/>
            </a:xfrm>
            <a:custGeom>
              <a:avLst/>
              <a:gdLst/>
              <a:ahLst/>
              <a:cxnLst/>
              <a:rect l="l" t="t" r="r" b="b"/>
              <a:pathLst>
                <a:path w="8762" h="10671" extrusionOk="0">
                  <a:moveTo>
                    <a:pt x="1" y="1"/>
                  </a:moveTo>
                  <a:lnTo>
                    <a:pt x="2072" y="10671"/>
                  </a:lnTo>
                  <a:lnTo>
                    <a:pt x="6692" y="10671"/>
                  </a:lnTo>
                  <a:lnTo>
                    <a:pt x="8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296500" y="2177825"/>
              <a:ext cx="219100" cy="266775"/>
            </a:xfrm>
            <a:custGeom>
              <a:avLst/>
              <a:gdLst/>
              <a:ahLst/>
              <a:cxnLst/>
              <a:rect l="l" t="t" r="r" b="b"/>
              <a:pathLst>
                <a:path w="8764" h="10671" extrusionOk="0">
                  <a:moveTo>
                    <a:pt x="0" y="1"/>
                  </a:moveTo>
                  <a:lnTo>
                    <a:pt x="2071" y="10671"/>
                  </a:lnTo>
                  <a:lnTo>
                    <a:pt x="6692" y="10671"/>
                  </a:lnTo>
                  <a:lnTo>
                    <a:pt x="8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682325" y="160992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Latar Belakang</a:t>
            </a:r>
            <a:endParaRPr/>
          </a:p>
        </p:txBody>
      </p:sp>
      <p:sp>
        <p:nvSpPr>
          <p:cNvPr id="330" name="Google Shape;330;p39"/>
          <p:cNvSpPr txBox="1">
            <a:spLocks noGrp="1"/>
          </p:cNvSpPr>
          <p:nvPr>
            <p:ph type="title" idx="2"/>
          </p:nvPr>
        </p:nvSpPr>
        <p:spPr>
          <a:xfrm>
            <a:off x="760950" y="4141275"/>
            <a:ext cx="16047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UML</a:t>
            </a:r>
            <a:endParaRPr/>
          </a:p>
        </p:txBody>
      </p:sp>
      <p:sp>
        <p:nvSpPr>
          <p:cNvPr id="331" name="Google Shape;331;p39"/>
          <p:cNvSpPr txBox="1">
            <a:spLocks noGrp="1"/>
          </p:cNvSpPr>
          <p:nvPr>
            <p:ph type="title" idx="4"/>
          </p:nvPr>
        </p:nvSpPr>
        <p:spPr>
          <a:xfrm>
            <a:off x="2785038" y="1864875"/>
            <a:ext cx="1604700" cy="53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Describsi</a:t>
            </a:r>
            <a:endParaRPr/>
          </a:p>
        </p:txBody>
      </p:sp>
      <p:sp>
        <p:nvSpPr>
          <p:cNvPr id="332" name="Google Shape;332;p39"/>
          <p:cNvSpPr/>
          <p:nvPr/>
        </p:nvSpPr>
        <p:spPr>
          <a:xfrm>
            <a:off x="947650" y="2851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971538" y="261925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2976925" y="2851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2976925" y="262465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txBox="1">
            <a:spLocks noGrp="1"/>
          </p:cNvSpPr>
          <p:nvPr>
            <p:ph type="title" idx="6"/>
          </p:nvPr>
        </p:nvSpPr>
        <p:spPr>
          <a:xfrm>
            <a:off x="2768750" y="387187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Flowchart</a:t>
            </a:r>
            <a:endParaRPr/>
          </a:p>
        </p:txBody>
      </p:sp>
      <p:sp>
        <p:nvSpPr>
          <p:cNvPr id="337" name="Google Shape;337;p39"/>
          <p:cNvSpPr txBox="1">
            <a:spLocks noGrp="1"/>
          </p:cNvSpPr>
          <p:nvPr>
            <p:ph type="title" idx="8"/>
          </p:nvPr>
        </p:nvSpPr>
        <p:spPr>
          <a:xfrm>
            <a:off x="506050" y="5782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01</a:t>
            </a:r>
            <a:endParaRPr/>
          </a:p>
        </p:txBody>
      </p:sp>
      <p:sp>
        <p:nvSpPr>
          <p:cNvPr id="338" name="Google Shape;338;p39"/>
          <p:cNvSpPr txBox="1">
            <a:spLocks noGrp="1"/>
          </p:cNvSpPr>
          <p:nvPr>
            <p:ph type="title" idx="9"/>
          </p:nvPr>
        </p:nvSpPr>
        <p:spPr>
          <a:xfrm>
            <a:off x="529925" y="2912325"/>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02</a:t>
            </a:r>
            <a:endParaRPr/>
          </a:p>
        </p:txBody>
      </p:sp>
      <p:sp>
        <p:nvSpPr>
          <p:cNvPr id="339" name="Google Shape;339;p39"/>
          <p:cNvSpPr txBox="1">
            <a:spLocks noGrp="1"/>
          </p:cNvSpPr>
          <p:nvPr>
            <p:ph type="title" idx="13"/>
          </p:nvPr>
        </p:nvSpPr>
        <p:spPr>
          <a:xfrm>
            <a:off x="2526675" y="838600"/>
            <a:ext cx="2066700" cy="114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03</a:t>
            </a:r>
            <a:endParaRPr/>
          </a:p>
        </p:txBody>
      </p:sp>
      <p:sp>
        <p:nvSpPr>
          <p:cNvPr id="340" name="Google Shape;340;p39"/>
          <p:cNvSpPr txBox="1">
            <a:spLocks noGrp="1"/>
          </p:cNvSpPr>
          <p:nvPr>
            <p:ph type="title" idx="14"/>
          </p:nvPr>
        </p:nvSpPr>
        <p:spPr>
          <a:xfrm>
            <a:off x="2537750" y="284015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04</a:t>
            </a:r>
            <a:endParaRPr/>
          </a:p>
        </p:txBody>
      </p:sp>
      <p:sp>
        <p:nvSpPr>
          <p:cNvPr id="341" name="Google Shape;341;p39"/>
          <p:cNvSpPr/>
          <p:nvPr/>
        </p:nvSpPr>
        <p:spPr>
          <a:xfrm>
            <a:off x="5043650" y="2938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a:spLocks noGrp="1"/>
          </p:cNvSpPr>
          <p:nvPr>
            <p:ph type="title" idx="6"/>
          </p:nvPr>
        </p:nvSpPr>
        <p:spPr>
          <a:xfrm>
            <a:off x="4833050" y="161862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ER-Diagram</a:t>
            </a:r>
            <a:endParaRPr/>
          </a:p>
        </p:txBody>
      </p:sp>
      <p:sp>
        <p:nvSpPr>
          <p:cNvPr id="343" name="Google Shape;343;p39"/>
          <p:cNvSpPr txBox="1">
            <a:spLocks noGrp="1"/>
          </p:cNvSpPr>
          <p:nvPr>
            <p:ph type="title" idx="14"/>
          </p:nvPr>
        </p:nvSpPr>
        <p:spPr>
          <a:xfrm>
            <a:off x="4602050" y="5869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05</a:t>
            </a:r>
            <a:endParaRPr/>
          </a:p>
        </p:txBody>
      </p:sp>
      <p:sp>
        <p:nvSpPr>
          <p:cNvPr id="344" name="Google Shape;344;p39"/>
          <p:cNvSpPr/>
          <p:nvPr/>
        </p:nvSpPr>
        <p:spPr>
          <a:xfrm>
            <a:off x="5063375" y="2624650"/>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txBox="1">
            <a:spLocks noGrp="1"/>
          </p:cNvSpPr>
          <p:nvPr>
            <p:ph type="title" idx="6"/>
          </p:nvPr>
        </p:nvSpPr>
        <p:spPr>
          <a:xfrm>
            <a:off x="4852775" y="4182525"/>
            <a:ext cx="1604700" cy="45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
              <a:t>    Aplikasi </a:t>
            </a:r>
            <a:endParaRPr/>
          </a:p>
        </p:txBody>
      </p:sp>
      <p:sp>
        <p:nvSpPr>
          <p:cNvPr id="346" name="Google Shape;346;p39"/>
          <p:cNvSpPr txBox="1">
            <a:spLocks noGrp="1"/>
          </p:cNvSpPr>
          <p:nvPr>
            <p:ph type="title" idx="14"/>
          </p:nvPr>
        </p:nvSpPr>
        <p:spPr>
          <a:xfrm>
            <a:off x="4603250" y="2912325"/>
            <a:ext cx="2066700" cy="114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06</a:t>
            </a:r>
            <a:endParaRPr/>
          </a:p>
        </p:txBody>
      </p:sp>
      <p:sp>
        <p:nvSpPr>
          <p:cNvPr id="347" name="Google Shape;347;p39"/>
          <p:cNvSpPr/>
          <p:nvPr/>
        </p:nvSpPr>
        <p:spPr>
          <a:xfrm>
            <a:off x="7110350" y="148497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txBox="1">
            <a:spLocks noGrp="1"/>
          </p:cNvSpPr>
          <p:nvPr>
            <p:ph type="title" idx="6"/>
          </p:nvPr>
        </p:nvSpPr>
        <p:spPr>
          <a:xfrm>
            <a:off x="6899750" y="2809775"/>
            <a:ext cx="1604700" cy="8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Referensi </a:t>
            </a:r>
            <a:endParaRPr/>
          </a:p>
        </p:txBody>
      </p:sp>
      <p:sp>
        <p:nvSpPr>
          <p:cNvPr id="349" name="Google Shape;349;p39"/>
          <p:cNvSpPr txBox="1">
            <a:spLocks noGrp="1"/>
          </p:cNvSpPr>
          <p:nvPr>
            <p:ph type="title" idx="14"/>
          </p:nvPr>
        </p:nvSpPr>
        <p:spPr>
          <a:xfrm>
            <a:off x="6668750" y="177805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07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0"/>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
              <a:t>Pada masa pandemik seperti saat ini kita diminta untuk mengurangi beraktifitas di tempat umum dan berkumpul pada satu tempat dalam kelompok besar. hal ini tentu sangat berdampak pada kehidupan sehari-hari karena kita perlu untuk membeli kebutuhan seperti makanan dan perlengkapan rumah tangga, oleh karena itu kami membuat aplikasi  Toko Online Shop untuk memudahkan dalam membeli barang kebutuhan tersebut.</a:t>
            </a:r>
            <a:endParaRPr/>
          </a:p>
        </p:txBody>
      </p:sp>
      <p:sp>
        <p:nvSpPr>
          <p:cNvPr id="355" name="Google Shape;355;p4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Latar Belakang</a:t>
            </a:r>
            <a:endParaRPr/>
          </a:p>
        </p:txBody>
      </p:sp>
      <p:grpSp>
        <p:nvGrpSpPr>
          <p:cNvPr id="356" name="Google Shape;356;p40"/>
          <p:cNvGrpSpPr/>
          <p:nvPr/>
        </p:nvGrpSpPr>
        <p:grpSpPr>
          <a:xfrm>
            <a:off x="878847" y="2813763"/>
            <a:ext cx="2112646" cy="1483641"/>
            <a:chOff x="5003925" y="315188"/>
            <a:chExt cx="3394900" cy="2384125"/>
          </a:xfrm>
        </p:grpSpPr>
        <p:sp>
          <p:nvSpPr>
            <p:cNvPr id="357" name="Google Shape;357;p40"/>
            <p:cNvSpPr/>
            <p:nvPr/>
          </p:nvSpPr>
          <p:spPr>
            <a:xfrm>
              <a:off x="5003925" y="2255788"/>
              <a:ext cx="3394900" cy="443525"/>
            </a:xfrm>
            <a:custGeom>
              <a:avLst/>
              <a:gdLst/>
              <a:ahLst/>
              <a:cxnLst/>
              <a:rect l="l" t="t" r="r" b="b"/>
              <a:pathLst>
                <a:path w="135796" h="17741" extrusionOk="0">
                  <a:moveTo>
                    <a:pt x="67898" y="1"/>
                  </a:moveTo>
                  <a:cubicBezTo>
                    <a:pt x="49890" y="1"/>
                    <a:pt x="32620" y="936"/>
                    <a:pt x="19887" y="2598"/>
                  </a:cubicBezTo>
                  <a:cubicBezTo>
                    <a:pt x="7154" y="4262"/>
                    <a:pt x="0" y="6518"/>
                    <a:pt x="0" y="8871"/>
                  </a:cubicBezTo>
                  <a:cubicBezTo>
                    <a:pt x="0" y="11223"/>
                    <a:pt x="7154" y="13478"/>
                    <a:pt x="19887" y="15142"/>
                  </a:cubicBezTo>
                  <a:cubicBezTo>
                    <a:pt x="32620" y="16805"/>
                    <a:pt x="49890" y="17740"/>
                    <a:pt x="67898" y="17740"/>
                  </a:cubicBezTo>
                  <a:cubicBezTo>
                    <a:pt x="85906" y="17740"/>
                    <a:pt x="103175" y="16805"/>
                    <a:pt x="115908" y="15142"/>
                  </a:cubicBezTo>
                  <a:cubicBezTo>
                    <a:pt x="128642" y="13478"/>
                    <a:pt x="135795" y="11223"/>
                    <a:pt x="135795" y="8871"/>
                  </a:cubicBezTo>
                  <a:cubicBezTo>
                    <a:pt x="135795" y="6518"/>
                    <a:pt x="128642" y="4262"/>
                    <a:pt x="115908" y="2598"/>
                  </a:cubicBezTo>
                  <a:cubicBezTo>
                    <a:pt x="103175" y="936"/>
                    <a:pt x="85906" y="1"/>
                    <a:pt x="67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a:off x="5494600" y="571088"/>
              <a:ext cx="2444100" cy="1048850"/>
            </a:xfrm>
            <a:custGeom>
              <a:avLst/>
              <a:gdLst/>
              <a:ahLst/>
              <a:cxnLst/>
              <a:rect l="l" t="t" r="r" b="b"/>
              <a:pathLst>
                <a:path w="97764" h="41954" extrusionOk="0">
                  <a:moveTo>
                    <a:pt x="62914" y="1"/>
                  </a:moveTo>
                  <a:cubicBezTo>
                    <a:pt x="59428" y="1"/>
                    <a:pt x="55941" y="135"/>
                    <a:pt x="52490" y="292"/>
                  </a:cubicBezTo>
                  <a:cubicBezTo>
                    <a:pt x="42428" y="748"/>
                    <a:pt x="32288" y="471"/>
                    <a:pt x="22252" y="1135"/>
                  </a:cubicBezTo>
                  <a:cubicBezTo>
                    <a:pt x="11202" y="1865"/>
                    <a:pt x="7110" y="6937"/>
                    <a:pt x="4674" y="17154"/>
                  </a:cubicBezTo>
                  <a:cubicBezTo>
                    <a:pt x="3323" y="22812"/>
                    <a:pt x="2614" y="28748"/>
                    <a:pt x="2463" y="34565"/>
                  </a:cubicBezTo>
                  <a:lnTo>
                    <a:pt x="0" y="41954"/>
                  </a:lnTo>
                  <a:lnTo>
                    <a:pt x="97764" y="41954"/>
                  </a:lnTo>
                  <a:lnTo>
                    <a:pt x="95301" y="34566"/>
                  </a:lnTo>
                  <a:cubicBezTo>
                    <a:pt x="95301" y="34566"/>
                    <a:pt x="94561" y="6001"/>
                    <a:pt x="84464" y="2798"/>
                  </a:cubicBezTo>
                  <a:cubicBezTo>
                    <a:pt x="77496" y="589"/>
                    <a:pt x="70205" y="1"/>
                    <a:pt x="62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p:cNvSpPr/>
            <p:nvPr/>
          </p:nvSpPr>
          <p:spPr>
            <a:xfrm>
              <a:off x="5119200" y="1231663"/>
              <a:ext cx="646325" cy="926575"/>
            </a:xfrm>
            <a:custGeom>
              <a:avLst/>
              <a:gdLst/>
              <a:ahLst/>
              <a:cxnLst/>
              <a:rect l="l" t="t" r="r" b="b"/>
              <a:pathLst>
                <a:path w="25853" h="37063" extrusionOk="0">
                  <a:moveTo>
                    <a:pt x="19838" y="1"/>
                  </a:moveTo>
                  <a:cubicBezTo>
                    <a:pt x="14163" y="1"/>
                    <a:pt x="0" y="11149"/>
                    <a:pt x="241" y="13561"/>
                  </a:cubicBezTo>
                  <a:cubicBezTo>
                    <a:pt x="487" y="16023"/>
                    <a:pt x="3196" y="33507"/>
                    <a:pt x="4920" y="34245"/>
                  </a:cubicBezTo>
                  <a:cubicBezTo>
                    <a:pt x="6270" y="34824"/>
                    <a:pt x="9280" y="37063"/>
                    <a:pt x="12413" y="37063"/>
                  </a:cubicBezTo>
                  <a:cubicBezTo>
                    <a:pt x="13282" y="37063"/>
                    <a:pt x="14161" y="36890"/>
                    <a:pt x="15016" y="36463"/>
                  </a:cubicBezTo>
                  <a:cubicBezTo>
                    <a:pt x="18957" y="34494"/>
                    <a:pt x="25852" y="11590"/>
                    <a:pt x="25852" y="11590"/>
                  </a:cubicBezTo>
                  <a:lnTo>
                    <a:pt x="25852" y="5187"/>
                  </a:lnTo>
                  <a:cubicBezTo>
                    <a:pt x="25852" y="5187"/>
                    <a:pt x="25606" y="510"/>
                    <a:pt x="20187" y="16"/>
                  </a:cubicBezTo>
                  <a:cubicBezTo>
                    <a:pt x="20075" y="6"/>
                    <a:pt x="19958" y="1"/>
                    <a:pt x="19838"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7618525" y="1231663"/>
              <a:ext cx="646325" cy="926550"/>
            </a:xfrm>
            <a:custGeom>
              <a:avLst/>
              <a:gdLst/>
              <a:ahLst/>
              <a:cxnLst/>
              <a:rect l="l" t="t" r="r" b="b"/>
              <a:pathLst>
                <a:path w="25853" h="37062" extrusionOk="0">
                  <a:moveTo>
                    <a:pt x="6015" y="1"/>
                  </a:moveTo>
                  <a:cubicBezTo>
                    <a:pt x="5894" y="1"/>
                    <a:pt x="5778" y="6"/>
                    <a:pt x="5665" y="16"/>
                  </a:cubicBezTo>
                  <a:cubicBezTo>
                    <a:pt x="247" y="510"/>
                    <a:pt x="0" y="5187"/>
                    <a:pt x="0" y="5187"/>
                  </a:cubicBezTo>
                  <a:lnTo>
                    <a:pt x="0" y="11590"/>
                  </a:lnTo>
                  <a:cubicBezTo>
                    <a:pt x="0" y="11590"/>
                    <a:pt x="6896" y="34493"/>
                    <a:pt x="10836" y="36462"/>
                  </a:cubicBezTo>
                  <a:cubicBezTo>
                    <a:pt x="11692" y="36889"/>
                    <a:pt x="12571" y="37062"/>
                    <a:pt x="13440" y="37062"/>
                  </a:cubicBezTo>
                  <a:cubicBezTo>
                    <a:pt x="16573" y="37062"/>
                    <a:pt x="19583" y="34823"/>
                    <a:pt x="20932" y="34245"/>
                  </a:cubicBezTo>
                  <a:cubicBezTo>
                    <a:pt x="22657" y="33507"/>
                    <a:pt x="25365" y="16022"/>
                    <a:pt x="25611" y="13559"/>
                  </a:cubicBezTo>
                  <a:cubicBezTo>
                    <a:pt x="25852" y="11149"/>
                    <a:pt x="11690" y="1"/>
                    <a:pt x="6015"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5439175" y="1502938"/>
              <a:ext cx="2517975" cy="277050"/>
            </a:xfrm>
            <a:custGeom>
              <a:avLst/>
              <a:gdLst/>
              <a:ahLst/>
              <a:cxnLst/>
              <a:rect l="l" t="t" r="r" b="b"/>
              <a:pathLst>
                <a:path w="100719" h="11082" extrusionOk="0">
                  <a:moveTo>
                    <a:pt x="87176" y="1"/>
                  </a:moveTo>
                  <a:lnTo>
                    <a:pt x="13053" y="739"/>
                  </a:lnTo>
                  <a:cubicBezTo>
                    <a:pt x="12964" y="873"/>
                    <a:pt x="12484" y="1293"/>
                    <a:pt x="11756" y="1893"/>
                  </a:cubicBezTo>
                  <a:cubicBezTo>
                    <a:pt x="8446" y="4625"/>
                    <a:pt x="1" y="11082"/>
                    <a:pt x="1" y="11082"/>
                  </a:cubicBezTo>
                  <a:lnTo>
                    <a:pt x="100719" y="11082"/>
                  </a:lnTo>
                  <a:lnTo>
                    <a:pt x="87176" y="1"/>
                  </a:ln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a:off x="5439175" y="1779963"/>
              <a:ext cx="2517975" cy="254500"/>
            </a:xfrm>
            <a:custGeom>
              <a:avLst/>
              <a:gdLst/>
              <a:ahLst/>
              <a:cxnLst/>
              <a:rect l="l" t="t" r="r" b="b"/>
              <a:pathLst>
                <a:path w="100719" h="10180" extrusionOk="0">
                  <a:moveTo>
                    <a:pt x="1" y="1"/>
                  </a:moveTo>
                  <a:lnTo>
                    <a:pt x="1" y="10179"/>
                  </a:lnTo>
                  <a:lnTo>
                    <a:pt x="100650" y="10179"/>
                  </a:lnTo>
                  <a:lnTo>
                    <a:pt x="100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p:cNvSpPr/>
            <p:nvPr/>
          </p:nvSpPr>
          <p:spPr>
            <a:xfrm>
              <a:off x="5273650" y="2284813"/>
              <a:ext cx="251775" cy="289375"/>
            </a:xfrm>
            <a:custGeom>
              <a:avLst/>
              <a:gdLst/>
              <a:ahLst/>
              <a:cxnLst/>
              <a:rect l="l" t="t" r="r" b="b"/>
              <a:pathLst>
                <a:path w="10071" h="11575" extrusionOk="0">
                  <a:moveTo>
                    <a:pt x="3421" y="0"/>
                  </a:moveTo>
                  <a:lnTo>
                    <a:pt x="270" y="9876"/>
                  </a:lnTo>
                  <a:cubicBezTo>
                    <a:pt x="0" y="10715"/>
                    <a:pt x="627" y="11574"/>
                    <a:pt x="1510" y="11574"/>
                  </a:cubicBezTo>
                  <a:cubicBezTo>
                    <a:pt x="1936" y="11573"/>
                    <a:pt x="2335" y="11365"/>
                    <a:pt x="2578" y="11015"/>
                  </a:cubicBezTo>
                  <a:lnTo>
                    <a:pt x="10070" y="246"/>
                  </a:lnTo>
                  <a:lnTo>
                    <a:pt x="34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p:cNvSpPr/>
            <p:nvPr/>
          </p:nvSpPr>
          <p:spPr>
            <a:xfrm>
              <a:off x="7870625" y="2284813"/>
              <a:ext cx="251725" cy="289375"/>
            </a:xfrm>
            <a:custGeom>
              <a:avLst/>
              <a:gdLst/>
              <a:ahLst/>
              <a:cxnLst/>
              <a:rect l="l" t="t" r="r" b="b"/>
              <a:pathLst>
                <a:path w="10069" h="11575" extrusionOk="0">
                  <a:moveTo>
                    <a:pt x="6649" y="0"/>
                  </a:moveTo>
                  <a:lnTo>
                    <a:pt x="0" y="246"/>
                  </a:lnTo>
                  <a:lnTo>
                    <a:pt x="7492" y="11015"/>
                  </a:lnTo>
                  <a:cubicBezTo>
                    <a:pt x="7734" y="11365"/>
                    <a:pt x="8134" y="11574"/>
                    <a:pt x="8561" y="11574"/>
                  </a:cubicBezTo>
                  <a:cubicBezTo>
                    <a:pt x="9442" y="11574"/>
                    <a:pt x="10069" y="10717"/>
                    <a:pt x="9801" y="9876"/>
                  </a:cubicBezTo>
                  <a:lnTo>
                    <a:pt x="66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p:cNvSpPr/>
            <p:nvPr/>
          </p:nvSpPr>
          <p:spPr>
            <a:xfrm>
              <a:off x="5090050" y="1482738"/>
              <a:ext cx="3214525" cy="846550"/>
            </a:xfrm>
            <a:custGeom>
              <a:avLst/>
              <a:gdLst/>
              <a:ahLst/>
              <a:cxnLst/>
              <a:rect l="l" t="t" r="r" b="b"/>
              <a:pathLst>
                <a:path w="128581" h="33862" extrusionOk="0">
                  <a:moveTo>
                    <a:pt x="6913" y="0"/>
                  </a:moveTo>
                  <a:cubicBezTo>
                    <a:pt x="5988" y="0"/>
                    <a:pt x="5134" y="230"/>
                    <a:pt x="4332" y="625"/>
                  </a:cubicBezTo>
                  <a:cubicBezTo>
                    <a:pt x="1498" y="2013"/>
                    <a:pt x="1" y="5189"/>
                    <a:pt x="424" y="8317"/>
                  </a:cubicBezTo>
                  <a:cubicBezTo>
                    <a:pt x="1117" y="13449"/>
                    <a:pt x="2430" y="22345"/>
                    <a:pt x="3624" y="25926"/>
                  </a:cubicBezTo>
                  <a:cubicBezTo>
                    <a:pt x="5348" y="31097"/>
                    <a:pt x="5348" y="32083"/>
                    <a:pt x="9041" y="33314"/>
                  </a:cubicBezTo>
                  <a:cubicBezTo>
                    <a:pt x="10272" y="33724"/>
                    <a:pt x="17112" y="33861"/>
                    <a:pt x="25684" y="33861"/>
                  </a:cubicBezTo>
                  <a:cubicBezTo>
                    <a:pt x="39419" y="33861"/>
                    <a:pt x="57602" y="33510"/>
                    <a:pt x="64291" y="33370"/>
                  </a:cubicBezTo>
                  <a:cubicBezTo>
                    <a:pt x="70981" y="33510"/>
                    <a:pt x="89163" y="33861"/>
                    <a:pt x="102898" y="33861"/>
                  </a:cubicBezTo>
                  <a:cubicBezTo>
                    <a:pt x="111469" y="33861"/>
                    <a:pt x="118309" y="33724"/>
                    <a:pt x="119540" y="33314"/>
                  </a:cubicBezTo>
                  <a:cubicBezTo>
                    <a:pt x="123233" y="32083"/>
                    <a:pt x="123233" y="31097"/>
                    <a:pt x="124957" y="25926"/>
                  </a:cubicBezTo>
                  <a:cubicBezTo>
                    <a:pt x="126151" y="22345"/>
                    <a:pt x="127463" y="13449"/>
                    <a:pt x="128157" y="8317"/>
                  </a:cubicBezTo>
                  <a:cubicBezTo>
                    <a:pt x="128580" y="5189"/>
                    <a:pt x="127083" y="2013"/>
                    <a:pt x="124249" y="625"/>
                  </a:cubicBezTo>
                  <a:cubicBezTo>
                    <a:pt x="123447" y="230"/>
                    <a:pt x="122593" y="0"/>
                    <a:pt x="121667" y="0"/>
                  </a:cubicBezTo>
                  <a:cubicBezTo>
                    <a:pt x="120712" y="0"/>
                    <a:pt x="119681" y="246"/>
                    <a:pt x="118554" y="809"/>
                  </a:cubicBezTo>
                  <a:cubicBezTo>
                    <a:pt x="114123" y="3025"/>
                    <a:pt x="114615" y="11890"/>
                    <a:pt x="114615" y="11890"/>
                  </a:cubicBezTo>
                  <a:lnTo>
                    <a:pt x="114615" y="21740"/>
                  </a:lnTo>
                  <a:lnTo>
                    <a:pt x="13966" y="21740"/>
                  </a:lnTo>
                  <a:lnTo>
                    <a:pt x="13966" y="11890"/>
                  </a:lnTo>
                  <a:cubicBezTo>
                    <a:pt x="13966" y="11890"/>
                    <a:pt x="14458" y="3025"/>
                    <a:pt x="10027" y="809"/>
                  </a:cubicBezTo>
                  <a:cubicBezTo>
                    <a:pt x="8900" y="246"/>
                    <a:pt x="7869" y="0"/>
                    <a:pt x="6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p:cNvSpPr/>
            <p:nvPr/>
          </p:nvSpPr>
          <p:spPr>
            <a:xfrm>
              <a:off x="6600175" y="691513"/>
              <a:ext cx="473350" cy="800575"/>
            </a:xfrm>
            <a:custGeom>
              <a:avLst/>
              <a:gdLst/>
              <a:ahLst/>
              <a:cxnLst/>
              <a:rect l="l" t="t" r="r" b="b"/>
              <a:pathLst>
                <a:path w="18934" h="32023" extrusionOk="0">
                  <a:moveTo>
                    <a:pt x="10576" y="1"/>
                  </a:moveTo>
                  <a:cubicBezTo>
                    <a:pt x="9298" y="1"/>
                    <a:pt x="6593" y="128"/>
                    <a:pt x="5410" y="1142"/>
                  </a:cubicBezTo>
                  <a:cubicBezTo>
                    <a:pt x="3831" y="2494"/>
                    <a:pt x="1" y="32022"/>
                    <a:pt x="1" y="32022"/>
                  </a:cubicBezTo>
                  <a:lnTo>
                    <a:pt x="18933" y="32022"/>
                  </a:lnTo>
                  <a:lnTo>
                    <a:pt x="15327" y="2719"/>
                  </a:lnTo>
                  <a:cubicBezTo>
                    <a:pt x="15327" y="2719"/>
                    <a:pt x="14700" y="3"/>
                    <a:pt x="11634" y="3"/>
                  </a:cubicBezTo>
                  <a:cubicBezTo>
                    <a:pt x="11516" y="3"/>
                    <a:pt x="11395" y="7"/>
                    <a:pt x="11270" y="15"/>
                  </a:cubicBezTo>
                  <a:cubicBezTo>
                    <a:pt x="11270" y="15"/>
                    <a:pt x="11002" y="1"/>
                    <a:pt x="10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6923175" y="665813"/>
              <a:ext cx="498425" cy="850325"/>
            </a:xfrm>
            <a:custGeom>
              <a:avLst/>
              <a:gdLst/>
              <a:ahLst/>
              <a:cxnLst/>
              <a:rect l="l" t="t" r="r" b="b"/>
              <a:pathLst>
                <a:path w="19937" h="34013" extrusionOk="0">
                  <a:moveTo>
                    <a:pt x="2212" y="0"/>
                  </a:moveTo>
                  <a:cubicBezTo>
                    <a:pt x="876" y="0"/>
                    <a:pt x="1" y="2478"/>
                    <a:pt x="1" y="2478"/>
                  </a:cubicBezTo>
                  <a:lnTo>
                    <a:pt x="3433" y="32706"/>
                  </a:lnTo>
                  <a:lnTo>
                    <a:pt x="14544" y="34013"/>
                  </a:lnTo>
                  <a:cubicBezTo>
                    <a:pt x="14544" y="34013"/>
                    <a:pt x="12257" y="24700"/>
                    <a:pt x="12257" y="24209"/>
                  </a:cubicBezTo>
                  <a:cubicBezTo>
                    <a:pt x="12257" y="23720"/>
                    <a:pt x="19936" y="23230"/>
                    <a:pt x="19936" y="23230"/>
                  </a:cubicBezTo>
                  <a:cubicBezTo>
                    <a:pt x="19936" y="23230"/>
                    <a:pt x="16178" y="9830"/>
                    <a:pt x="13237" y="5256"/>
                  </a:cubicBezTo>
                  <a:cubicBezTo>
                    <a:pt x="10296" y="681"/>
                    <a:pt x="3924" y="354"/>
                    <a:pt x="2452" y="27"/>
                  </a:cubicBezTo>
                  <a:cubicBezTo>
                    <a:pt x="2371" y="9"/>
                    <a:pt x="2290" y="0"/>
                    <a:pt x="2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0"/>
            <p:cNvSpPr/>
            <p:nvPr/>
          </p:nvSpPr>
          <p:spPr>
            <a:xfrm>
              <a:off x="6915725" y="666463"/>
              <a:ext cx="174700" cy="335350"/>
            </a:xfrm>
            <a:custGeom>
              <a:avLst/>
              <a:gdLst/>
              <a:ahLst/>
              <a:cxnLst/>
              <a:rect l="l" t="t" r="r" b="b"/>
              <a:pathLst>
                <a:path w="6988" h="13414" extrusionOk="0">
                  <a:moveTo>
                    <a:pt x="2750" y="1"/>
                  </a:moveTo>
                  <a:lnTo>
                    <a:pt x="1" y="1017"/>
                  </a:lnTo>
                  <a:lnTo>
                    <a:pt x="1579" y="13413"/>
                  </a:lnTo>
                  <a:cubicBezTo>
                    <a:pt x="1579" y="13413"/>
                    <a:pt x="2930" y="11835"/>
                    <a:pt x="4058" y="11835"/>
                  </a:cubicBezTo>
                  <a:cubicBezTo>
                    <a:pt x="5185" y="11835"/>
                    <a:pt x="6988" y="11160"/>
                    <a:pt x="6988" y="11160"/>
                  </a:cubicBezTo>
                  <a:lnTo>
                    <a:pt x="27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0"/>
            <p:cNvSpPr/>
            <p:nvPr/>
          </p:nvSpPr>
          <p:spPr>
            <a:xfrm>
              <a:off x="6228775" y="666463"/>
              <a:ext cx="559650" cy="894625"/>
            </a:xfrm>
            <a:custGeom>
              <a:avLst/>
              <a:gdLst/>
              <a:ahLst/>
              <a:cxnLst/>
              <a:rect l="l" t="t" r="r" b="b"/>
              <a:pathLst>
                <a:path w="22386" h="35785" extrusionOk="0">
                  <a:moveTo>
                    <a:pt x="22386" y="1"/>
                  </a:moveTo>
                  <a:lnTo>
                    <a:pt x="22386" y="1"/>
                  </a:lnTo>
                  <a:cubicBezTo>
                    <a:pt x="22385" y="1"/>
                    <a:pt x="12419" y="1962"/>
                    <a:pt x="9640" y="5066"/>
                  </a:cubicBezTo>
                  <a:cubicBezTo>
                    <a:pt x="6863" y="8172"/>
                    <a:pt x="0" y="24021"/>
                    <a:pt x="0" y="24021"/>
                  </a:cubicBezTo>
                  <a:lnTo>
                    <a:pt x="7681" y="25327"/>
                  </a:lnTo>
                  <a:lnTo>
                    <a:pt x="4413" y="35785"/>
                  </a:lnTo>
                  <a:lnTo>
                    <a:pt x="17158" y="33661"/>
                  </a:lnTo>
                  <a:cubicBezTo>
                    <a:pt x="17158" y="33661"/>
                    <a:pt x="17646" y="26962"/>
                    <a:pt x="18790" y="17648"/>
                  </a:cubicBezTo>
                  <a:cubicBezTo>
                    <a:pt x="19934" y="8334"/>
                    <a:pt x="22386" y="1"/>
                    <a:pt x="22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6145800" y="1238388"/>
              <a:ext cx="279075" cy="287150"/>
            </a:xfrm>
            <a:custGeom>
              <a:avLst/>
              <a:gdLst/>
              <a:ahLst/>
              <a:cxnLst/>
              <a:rect l="l" t="t" r="r" b="b"/>
              <a:pathLst>
                <a:path w="11163" h="11486" extrusionOk="0">
                  <a:moveTo>
                    <a:pt x="6588" y="0"/>
                  </a:moveTo>
                  <a:cubicBezTo>
                    <a:pt x="6588" y="0"/>
                    <a:pt x="2175" y="3594"/>
                    <a:pt x="1032" y="7026"/>
                  </a:cubicBezTo>
                  <a:cubicBezTo>
                    <a:pt x="0" y="10118"/>
                    <a:pt x="1890" y="11485"/>
                    <a:pt x="3709" y="11485"/>
                  </a:cubicBezTo>
                  <a:cubicBezTo>
                    <a:pt x="3908" y="11485"/>
                    <a:pt x="4106" y="11469"/>
                    <a:pt x="4300" y="11437"/>
                  </a:cubicBezTo>
                  <a:cubicBezTo>
                    <a:pt x="6260" y="11111"/>
                    <a:pt x="11162" y="3594"/>
                    <a:pt x="11162" y="3594"/>
                  </a:cubicBezTo>
                  <a:lnTo>
                    <a:pt x="6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6629125" y="666463"/>
              <a:ext cx="159300" cy="290350"/>
            </a:xfrm>
            <a:custGeom>
              <a:avLst/>
              <a:gdLst/>
              <a:ahLst/>
              <a:cxnLst/>
              <a:rect l="l" t="t" r="r" b="b"/>
              <a:pathLst>
                <a:path w="6372" h="11614" extrusionOk="0">
                  <a:moveTo>
                    <a:pt x="6372" y="1"/>
                  </a:moveTo>
                  <a:cubicBezTo>
                    <a:pt x="6372" y="1"/>
                    <a:pt x="5104" y="251"/>
                    <a:pt x="3350" y="712"/>
                  </a:cubicBezTo>
                  <a:cubicBezTo>
                    <a:pt x="2626" y="1709"/>
                    <a:pt x="1825" y="3141"/>
                    <a:pt x="1306" y="5066"/>
                  </a:cubicBezTo>
                  <a:cubicBezTo>
                    <a:pt x="163" y="9315"/>
                    <a:pt x="0" y="10786"/>
                    <a:pt x="0" y="10786"/>
                  </a:cubicBezTo>
                  <a:cubicBezTo>
                    <a:pt x="0" y="10786"/>
                    <a:pt x="260" y="10751"/>
                    <a:pt x="663" y="10751"/>
                  </a:cubicBezTo>
                  <a:cubicBezTo>
                    <a:pt x="1430" y="10751"/>
                    <a:pt x="2714" y="10878"/>
                    <a:pt x="3702" y="11614"/>
                  </a:cubicBezTo>
                  <a:cubicBezTo>
                    <a:pt x="4896" y="5017"/>
                    <a:pt x="6372" y="1"/>
                    <a:pt x="6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6768000" y="686888"/>
              <a:ext cx="196075" cy="303550"/>
            </a:xfrm>
            <a:custGeom>
              <a:avLst/>
              <a:gdLst/>
              <a:ahLst/>
              <a:cxnLst/>
              <a:rect l="l" t="t" r="r" b="b"/>
              <a:pathLst>
                <a:path w="7843" h="12142" extrusionOk="0">
                  <a:moveTo>
                    <a:pt x="0" y="1"/>
                  </a:moveTo>
                  <a:lnTo>
                    <a:pt x="0" y="1"/>
                  </a:lnTo>
                  <a:cubicBezTo>
                    <a:pt x="0" y="1"/>
                    <a:pt x="817" y="7845"/>
                    <a:pt x="2123" y="10622"/>
                  </a:cubicBezTo>
                  <a:cubicBezTo>
                    <a:pt x="2648" y="11737"/>
                    <a:pt x="3146" y="12141"/>
                    <a:pt x="3587" y="12141"/>
                  </a:cubicBezTo>
                  <a:cubicBezTo>
                    <a:pt x="4243" y="12141"/>
                    <a:pt x="4771" y="11242"/>
                    <a:pt x="5065" y="10460"/>
                  </a:cubicBezTo>
                  <a:cubicBezTo>
                    <a:pt x="5555" y="9152"/>
                    <a:pt x="7843" y="4086"/>
                    <a:pt x="7843" y="4086"/>
                  </a:cubicBezTo>
                  <a:cubicBezTo>
                    <a:pt x="7843" y="4086"/>
                    <a:pt x="1961" y="310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6710800" y="601713"/>
              <a:ext cx="85775" cy="101575"/>
            </a:xfrm>
            <a:custGeom>
              <a:avLst/>
              <a:gdLst/>
              <a:ahLst/>
              <a:cxnLst/>
              <a:rect l="l" t="t" r="r" b="b"/>
              <a:pathLst>
                <a:path w="3431" h="4063" extrusionOk="0">
                  <a:moveTo>
                    <a:pt x="344" y="0"/>
                  </a:moveTo>
                  <a:cubicBezTo>
                    <a:pt x="142" y="0"/>
                    <a:pt x="0" y="251"/>
                    <a:pt x="0" y="957"/>
                  </a:cubicBezTo>
                  <a:cubicBezTo>
                    <a:pt x="0" y="3408"/>
                    <a:pt x="1144" y="4062"/>
                    <a:pt x="2288" y="4062"/>
                  </a:cubicBezTo>
                  <a:cubicBezTo>
                    <a:pt x="3431" y="4062"/>
                    <a:pt x="1711" y="1536"/>
                    <a:pt x="1711" y="1536"/>
                  </a:cubicBezTo>
                  <a:cubicBezTo>
                    <a:pt x="1711" y="1536"/>
                    <a:pt x="843" y="0"/>
                    <a:pt x="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6710800" y="315188"/>
              <a:ext cx="396250" cy="541425"/>
            </a:xfrm>
            <a:custGeom>
              <a:avLst/>
              <a:gdLst/>
              <a:ahLst/>
              <a:cxnLst/>
              <a:rect l="l" t="t" r="r" b="b"/>
              <a:pathLst>
                <a:path w="15850" h="21657" extrusionOk="0">
                  <a:moveTo>
                    <a:pt x="10947" y="0"/>
                  </a:moveTo>
                  <a:cubicBezTo>
                    <a:pt x="8987" y="0"/>
                    <a:pt x="8823" y="1797"/>
                    <a:pt x="8823" y="1797"/>
                  </a:cubicBezTo>
                  <a:cubicBezTo>
                    <a:pt x="8823" y="1797"/>
                    <a:pt x="7464" y="333"/>
                    <a:pt x="6167" y="333"/>
                  </a:cubicBezTo>
                  <a:cubicBezTo>
                    <a:pt x="5843" y="333"/>
                    <a:pt x="5523" y="424"/>
                    <a:pt x="5229" y="653"/>
                  </a:cubicBezTo>
                  <a:cubicBezTo>
                    <a:pt x="3758" y="1797"/>
                    <a:pt x="3758" y="2777"/>
                    <a:pt x="3758" y="2777"/>
                  </a:cubicBezTo>
                  <a:cubicBezTo>
                    <a:pt x="3758" y="2777"/>
                    <a:pt x="2678" y="1697"/>
                    <a:pt x="1649" y="1697"/>
                  </a:cubicBezTo>
                  <a:cubicBezTo>
                    <a:pt x="1478" y="1697"/>
                    <a:pt x="1308" y="1727"/>
                    <a:pt x="1144" y="1797"/>
                  </a:cubicBezTo>
                  <a:cubicBezTo>
                    <a:pt x="0" y="2289"/>
                    <a:pt x="1634" y="6046"/>
                    <a:pt x="1634" y="6046"/>
                  </a:cubicBezTo>
                  <a:cubicBezTo>
                    <a:pt x="1634" y="6046"/>
                    <a:pt x="980" y="8823"/>
                    <a:pt x="1470" y="11928"/>
                  </a:cubicBezTo>
                  <a:cubicBezTo>
                    <a:pt x="1470" y="11928"/>
                    <a:pt x="3194" y="20773"/>
                    <a:pt x="6535" y="21569"/>
                  </a:cubicBezTo>
                  <a:cubicBezTo>
                    <a:pt x="6787" y="21629"/>
                    <a:pt x="7030" y="21657"/>
                    <a:pt x="7264" y="21657"/>
                  </a:cubicBezTo>
                  <a:cubicBezTo>
                    <a:pt x="10224" y="21657"/>
                    <a:pt x="11812" y="17140"/>
                    <a:pt x="12419" y="14869"/>
                  </a:cubicBezTo>
                  <a:cubicBezTo>
                    <a:pt x="13072" y="12418"/>
                    <a:pt x="13725" y="8006"/>
                    <a:pt x="13725" y="8006"/>
                  </a:cubicBezTo>
                  <a:cubicBezTo>
                    <a:pt x="13725" y="8006"/>
                    <a:pt x="15849" y="4085"/>
                    <a:pt x="15685" y="2941"/>
                  </a:cubicBezTo>
                  <a:cubicBezTo>
                    <a:pt x="15636" y="2593"/>
                    <a:pt x="15435" y="2472"/>
                    <a:pt x="15180" y="2472"/>
                  </a:cubicBezTo>
                  <a:cubicBezTo>
                    <a:pt x="14595" y="2472"/>
                    <a:pt x="13725" y="3105"/>
                    <a:pt x="13725" y="3105"/>
                  </a:cubicBezTo>
                  <a:cubicBezTo>
                    <a:pt x="13725" y="3105"/>
                    <a:pt x="12908" y="0"/>
                    <a:pt x="10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6710800" y="315188"/>
              <a:ext cx="396250" cy="325300"/>
            </a:xfrm>
            <a:custGeom>
              <a:avLst/>
              <a:gdLst/>
              <a:ahLst/>
              <a:cxnLst/>
              <a:rect l="l" t="t" r="r" b="b"/>
              <a:pathLst>
                <a:path w="15850" h="13012" extrusionOk="0">
                  <a:moveTo>
                    <a:pt x="10947" y="0"/>
                  </a:moveTo>
                  <a:cubicBezTo>
                    <a:pt x="8987" y="0"/>
                    <a:pt x="8823" y="1797"/>
                    <a:pt x="8823" y="1797"/>
                  </a:cubicBezTo>
                  <a:cubicBezTo>
                    <a:pt x="8823" y="1797"/>
                    <a:pt x="7464" y="333"/>
                    <a:pt x="6167" y="333"/>
                  </a:cubicBezTo>
                  <a:cubicBezTo>
                    <a:pt x="5843" y="333"/>
                    <a:pt x="5523" y="424"/>
                    <a:pt x="5229" y="653"/>
                  </a:cubicBezTo>
                  <a:cubicBezTo>
                    <a:pt x="3758" y="1797"/>
                    <a:pt x="3758" y="2777"/>
                    <a:pt x="3758" y="2777"/>
                  </a:cubicBezTo>
                  <a:cubicBezTo>
                    <a:pt x="3758" y="2777"/>
                    <a:pt x="2678" y="1697"/>
                    <a:pt x="1649" y="1697"/>
                  </a:cubicBezTo>
                  <a:cubicBezTo>
                    <a:pt x="1478" y="1697"/>
                    <a:pt x="1308" y="1727"/>
                    <a:pt x="1144" y="1797"/>
                  </a:cubicBezTo>
                  <a:cubicBezTo>
                    <a:pt x="0" y="2288"/>
                    <a:pt x="1634" y="6046"/>
                    <a:pt x="1634" y="6046"/>
                  </a:cubicBezTo>
                  <a:cubicBezTo>
                    <a:pt x="1634" y="6046"/>
                    <a:pt x="980" y="8823"/>
                    <a:pt x="1470" y="11928"/>
                  </a:cubicBezTo>
                  <a:cubicBezTo>
                    <a:pt x="1470" y="11928"/>
                    <a:pt x="1551" y="12341"/>
                    <a:pt x="1711" y="12997"/>
                  </a:cubicBezTo>
                  <a:cubicBezTo>
                    <a:pt x="2096" y="12871"/>
                    <a:pt x="2614" y="12528"/>
                    <a:pt x="2614" y="11602"/>
                  </a:cubicBezTo>
                  <a:cubicBezTo>
                    <a:pt x="2614" y="10131"/>
                    <a:pt x="1144" y="7680"/>
                    <a:pt x="4902" y="6373"/>
                  </a:cubicBezTo>
                  <a:cubicBezTo>
                    <a:pt x="5888" y="6030"/>
                    <a:pt x="6818" y="5889"/>
                    <a:pt x="7671" y="5889"/>
                  </a:cubicBezTo>
                  <a:cubicBezTo>
                    <a:pt x="10068" y="5889"/>
                    <a:pt x="11858" y="6999"/>
                    <a:pt x="12581" y="7843"/>
                  </a:cubicBezTo>
                  <a:cubicBezTo>
                    <a:pt x="13561" y="8987"/>
                    <a:pt x="12581" y="11274"/>
                    <a:pt x="12581" y="12255"/>
                  </a:cubicBezTo>
                  <a:cubicBezTo>
                    <a:pt x="12581" y="12469"/>
                    <a:pt x="12687" y="12733"/>
                    <a:pt x="12846" y="13011"/>
                  </a:cubicBezTo>
                  <a:cubicBezTo>
                    <a:pt x="13330" y="10672"/>
                    <a:pt x="13725" y="8006"/>
                    <a:pt x="13725" y="8006"/>
                  </a:cubicBezTo>
                  <a:cubicBezTo>
                    <a:pt x="13725" y="8006"/>
                    <a:pt x="15849" y="4085"/>
                    <a:pt x="15685" y="2941"/>
                  </a:cubicBezTo>
                  <a:cubicBezTo>
                    <a:pt x="15636" y="2593"/>
                    <a:pt x="15435" y="2472"/>
                    <a:pt x="15179" y="2472"/>
                  </a:cubicBezTo>
                  <a:cubicBezTo>
                    <a:pt x="14594" y="2472"/>
                    <a:pt x="13725" y="3105"/>
                    <a:pt x="13725" y="3105"/>
                  </a:cubicBezTo>
                  <a:cubicBezTo>
                    <a:pt x="13725" y="3105"/>
                    <a:pt x="12908" y="0"/>
                    <a:pt x="109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6951825" y="556163"/>
              <a:ext cx="473850" cy="947050"/>
            </a:xfrm>
            <a:custGeom>
              <a:avLst/>
              <a:gdLst/>
              <a:ahLst/>
              <a:cxnLst/>
              <a:rect l="l" t="t" r="r" b="b"/>
              <a:pathLst>
                <a:path w="18954" h="37882" extrusionOk="0">
                  <a:moveTo>
                    <a:pt x="3920" y="1"/>
                  </a:moveTo>
                  <a:cubicBezTo>
                    <a:pt x="2778" y="1"/>
                    <a:pt x="2778" y="5230"/>
                    <a:pt x="2287" y="6374"/>
                  </a:cubicBezTo>
                  <a:cubicBezTo>
                    <a:pt x="1796" y="7517"/>
                    <a:pt x="0" y="9642"/>
                    <a:pt x="164" y="11275"/>
                  </a:cubicBezTo>
                  <a:cubicBezTo>
                    <a:pt x="326" y="12910"/>
                    <a:pt x="2940" y="16015"/>
                    <a:pt x="3594" y="17975"/>
                  </a:cubicBezTo>
                  <a:cubicBezTo>
                    <a:pt x="4247" y="19936"/>
                    <a:pt x="11110" y="34804"/>
                    <a:pt x="13725" y="36929"/>
                  </a:cubicBezTo>
                  <a:cubicBezTo>
                    <a:pt x="14553" y="37602"/>
                    <a:pt x="15316" y="37881"/>
                    <a:pt x="15982" y="37881"/>
                  </a:cubicBezTo>
                  <a:cubicBezTo>
                    <a:pt x="17418" y="37881"/>
                    <a:pt x="18404" y="36583"/>
                    <a:pt x="18626" y="35132"/>
                  </a:cubicBezTo>
                  <a:cubicBezTo>
                    <a:pt x="18954" y="33007"/>
                    <a:pt x="17157" y="29086"/>
                    <a:pt x="15032" y="26798"/>
                  </a:cubicBezTo>
                  <a:cubicBezTo>
                    <a:pt x="12908" y="24510"/>
                    <a:pt x="3758" y="11766"/>
                    <a:pt x="3758" y="11766"/>
                  </a:cubicBezTo>
                  <a:cubicBezTo>
                    <a:pt x="3758" y="11766"/>
                    <a:pt x="5881" y="6701"/>
                    <a:pt x="5719" y="4740"/>
                  </a:cubicBezTo>
                  <a:cubicBezTo>
                    <a:pt x="5555" y="2779"/>
                    <a:pt x="3920" y="1"/>
                    <a:pt x="39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6077625" y="2376513"/>
              <a:ext cx="359025" cy="183500"/>
            </a:xfrm>
            <a:custGeom>
              <a:avLst/>
              <a:gdLst/>
              <a:ahLst/>
              <a:cxnLst/>
              <a:rect l="l" t="t" r="r" b="b"/>
              <a:pathLst>
                <a:path w="14361" h="7340" extrusionOk="0">
                  <a:moveTo>
                    <a:pt x="9385" y="1"/>
                  </a:moveTo>
                  <a:cubicBezTo>
                    <a:pt x="8065" y="1"/>
                    <a:pt x="6863" y="184"/>
                    <a:pt x="6372" y="552"/>
                  </a:cubicBezTo>
                  <a:cubicBezTo>
                    <a:pt x="6372" y="552"/>
                    <a:pt x="1" y="5617"/>
                    <a:pt x="981" y="7088"/>
                  </a:cubicBezTo>
                  <a:cubicBezTo>
                    <a:pt x="1097" y="7262"/>
                    <a:pt x="1371" y="7340"/>
                    <a:pt x="1765" y="7340"/>
                  </a:cubicBezTo>
                  <a:cubicBezTo>
                    <a:pt x="4714" y="7340"/>
                    <a:pt x="14361" y="2974"/>
                    <a:pt x="14216" y="1532"/>
                  </a:cubicBezTo>
                  <a:cubicBezTo>
                    <a:pt x="14114" y="511"/>
                    <a:pt x="11586" y="1"/>
                    <a:pt x="9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7013075" y="2297538"/>
              <a:ext cx="404425" cy="276625"/>
            </a:xfrm>
            <a:custGeom>
              <a:avLst/>
              <a:gdLst/>
              <a:ahLst/>
              <a:cxnLst/>
              <a:rect l="l" t="t" r="r" b="b"/>
              <a:pathLst>
                <a:path w="16177" h="11065" extrusionOk="0">
                  <a:moveTo>
                    <a:pt x="4279" y="1"/>
                  </a:moveTo>
                  <a:cubicBezTo>
                    <a:pt x="4017" y="1"/>
                    <a:pt x="3735" y="37"/>
                    <a:pt x="3431" y="117"/>
                  </a:cubicBezTo>
                  <a:cubicBezTo>
                    <a:pt x="326" y="934"/>
                    <a:pt x="490" y="2894"/>
                    <a:pt x="490" y="2894"/>
                  </a:cubicBezTo>
                  <a:lnTo>
                    <a:pt x="0" y="4529"/>
                  </a:lnTo>
                  <a:cubicBezTo>
                    <a:pt x="0" y="4529"/>
                    <a:pt x="6046" y="11064"/>
                    <a:pt x="11111" y="11064"/>
                  </a:cubicBezTo>
                  <a:cubicBezTo>
                    <a:pt x="16176" y="11064"/>
                    <a:pt x="7353" y="3058"/>
                    <a:pt x="7353" y="3058"/>
                  </a:cubicBezTo>
                  <a:cubicBezTo>
                    <a:pt x="7353" y="3058"/>
                    <a:pt x="6688"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5971425" y="1432038"/>
              <a:ext cx="1658500" cy="995100"/>
            </a:xfrm>
            <a:custGeom>
              <a:avLst/>
              <a:gdLst/>
              <a:ahLst/>
              <a:cxnLst/>
              <a:rect l="l" t="t" r="r" b="b"/>
              <a:pathLst>
                <a:path w="66340" h="39804" extrusionOk="0">
                  <a:moveTo>
                    <a:pt x="31712" y="0"/>
                  </a:moveTo>
                  <a:cubicBezTo>
                    <a:pt x="27470" y="0"/>
                    <a:pt x="23569" y="414"/>
                    <a:pt x="18790" y="1241"/>
                  </a:cubicBezTo>
                  <a:cubicBezTo>
                    <a:pt x="10294" y="2710"/>
                    <a:pt x="981" y="6306"/>
                    <a:pt x="490" y="8757"/>
                  </a:cubicBezTo>
                  <a:cubicBezTo>
                    <a:pt x="0" y="11208"/>
                    <a:pt x="10458" y="33920"/>
                    <a:pt x="10458" y="33920"/>
                  </a:cubicBezTo>
                  <a:cubicBezTo>
                    <a:pt x="10458" y="33920"/>
                    <a:pt x="9640" y="35390"/>
                    <a:pt x="9640" y="36698"/>
                  </a:cubicBezTo>
                  <a:cubicBezTo>
                    <a:pt x="9640" y="38005"/>
                    <a:pt x="9804" y="38985"/>
                    <a:pt x="9804" y="38985"/>
                  </a:cubicBezTo>
                  <a:lnTo>
                    <a:pt x="18464" y="39311"/>
                  </a:lnTo>
                  <a:cubicBezTo>
                    <a:pt x="18464" y="39311"/>
                    <a:pt x="18790" y="38169"/>
                    <a:pt x="18790" y="35881"/>
                  </a:cubicBezTo>
                  <a:cubicBezTo>
                    <a:pt x="18790" y="33593"/>
                    <a:pt x="17319" y="30161"/>
                    <a:pt x="17319" y="30161"/>
                  </a:cubicBezTo>
                  <a:lnTo>
                    <a:pt x="12745" y="14476"/>
                  </a:lnTo>
                  <a:cubicBezTo>
                    <a:pt x="12745" y="14476"/>
                    <a:pt x="26307" y="9083"/>
                    <a:pt x="31372" y="9083"/>
                  </a:cubicBezTo>
                  <a:cubicBezTo>
                    <a:pt x="36437" y="9083"/>
                    <a:pt x="51797" y="13495"/>
                    <a:pt x="51797" y="13495"/>
                  </a:cubicBezTo>
                  <a:cubicBezTo>
                    <a:pt x="51797" y="13495"/>
                    <a:pt x="43136" y="32613"/>
                    <a:pt x="42647" y="34247"/>
                  </a:cubicBezTo>
                  <a:cubicBezTo>
                    <a:pt x="42156" y="35882"/>
                    <a:pt x="40686" y="36044"/>
                    <a:pt x="41175" y="37025"/>
                  </a:cubicBezTo>
                  <a:cubicBezTo>
                    <a:pt x="41666" y="38005"/>
                    <a:pt x="41666" y="39149"/>
                    <a:pt x="41666" y="39149"/>
                  </a:cubicBezTo>
                  <a:cubicBezTo>
                    <a:pt x="41666" y="39149"/>
                    <a:pt x="46404" y="37679"/>
                    <a:pt x="47059" y="37679"/>
                  </a:cubicBezTo>
                  <a:cubicBezTo>
                    <a:pt x="47712" y="37679"/>
                    <a:pt x="50817" y="39803"/>
                    <a:pt x="50817" y="39803"/>
                  </a:cubicBezTo>
                  <a:cubicBezTo>
                    <a:pt x="50817" y="39803"/>
                    <a:pt x="55391" y="28365"/>
                    <a:pt x="58006" y="25097"/>
                  </a:cubicBezTo>
                  <a:cubicBezTo>
                    <a:pt x="60620" y="21829"/>
                    <a:pt x="66340" y="10065"/>
                    <a:pt x="65521" y="7450"/>
                  </a:cubicBezTo>
                  <a:cubicBezTo>
                    <a:pt x="64705" y="4836"/>
                    <a:pt x="63724" y="3854"/>
                    <a:pt x="61274" y="3691"/>
                  </a:cubicBezTo>
                  <a:cubicBezTo>
                    <a:pt x="61274" y="3691"/>
                    <a:pt x="52614" y="1894"/>
                    <a:pt x="42810" y="751"/>
                  </a:cubicBezTo>
                  <a:cubicBezTo>
                    <a:pt x="38520" y="251"/>
                    <a:pt x="35013" y="0"/>
                    <a:pt x="317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6269600" y="1149063"/>
              <a:ext cx="204275" cy="224425"/>
            </a:xfrm>
            <a:custGeom>
              <a:avLst/>
              <a:gdLst/>
              <a:ahLst/>
              <a:cxnLst/>
              <a:rect l="l" t="t" r="r" b="b"/>
              <a:pathLst>
                <a:path w="8171" h="8977" extrusionOk="0">
                  <a:moveTo>
                    <a:pt x="5186" y="0"/>
                  </a:moveTo>
                  <a:cubicBezTo>
                    <a:pt x="4457" y="0"/>
                    <a:pt x="3680" y="549"/>
                    <a:pt x="2616" y="1612"/>
                  </a:cubicBezTo>
                  <a:cubicBezTo>
                    <a:pt x="2616" y="1612"/>
                    <a:pt x="1" y="5697"/>
                    <a:pt x="1963" y="7494"/>
                  </a:cubicBezTo>
                  <a:cubicBezTo>
                    <a:pt x="3041" y="8483"/>
                    <a:pt x="4416" y="8977"/>
                    <a:pt x="5544" y="8977"/>
                  </a:cubicBezTo>
                  <a:cubicBezTo>
                    <a:pt x="6466" y="8977"/>
                    <a:pt x="7224" y="8646"/>
                    <a:pt x="7518" y="7984"/>
                  </a:cubicBezTo>
                  <a:cubicBezTo>
                    <a:pt x="8171" y="6514"/>
                    <a:pt x="8008" y="2102"/>
                    <a:pt x="6701" y="794"/>
                  </a:cubicBezTo>
                  <a:cubicBezTo>
                    <a:pt x="6167" y="261"/>
                    <a:pt x="5688" y="0"/>
                    <a:pt x="5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6388125" y="1164863"/>
              <a:ext cx="103175" cy="187725"/>
            </a:xfrm>
            <a:custGeom>
              <a:avLst/>
              <a:gdLst/>
              <a:ahLst/>
              <a:cxnLst/>
              <a:rect l="l" t="t" r="r" b="b"/>
              <a:pathLst>
                <a:path w="4127" h="7509" extrusionOk="0">
                  <a:moveTo>
                    <a:pt x="652" y="0"/>
                  </a:moveTo>
                  <a:lnTo>
                    <a:pt x="172" y="5305"/>
                  </a:lnTo>
                  <a:cubicBezTo>
                    <a:pt x="0" y="6469"/>
                    <a:pt x="906" y="7509"/>
                    <a:pt x="2074" y="7509"/>
                  </a:cubicBezTo>
                  <a:cubicBezTo>
                    <a:pt x="2098" y="7509"/>
                    <a:pt x="2123" y="7508"/>
                    <a:pt x="2148" y="7507"/>
                  </a:cubicBezTo>
                  <a:cubicBezTo>
                    <a:pt x="3277" y="7466"/>
                    <a:pt x="4127" y="6466"/>
                    <a:pt x="3988" y="5344"/>
                  </a:cubicBezTo>
                  <a:lnTo>
                    <a:pt x="3593" y="164"/>
                  </a:lnTo>
                  <a:lnTo>
                    <a:pt x="6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6355400" y="1126538"/>
              <a:ext cx="142575" cy="137150"/>
            </a:xfrm>
            <a:custGeom>
              <a:avLst/>
              <a:gdLst/>
              <a:ahLst/>
              <a:cxnLst/>
              <a:rect l="l" t="t" r="r" b="b"/>
              <a:pathLst>
                <a:path w="5703" h="5486" extrusionOk="0">
                  <a:moveTo>
                    <a:pt x="3685" y="1"/>
                  </a:moveTo>
                  <a:cubicBezTo>
                    <a:pt x="2186" y="1"/>
                    <a:pt x="1" y="2186"/>
                    <a:pt x="1" y="2186"/>
                  </a:cubicBezTo>
                  <a:lnTo>
                    <a:pt x="654" y="3003"/>
                  </a:lnTo>
                  <a:lnTo>
                    <a:pt x="2451" y="2350"/>
                  </a:lnTo>
                  <a:cubicBezTo>
                    <a:pt x="2451" y="2350"/>
                    <a:pt x="2778" y="4964"/>
                    <a:pt x="4249" y="5454"/>
                  </a:cubicBezTo>
                  <a:cubicBezTo>
                    <a:pt x="4313" y="5476"/>
                    <a:pt x="4374" y="5486"/>
                    <a:pt x="4431" y="5486"/>
                  </a:cubicBezTo>
                  <a:cubicBezTo>
                    <a:pt x="5702" y="5486"/>
                    <a:pt x="5492" y="531"/>
                    <a:pt x="4086" y="62"/>
                  </a:cubicBezTo>
                  <a:cubicBezTo>
                    <a:pt x="3960" y="20"/>
                    <a:pt x="3825" y="1"/>
                    <a:pt x="3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40"/>
          <p:cNvGrpSpPr/>
          <p:nvPr/>
        </p:nvGrpSpPr>
        <p:grpSpPr>
          <a:xfrm>
            <a:off x="3449584" y="2633319"/>
            <a:ext cx="1181439" cy="1844529"/>
            <a:chOff x="2173025" y="238125"/>
            <a:chExt cx="3255550" cy="5238650"/>
          </a:xfrm>
        </p:grpSpPr>
        <p:sp>
          <p:nvSpPr>
            <p:cNvPr id="384" name="Google Shape;384;p40"/>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40"/>
          <p:cNvGrpSpPr/>
          <p:nvPr/>
        </p:nvGrpSpPr>
        <p:grpSpPr>
          <a:xfrm>
            <a:off x="4918098" y="2733076"/>
            <a:ext cx="3347058" cy="1744762"/>
            <a:chOff x="238125" y="994975"/>
            <a:chExt cx="7142675" cy="3723350"/>
          </a:xfrm>
        </p:grpSpPr>
        <p:sp>
          <p:nvSpPr>
            <p:cNvPr id="400" name="Google Shape;400;p40"/>
            <p:cNvSpPr/>
            <p:nvPr/>
          </p:nvSpPr>
          <p:spPr>
            <a:xfrm>
              <a:off x="238125" y="4269850"/>
              <a:ext cx="7142675" cy="448475"/>
            </a:xfrm>
            <a:custGeom>
              <a:avLst/>
              <a:gdLst/>
              <a:ahLst/>
              <a:cxnLst/>
              <a:rect l="l" t="t" r="r" b="b"/>
              <a:pathLst>
                <a:path w="285707" h="17939" extrusionOk="0">
                  <a:moveTo>
                    <a:pt x="142854" y="0"/>
                  </a:moveTo>
                  <a:cubicBezTo>
                    <a:pt x="104966" y="0"/>
                    <a:pt x="68631" y="944"/>
                    <a:pt x="41842" y="2627"/>
                  </a:cubicBezTo>
                  <a:cubicBezTo>
                    <a:pt x="15051" y="4309"/>
                    <a:pt x="0" y="6590"/>
                    <a:pt x="0" y="8969"/>
                  </a:cubicBezTo>
                  <a:cubicBezTo>
                    <a:pt x="0" y="11349"/>
                    <a:pt x="15051" y="13630"/>
                    <a:pt x="41842" y="15312"/>
                  </a:cubicBezTo>
                  <a:cubicBezTo>
                    <a:pt x="68631" y="16995"/>
                    <a:pt x="104966" y="17939"/>
                    <a:pt x="142854" y="17939"/>
                  </a:cubicBezTo>
                  <a:cubicBezTo>
                    <a:pt x="180741" y="17939"/>
                    <a:pt x="217076" y="16995"/>
                    <a:pt x="243867" y="15312"/>
                  </a:cubicBezTo>
                  <a:cubicBezTo>
                    <a:pt x="270658" y="13630"/>
                    <a:pt x="285707" y="11349"/>
                    <a:pt x="285707" y="8969"/>
                  </a:cubicBezTo>
                  <a:cubicBezTo>
                    <a:pt x="285707" y="6590"/>
                    <a:pt x="270658" y="4309"/>
                    <a:pt x="243867" y="2627"/>
                  </a:cubicBezTo>
                  <a:cubicBezTo>
                    <a:pt x="217076" y="944"/>
                    <a:pt x="180741" y="0"/>
                    <a:pt x="142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23100" y="1734800"/>
              <a:ext cx="1194150" cy="1531475"/>
            </a:xfrm>
            <a:custGeom>
              <a:avLst/>
              <a:gdLst/>
              <a:ahLst/>
              <a:cxnLst/>
              <a:rect l="l" t="t" r="r" b="b"/>
              <a:pathLst>
                <a:path w="47766" h="61259" extrusionOk="0">
                  <a:moveTo>
                    <a:pt x="14708" y="1"/>
                  </a:moveTo>
                  <a:cubicBezTo>
                    <a:pt x="9256" y="1"/>
                    <a:pt x="0" y="10518"/>
                    <a:pt x="937" y="33226"/>
                  </a:cubicBezTo>
                  <a:cubicBezTo>
                    <a:pt x="1447" y="45598"/>
                    <a:pt x="6075" y="51601"/>
                    <a:pt x="10222" y="54504"/>
                  </a:cubicBezTo>
                  <a:lnTo>
                    <a:pt x="10222" y="60803"/>
                  </a:lnTo>
                  <a:cubicBezTo>
                    <a:pt x="10222" y="61055"/>
                    <a:pt x="10426" y="61259"/>
                    <a:pt x="10680" y="61259"/>
                  </a:cubicBezTo>
                  <a:lnTo>
                    <a:pt x="47310" y="61259"/>
                  </a:lnTo>
                  <a:cubicBezTo>
                    <a:pt x="47562" y="61259"/>
                    <a:pt x="47766" y="61055"/>
                    <a:pt x="47766" y="60803"/>
                  </a:cubicBezTo>
                  <a:lnTo>
                    <a:pt x="47766" y="53603"/>
                  </a:lnTo>
                  <a:cubicBezTo>
                    <a:pt x="47766" y="53351"/>
                    <a:pt x="47562" y="53147"/>
                    <a:pt x="47310" y="53145"/>
                  </a:cubicBezTo>
                  <a:lnTo>
                    <a:pt x="23811" y="53145"/>
                  </a:lnTo>
                  <a:cubicBezTo>
                    <a:pt x="16614" y="47679"/>
                    <a:pt x="13579" y="39415"/>
                    <a:pt x="13579" y="28401"/>
                  </a:cubicBezTo>
                  <a:cubicBezTo>
                    <a:pt x="13579" y="11810"/>
                    <a:pt x="20273" y="175"/>
                    <a:pt x="14841" y="3"/>
                  </a:cubicBezTo>
                  <a:cubicBezTo>
                    <a:pt x="14797" y="1"/>
                    <a:pt x="14752" y="1"/>
                    <a:pt x="147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8444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8444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65350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1600875" y="3181150"/>
              <a:ext cx="297925" cy="1312925"/>
            </a:xfrm>
            <a:custGeom>
              <a:avLst/>
              <a:gdLst/>
              <a:ahLst/>
              <a:cxnLst/>
              <a:rect l="l" t="t" r="r" b="b"/>
              <a:pathLst>
                <a:path w="11917" h="52517" extrusionOk="0">
                  <a:moveTo>
                    <a:pt x="3635" y="1"/>
                  </a:moveTo>
                  <a:lnTo>
                    <a:pt x="1" y="573"/>
                  </a:lnTo>
                  <a:lnTo>
                    <a:pt x="8191" y="52517"/>
                  </a:lnTo>
                  <a:lnTo>
                    <a:pt x="11916" y="52517"/>
                  </a:lnTo>
                  <a:lnTo>
                    <a:pt x="36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2057500" y="2353125"/>
              <a:ext cx="278050" cy="91475"/>
            </a:xfrm>
            <a:custGeom>
              <a:avLst/>
              <a:gdLst/>
              <a:ahLst/>
              <a:cxnLst/>
              <a:rect l="l" t="t" r="r" b="b"/>
              <a:pathLst>
                <a:path w="11122" h="3659" extrusionOk="0">
                  <a:moveTo>
                    <a:pt x="4408" y="1"/>
                  </a:moveTo>
                  <a:cubicBezTo>
                    <a:pt x="2687" y="1"/>
                    <a:pt x="949" y="574"/>
                    <a:pt x="949" y="574"/>
                  </a:cubicBezTo>
                  <a:cubicBezTo>
                    <a:pt x="0" y="2329"/>
                    <a:pt x="1998" y="3659"/>
                    <a:pt x="1998" y="3659"/>
                  </a:cubicBezTo>
                  <a:lnTo>
                    <a:pt x="11122" y="3659"/>
                  </a:lnTo>
                  <a:cubicBezTo>
                    <a:pt x="11122" y="1707"/>
                    <a:pt x="7807" y="674"/>
                    <a:pt x="5795" y="157"/>
                  </a:cubicBezTo>
                  <a:cubicBezTo>
                    <a:pt x="5359" y="44"/>
                    <a:pt x="4884" y="1"/>
                    <a:pt x="4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1290675" y="1911075"/>
              <a:ext cx="819750" cy="533525"/>
            </a:xfrm>
            <a:custGeom>
              <a:avLst/>
              <a:gdLst/>
              <a:ahLst/>
              <a:cxnLst/>
              <a:rect l="l" t="t" r="r" b="b"/>
              <a:pathLst>
                <a:path w="32790" h="21341" extrusionOk="0">
                  <a:moveTo>
                    <a:pt x="4370" y="1"/>
                  </a:moveTo>
                  <a:cubicBezTo>
                    <a:pt x="2956" y="1"/>
                    <a:pt x="637" y="514"/>
                    <a:pt x="1" y="3737"/>
                  </a:cubicBezTo>
                  <a:cubicBezTo>
                    <a:pt x="1" y="3737"/>
                    <a:pt x="6737" y="18335"/>
                    <a:pt x="14416" y="21341"/>
                  </a:cubicBezTo>
                  <a:lnTo>
                    <a:pt x="32789" y="21341"/>
                  </a:lnTo>
                  <a:cubicBezTo>
                    <a:pt x="32196" y="20186"/>
                    <a:pt x="31780" y="19022"/>
                    <a:pt x="32209" y="18081"/>
                  </a:cubicBezTo>
                  <a:cubicBezTo>
                    <a:pt x="32209" y="18081"/>
                    <a:pt x="28990" y="17639"/>
                    <a:pt x="24476" y="16907"/>
                  </a:cubicBezTo>
                  <a:cubicBezTo>
                    <a:pt x="19415" y="16085"/>
                    <a:pt x="15788" y="15225"/>
                    <a:pt x="14416" y="14150"/>
                  </a:cubicBezTo>
                  <a:cubicBezTo>
                    <a:pt x="14416" y="14150"/>
                    <a:pt x="10599" y="6160"/>
                    <a:pt x="5496" y="113"/>
                  </a:cubicBezTo>
                  <a:cubicBezTo>
                    <a:pt x="5496" y="113"/>
                    <a:pt x="5032" y="1"/>
                    <a:pt x="4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991425" y="2786625"/>
              <a:ext cx="1072575" cy="1025550"/>
            </a:xfrm>
            <a:custGeom>
              <a:avLst/>
              <a:gdLst/>
              <a:ahLst/>
              <a:cxnLst/>
              <a:rect l="l" t="t" r="r" b="b"/>
              <a:pathLst>
                <a:path w="42903" h="41022" extrusionOk="0">
                  <a:moveTo>
                    <a:pt x="8750" y="0"/>
                  </a:moveTo>
                  <a:cubicBezTo>
                    <a:pt x="6794" y="0"/>
                    <a:pt x="4611" y="64"/>
                    <a:pt x="2316" y="241"/>
                  </a:cubicBezTo>
                  <a:cubicBezTo>
                    <a:pt x="2316" y="241"/>
                    <a:pt x="0" y="11507"/>
                    <a:pt x="10231" y="11519"/>
                  </a:cubicBezTo>
                  <a:cubicBezTo>
                    <a:pt x="22197" y="11533"/>
                    <a:pt x="29722" y="11865"/>
                    <a:pt x="29722" y="11865"/>
                  </a:cubicBezTo>
                  <a:lnTo>
                    <a:pt x="36867" y="40883"/>
                  </a:lnTo>
                  <a:cubicBezTo>
                    <a:pt x="36867" y="40883"/>
                    <a:pt x="37674" y="41022"/>
                    <a:pt x="38745" y="41022"/>
                  </a:cubicBezTo>
                  <a:cubicBezTo>
                    <a:pt x="39997" y="41022"/>
                    <a:pt x="41611" y="40833"/>
                    <a:pt x="42719" y="40013"/>
                  </a:cubicBezTo>
                  <a:cubicBezTo>
                    <a:pt x="42719" y="40013"/>
                    <a:pt x="42903" y="12668"/>
                    <a:pt x="37972" y="5420"/>
                  </a:cubicBezTo>
                  <a:cubicBezTo>
                    <a:pt x="35445" y="1706"/>
                    <a:pt x="17397" y="433"/>
                    <a:pt x="17397" y="433"/>
                  </a:cubicBezTo>
                  <a:cubicBezTo>
                    <a:pt x="17397" y="433"/>
                    <a:pt x="13842" y="0"/>
                    <a:pt x="87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1905675" y="3786925"/>
              <a:ext cx="429525" cy="168350"/>
            </a:xfrm>
            <a:custGeom>
              <a:avLst/>
              <a:gdLst/>
              <a:ahLst/>
              <a:cxnLst/>
              <a:rect l="l" t="t" r="r" b="b"/>
              <a:pathLst>
                <a:path w="17181" h="6734" extrusionOk="0">
                  <a:moveTo>
                    <a:pt x="6150" y="1"/>
                  </a:moveTo>
                  <a:cubicBezTo>
                    <a:pt x="6149" y="1"/>
                    <a:pt x="5395" y="833"/>
                    <a:pt x="297" y="871"/>
                  </a:cubicBezTo>
                  <a:cubicBezTo>
                    <a:pt x="297" y="871"/>
                    <a:pt x="0" y="1380"/>
                    <a:pt x="94" y="2364"/>
                  </a:cubicBezTo>
                  <a:cubicBezTo>
                    <a:pt x="186" y="3348"/>
                    <a:pt x="605" y="6734"/>
                    <a:pt x="605" y="6734"/>
                  </a:cubicBezTo>
                  <a:lnTo>
                    <a:pt x="17181" y="5163"/>
                  </a:lnTo>
                  <a:cubicBezTo>
                    <a:pt x="17181" y="5163"/>
                    <a:pt x="16997" y="2576"/>
                    <a:pt x="14767" y="1397"/>
                  </a:cubicBezTo>
                  <a:cubicBezTo>
                    <a:pt x="14029" y="1006"/>
                    <a:pt x="13197" y="927"/>
                    <a:pt x="12293" y="927"/>
                  </a:cubicBezTo>
                  <a:cubicBezTo>
                    <a:pt x="11667" y="927"/>
                    <a:pt x="11006" y="965"/>
                    <a:pt x="10320" y="965"/>
                  </a:cubicBezTo>
                  <a:cubicBezTo>
                    <a:pt x="9005" y="965"/>
                    <a:pt x="7596" y="824"/>
                    <a:pt x="6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957900" y="1827900"/>
              <a:ext cx="546850" cy="1003725"/>
            </a:xfrm>
            <a:custGeom>
              <a:avLst/>
              <a:gdLst/>
              <a:ahLst/>
              <a:cxnLst/>
              <a:rect l="l" t="t" r="r" b="b"/>
              <a:pathLst>
                <a:path w="21874" h="40149" extrusionOk="0">
                  <a:moveTo>
                    <a:pt x="13312" y="1"/>
                  </a:moveTo>
                  <a:cubicBezTo>
                    <a:pt x="13312" y="1"/>
                    <a:pt x="10230" y="222"/>
                    <a:pt x="6927" y="5465"/>
                  </a:cubicBezTo>
                  <a:cubicBezTo>
                    <a:pt x="3623" y="10711"/>
                    <a:pt x="154" y="27871"/>
                    <a:pt x="1" y="40110"/>
                  </a:cubicBezTo>
                  <a:cubicBezTo>
                    <a:pt x="1" y="40110"/>
                    <a:pt x="957" y="40149"/>
                    <a:pt x="2472" y="40149"/>
                  </a:cubicBezTo>
                  <a:cubicBezTo>
                    <a:pt x="6733" y="40149"/>
                    <a:pt x="15412" y="39842"/>
                    <a:pt x="19669" y="37505"/>
                  </a:cubicBezTo>
                  <a:cubicBezTo>
                    <a:pt x="19669" y="37505"/>
                    <a:pt x="18495" y="16793"/>
                    <a:pt x="20184" y="11128"/>
                  </a:cubicBezTo>
                  <a:cubicBezTo>
                    <a:pt x="21873" y="5465"/>
                    <a:pt x="18970" y="2233"/>
                    <a:pt x="18970" y="2233"/>
                  </a:cubicBezTo>
                  <a:lnTo>
                    <a:pt x="13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947100" y="2765500"/>
              <a:ext cx="1166150" cy="931025"/>
            </a:xfrm>
            <a:custGeom>
              <a:avLst/>
              <a:gdLst/>
              <a:ahLst/>
              <a:cxnLst/>
              <a:rect l="l" t="t" r="r" b="b"/>
              <a:pathLst>
                <a:path w="46646" h="37241" extrusionOk="0">
                  <a:moveTo>
                    <a:pt x="24652" y="1"/>
                  </a:moveTo>
                  <a:cubicBezTo>
                    <a:pt x="19799" y="1"/>
                    <a:pt x="15353" y="398"/>
                    <a:pt x="15353" y="398"/>
                  </a:cubicBezTo>
                  <a:cubicBezTo>
                    <a:pt x="15353" y="398"/>
                    <a:pt x="8495" y="664"/>
                    <a:pt x="433" y="2606"/>
                  </a:cubicBezTo>
                  <a:cubicBezTo>
                    <a:pt x="433" y="2606"/>
                    <a:pt x="1" y="12638"/>
                    <a:pt x="8187" y="12638"/>
                  </a:cubicBezTo>
                  <a:cubicBezTo>
                    <a:pt x="8761" y="12638"/>
                    <a:pt x="9379" y="12588"/>
                    <a:pt x="10042" y="12482"/>
                  </a:cubicBezTo>
                  <a:cubicBezTo>
                    <a:pt x="21857" y="10595"/>
                    <a:pt x="29339" y="9725"/>
                    <a:pt x="29339" y="9725"/>
                  </a:cubicBezTo>
                  <a:lnTo>
                    <a:pt x="41006" y="37240"/>
                  </a:lnTo>
                  <a:cubicBezTo>
                    <a:pt x="41006" y="37240"/>
                    <a:pt x="41012" y="37240"/>
                    <a:pt x="41024" y="37240"/>
                  </a:cubicBezTo>
                  <a:cubicBezTo>
                    <a:pt x="41313" y="37240"/>
                    <a:pt x="44929" y="37205"/>
                    <a:pt x="46646" y="35450"/>
                  </a:cubicBezTo>
                  <a:cubicBezTo>
                    <a:pt x="46646" y="35450"/>
                    <a:pt x="42480" y="8423"/>
                    <a:pt x="36461" y="2052"/>
                  </a:cubicBezTo>
                  <a:cubicBezTo>
                    <a:pt x="34908" y="409"/>
                    <a:pt x="29571" y="1"/>
                    <a:pt x="246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1966975" y="3647225"/>
              <a:ext cx="439050" cy="192775"/>
            </a:xfrm>
            <a:custGeom>
              <a:avLst/>
              <a:gdLst/>
              <a:ahLst/>
              <a:cxnLst/>
              <a:rect l="l" t="t" r="r" b="b"/>
              <a:pathLst>
                <a:path w="17562" h="7711" extrusionOk="0">
                  <a:moveTo>
                    <a:pt x="13333" y="1"/>
                  </a:moveTo>
                  <a:cubicBezTo>
                    <a:pt x="11859" y="1"/>
                    <a:pt x="10227" y="628"/>
                    <a:pt x="8371" y="628"/>
                  </a:cubicBezTo>
                  <a:cubicBezTo>
                    <a:pt x="7573" y="628"/>
                    <a:pt x="6735" y="512"/>
                    <a:pt x="5849" y="181"/>
                  </a:cubicBezTo>
                  <a:cubicBezTo>
                    <a:pt x="5849" y="181"/>
                    <a:pt x="5237" y="1122"/>
                    <a:pt x="211" y="1971"/>
                  </a:cubicBezTo>
                  <a:cubicBezTo>
                    <a:pt x="211" y="1971"/>
                    <a:pt x="1" y="2519"/>
                    <a:pt x="248" y="3478"/>
                  </a:cubicBezTo>
                  <a:cubicBezTo>
                    <a:pt x="497" y="4434"/>
                    <a:pt x="1447" y="7711"/>
                    <a:pt x="1447" y="7711"/>
                  </a:cubicBezTo>
                  <a:lnTo>
                    <a:pt x="17562" y="3525"/>
                  </a:lnTo>
                  <a:cubicBezTo>
                    <a:pt x="17562" y="3525"/>
                    <a:pt x="16969" y="999"/>
                    <a:pt x="14580" y="190"/>
                  </a:cubicBezTo>
                  <a:cubicBezTo>
                    <a:pt x="14177" y="54"/>
                    <a:pt x="13762" y="1"/>
                    <a:pt x="13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1290675" y="1685950"/>
              <a:ext cx="171850" cy="198125"/>
            </a:xfrm>
            <a:custGeom>
              <a:avLst/>
              <a:gdLst/>
              <a:ahLst/>
              <a:cxnLst/>
              <a:rect l="l" t="t" r="r" b="b"/>
              <a:pathLst>
                <a:path w="6874" h="7925" extrusionOk="0">
                  <a:moveTo>
                    <a:pt x="2005" y="1"/>
                  </a:moveTo>
                  <a:cubicBezTo>
                    <a:pt x="1601" y="1"/>
                    <a:pt x="1174" y="59"/>
                    <a:pt x="748" y="214"/>
                  </a:cubicBezTo>
                  <a:lnTo>
                    <a:pt x="1" y="5680"/>
                  </a:lnTo>
                  <a:cubicBezTo>
                    <a:pt x="1552" y="6824"/>
                    <a:pt x="3319" y="7925"/>
                    <a:pt x="5299" y="7925"/>
                  </a:cubicBezTo>
                  <a:cubicBezTo>
                    <a:pt x="5418" y="7925"/>
                    <a:pt x="5538" y="7921"/>
                    <a:pt x="5659" y="7913"/>
                  </a:cubicBezTo>
                  <a:lnTo>
                    <a:pt x="6377" y="4857"/>
                  </a:lnTo>
                  <a:lnTo>
                    <a:pt x="6873" y="2751"/>
                  </a:lnTo>
                  <a:cubicBezTo>
                    <a:pt x="5978" y="1276"/>
                    <a:pt x="5341" y="956"/>
                    <a:pt x="3999" y="420"/>
                  </a:cubicBezTo>
                  <a:cubicBezTo>
                    <a:pt x="3579" y="253"/>
                    <a:pt x="2842" y="1"/>
                    <a:pt x="20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1361625" y="1709250"/>
              <a:ext cx="100900" cy="98150"/>
            </a:xfrm>
            <a:custGeom>
              <a:avLst/>
              <a:gdLst/>
              <a:ahLst/>
              <a:cxnLst/>
              <a:rect l="l" t="t" r="r" b="b"/>
              <a:pathLst>
                <a:path w="4036" h="3926" extrusionOk="0">
                  <a:moveTo>
                    <a:pt x="502" y="0"/>
                  </a:moveTo>
                  <a:cubicBezTo>
                    <a:pt x="332" y="0"/>
                    <a:pt x="165" y="9"/>
                    <a:pt x="0" y="25"/>
                  </a:cubicBezTo>
                  <a:cubicBezTo>
                    <a:pt x="442" y="834"/>
                    <a:pt x="1768" y="3030"/>
                    <a:pt x="3539" y="3925"/>
                  </a:cubicBezTo>
                  <a:lnTo>
                    <a:pt x="4035" y="1819"/>
                  </a:lnTo>
                  <a:cubicBezTo>
                    <a:pt x="3243" y="513"/>
                    <a:pt x="1816" y="0"/>
                    <a:pt x="5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1191150" y="1305150"/>
              <a:ext cx="471675" cy="479575"/>
            </a:xfrm>
            <a:custGeom>
              <a:avLst/>
              <a:gdLst/>
              <a:ahLst/>
              <a:cxnLst/>
              <a:rect l="l" t="t" r="r" b="b"/>
              <a:pathLst>
                <a:path w="18867" h="19183" extrusionOk="0">
                  <a:moveTo>
                    <a:pt x="10486" y="0"/>
                  </a:moveTo>
                  <a:cubicBezTo>
                    <a:pt x="7343" y="0"/>
                    <a:pt x="4543" y="1039"/>
                    <a:pt x="2781" y="1943"/>
                  </a:cubicBezTo>
                  <a:cubicBezTo>
                    <a:pt x="0" y="3366"/>
                    <a:pt x="1086" y="11028"/>
                    <a:pt x="3458" y="13877"/>
                  </a:cubicBezTo>
                  <a:cubicBezTo>
                    <a:pt x="5626" y="16476"/>
                    <a:pt x="12114" y="19182"/>
                    <a:pt x="14791" y="19182"/>
                  </a:cubicBezTo>
                  <a:cubicBezTo>
                    <a:pt x="15045" y="19182"/>
                    <a:pt x="15265" y="19158"/>
                    <a:pt x="15444" y="19106"/>
                  </a:cubicBezTo>
                  <a:cubicBezTo>
                    <a:pt x="18867" y="18121"/>
                    <a:pt x="18782" y="15572"/>
                    <a:pt x="18308" y="10079"/>
                  </a:cubicBezTo>
                  <a:cubicBezTo>
                    <a:pt x="17833" y="4587"/>
                    <a:pt x="16140" y="1264"/>
                    <a:pt x="16140" y="1264"/>
                  </a:cubicBezTo>
                  <a:cubicBezTo>
                    <a:pt x="14229" y="346"/>
                    <a:pt x="12300" y="0"/>
                    <a:pt x="104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1150875" y="1200175"/>
              <a:ext cx="608500" cy="543700"/>
            </a:xfrm>
            <a:custGeom>
              <a:avLst/>
              <a:gdLst/>
              <a:ahLst/>
              <a:cxnLst/>
              <a:rect l="l" t="t" r="r" b="b"/>
              <a:pathLst>
                <a:path w="24340" h="21748" extrusionOk="0">
                  <a:moveTo>
                    <a:pt x="19765" y="0"/>
                  </a:moveTo>
                  <a:cubicBezTo>
                    <a:pt x="19765" y="0"/>
                    <a:pt x="18443" y="293"/>
                    <a:pt x="14495" y="937"/>
                  </a:cubicBezTo>
                  <a:cubicBezTo>
                    <a:pt x="10449" y="1595"/>
                    <a:pt x="6598" y="3051"/>
                    <a:pt x="6598" y="3051"/>
                  </a:cubicBezTo>
                  <a:cubicBezTo>
                    <a:pt x="4737" y="3281"/>
                    <a:pt x="3675" y="4341"/>
                    <a:pt x="3078" y="5376"/>
                  </a:cubicBezTo>
                  <a:cubicBezTo>
                    <a:pt x="2553" y="4878"/>
                    <a:pt x="1882" y="4350"/>
                    <a:pt x="1402" y="4350"/>
                  </a:cubicBezTo>
                  <a:cubicBezTo>
                    <a:pt x="1162" y="4350"/>
                    <a:pt x="969" y="4482"/>
                    <a:pt x="866" y="4817"/>
                  </a:cubicBezTo>
                  <a:cubicBezTo>
                    <a:pt x="659" y="5492"/>
                    <a:pt x="1376" y="6425"/>
                    <a:pt x="2216" y="6902"/>
                  </a:cubicBezTo>
                  <a:cubicBezTo>
                    <a:pt x="1887" y="6846"/>
                    <a:pt x="1537" y="6805"/>
                    <a:pt x="1220" y="6805"/>
                  </a:cubicBezTo>
                  <a:cubicBezTo>
                    <a:pt x="531" y="6805"/>
                    <a:pt x="0" y="7000"/>
                    <a:pt x="189" y="7665"/>
                  </a:cubicBezTo>
                  <a:cubicBezTo>
                    <a:pt x="331" y="8157"/>
                    <a:pt x="951" y="8497"/>
                    <a:pt x="1650" y="8625"/>
                  </a:cubicBezTo>
                  <a:cubicBezTo>
                    <a:pt x="873" y="10689"/>
                    <a:pt x="2520" y="13136"/>
                    <a:pt x="2744" y="13733"/>
                  </a:cubicBezTo>
                  <a:cubicBezTo>
                    <a:pt x="3911" y="16864"/>
                    <a:pt x="6084" y="21747"/>
                    <a:pt x="6084" y="21747"/>
                  </a:cubicBezTo>
                  <a:cubicBezTo>
                    <a:pt x="6118" y="21747"/>
                    <a:pt x="6151" y="21747"/>
                    <a:pt x="6185" y="21747"/>
                  </a:cubicBezTo>
                  <a:cubicBezTo>
                    <a:pt x="11273" y="21747"/>
                    <a:pt x="11461" y="17818"/>
                    <a:pt x="11461" y="17818"/>
                  </a:cubicBezTo>
                  <a:cubicBezTo>
                    <a:pt x="6327" y="16901"/>
                    <a:pt x="7534" y="13111"/>
                    <a:pt x="9262" y="12705"/>
                  </a:cubicBezTo>
                  <a:cubicBezTo>
                    <a:pt x="9414" y="12669"/>
                    <a:pt x="9568" y="12651"/>
                    <a:pt x="9723" y="12651"/>
                  </a:cubicBezTo>
                  <a:cubicBezTo>
                    <a:pt x="11223" y="12651"/>
                    <a:pt x="12329" y="14340"/>
                    <a:pt x="12329" y="14340"/>
                  </a:cubicBezTo>
                  <a:cubicBezTo>
                    <a:pt x="12869" y="13982"/>
                    <a:pt x="13101" y="13306"/>
                    <a:pt x="12894" y="12692"/>
                  </a:cubicBezTo>
                  <a:lnTo>
                    <a:pt x="12297" y="10914"/>
                  </a:lnTo>
                  <a:cubicBezTo>
                    <a:pt x="13516" y="9356"/>
                    <a:pt x="12769" y="7661"/>
                    <a:pt x="12769" y="7661"/>
                  </a:cubicBezTo>
                  <a:lnTo>
                    <a:pt x="12769" y="7661"/>
                  </a:lnTo>
                  <a:cubicBezTo>
                    <a:pt x="12769" y="7661"/>
                    <a:pt x="12779" y="7661"/>
                    <a:pt x="12797" y="7661"/>
                  </a:cubicBezTo>
                  <a:cubicBezTo>
                    <a:pt x="13000" y="7661"/>
                    <a:pt x="14320" y="7638"/>
                    <a:pt x="16906" y="7083"/>
                  </a:cubicBezTo>
                  <a:cubicBezTo>
                    <a:pt x="24339" y="5497"/>
                    <a:pt x="19765" y="0"/>
                    <a:pt x="19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1632250" y="1511125"/>
              <a:ext cx="54525" cy="115300"/>
            </a:xfrm>
            <a:custGeom>
              <a:avLst/>
              <a:gdLst/>
              <a:ahLst/>
              <a:cxnLst/>
              <a:rect l="l" t="t" r="r" b="b"/>
              <a:pathLst>
                <a:path w="2181" h="4612" extrusionOk="0">
                  <a:moveTo>
                    <a:pt x="0" y="1"/>
                  </a:moveTo>
                  <a:lnTo>
                    <a:pt x="0" y="4612"/>
                  </a:lnTo>
                  <a:lnTo>
                    <a:pt x="1275" y="4508"/>
                  </a:lnTo>
                  <a:cubicBezTo>
                    <a:pt x="1849" y="4461"/>
                    <a:pt x="2181" y="3833"/>
                    <a:pt x="1897" y="3333"/>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1858200" y="2228200"/>
              <a:ext cx="433275" cy="216650"/>
            </a:xfrm>
            <a:custGeom>
              <a:avLst/>
              <a:gdLst/>
              <a:ahLst/>
              <a:cxnLst/>
              <a:rect l="l" t="t" r="r" b="b"/>
              <a:pathLst>
                <a:path w="17331" h="8666" extrusionOk="0">
                  <a:moveTo>
                    <a:pt x="0" y="1"/>
                  </a:moveTo>
                  <a:cubicBezTo>
                    <a:pt x="0" y="4787"/>
                    <a:pt x="3880" y="8665"/>
                    <a:pt x="8665" y="8665"/>
                  </a:cubicBezTo>
                  <a:cubicBezTo>
                    <a:pt x="13451" y="8665"/>
                    <a:pt x="17331" y="4787"/>
                    <a:pt x="17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1975300" y="2353125"/>
              <a:ext cx="274075" cy="91475"/>
            </a:xfrm>
            <a:custGeom>
              <a:avLst/>
              <a:gdLst/>
              <a:ahLst/>
              <a:cxnLst/>
              <a:rect l="l" t="t" r="r" b="b"/>
              <a:pathLst>
                <a:path w="10963" h="3659" extrusionOk="0">
                  <a:moveTo>
                    <a:pt x="4344" y="1"/>
                  </a:moveTo>
                  <a:cubicBezTo>
                    <a:pt x="2649" y="1"/>
                    <a:pt x="936" y="574"/>
                    <a:pt x="936" y="574"/>
                  </a:cubicBezTo>
                  <a:cubicBezTo>
                    <a:pt x="1" y="2329"/>
                    <a:pt x="1969" y="3659"/>
                    <a:pt x="1969" y="3659"/>
                  </a:cubicBezTo>
                  <a:lnTo>
                    <a:pt x="10963" y="3659"/>
                  </a:lnTo>
                  <a:cubicBezTo>
                    <a:pt x="10963" y="1707"/>
                    <a:pt x="7695" y="674"/>
                    <a:pt x="5711" y="157"/>
                  </a:cubicBezTo>
                  <a:cubicBezTo>
                    <a:pt x="5281" y="44"/>
                    <a:pt x="4813" y="1"/>
                    <a:pt x="4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1219425" y="1911075"/>
              <a:ext cx="808050" cy="533525"/>
            </a:xfrm>
            <a:custGeom>
              <a:avLst/>
              <a:gdLst/>
              <a:ahLst/>
              <a:cxnLst/>
              <a:rect l="l" t="t" r="r" b="b"/>
              <a:pathLst>
                <a:path w="32322" h="21341" extrusionOk="0">
                  <a:moveTo>
                    <a:pt x="4309" y="1"/>
                  </a:moveTo>
                  <a:cubicBezTo>
                    <a:pt x="2915" y="1"/>
                    <a:pt x="628" y="514"/>
                    <a:pt x="1" y="3737"/>
                  </a:cubicBezTo>
                  <a:cubicBezTo>
                    <a:pt x="1" y="3737"/>
                    <a:pt x="6642" y="18335"/>
                    <a:pt x="14210" y="21341"/>
                  </a:cubicBezTo>
                  <a:lnTo>
                    <a:pt x="32321" y="21341"/>
                  </a:lnTo>
                  <a:cubicBezTo>
                    <a:pt x="31736" y="20186"/>
                    <a:pt x="31328" y="19022"/>
                    <a:pt x="31748" y="18081"/>
                  </a:cubicBezTo>
                  <a:cubicBezTo>
                    <a:pt x="31748" y="18081"/>
                    <a:pt x="28576" y="17639"/>
                    <a:pt x="24126" y="16907"/>
                  </a:cubicBezTo>
                  <a:cubicBezTo>
                    <a:pt x="19137" y="16085"/>
                    <a:pt x="15563" y="15225"/>
                    <a:pt x="14210" y="14150"/>
                  </a:cubicBezTo>
                  <a:cubicBezTo>
                    <a:pt x="14210" y="14150"/>
                    <a:pt x="10448" y="6160"/>
                    <a:pt x="5418" y="113"/>
                  </a:cubicBezTo>
                  <a:cubicBezTo>
                    <a:pt x="5418" y="113"/>
                    <a:pt x="4961" y="1"/>
                    <a:pt x="4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5659650" y="1929850"/>
              <a:ext cx="775850" cy="514750"/>
            </a:xfrm>
            <a:custGeom>
              <a:avLst/>
              <a:gdLst/>
              <a:ahLst/>
              <a:cxnLst/>
              <a:rect l="l" t="t" r="r" b="b"/>
              <a:pathLst>
                <a:path w="31034" h="20590" extrusionOk="0">
                  <a:moveTo>
                    <a:pt x="27418" y="0"/>
                  </a:moveTo>
                  <a:cubicBezTo>
                    <a:pt x="26065" y="0"/>
                    <a:pt x="24699" y="707"/>
                    <a:pt x="24019" y="2172"/>
                  </a:cubicBezTo>
                  <a:cubicBezTo>
                    <a:pt x="20982" y="8725"/>
                    <a:pt x="15943" y="14288"/>
                    <a:pt x="15943" y="14288"/>
                  </a:cubicBezTo>
                  <a:cubicBezTo>
                    <a:pt x="14476" y="15363"/>
                    <a:pt x="12638" y="15789"/>
                    <a:pt x="7238" y="16642"/>
                  </a:cubicBezTo>
                  <a:cubicBezTo>
                    <a:pt x="6248" y="16799"/>
                    <a:pt x="682" y="17697"/>
                    <a:pt x="682" y="17697"/>
                  </a:cubicBezTo>
                  <a:lnTo>
                    <a:pt x="0" y="20590"/>
                  </a:lnTo>
                  <a:lnTo>
                    <a:pt x="15634" y="20590"/>
                  </a:lnTo>
                  <a:cubicBezTo>
                    <a:pt x="23837" y="17584"/>
                    <a:pt x="31033" y="2986"/>
                    <a:pt x="31033" y="2986"/>
                  </a:cubicBezTo>
                  <a:cubicBezTo>
                    <a:pt x="31018" y="2912"/>
                    <a:pt x="31001" y="2840"/>
                    <a:pt x="30984" y="2768"/>
                  </a:cubicBezTo>
                  <a:cubicBezTo>
                    <a:pt x="30538" y="949"/>
                    <a:pt x="28986" y="0"/>
                    <a:pt x="27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5436600" y="2353125"/>
              <a:ext cx="297025" cy="91475"/>
            </a:xfrm>
            <a:custGeom>
              <a:avLst/>
              <a:gdLst/>
              <a:ahLst/>
              <a:cxnLst/>
              <a:rect l="l" t="t" r="r" b="b"/>
              <a:pathLst>
                <a:path w="11881" h="3659" extrusionOk="0">
                  <a:moveTo>
                    <a:pt x="7172" y="1"/>
                  </a:moveTo>
                  <a:cubicBezTo>
                    <a:pt x="6663" y="1"/>
                    <a:pt x="6156" y="44"/>
                    <a:pt x="5690" y="157"/>
                  </a:cubicBezTo>
                  <a:cubicBezTo>
                    <a:pt x="3540" y="674"/>
                    <a:pt x="1" y="1707"/>
                    <a:pt x="1" y="3659"/>
                  </a:cubicBezTo>
                  <a:lnTo>
                    <a:pt x="9747" y="3659"/>
                  </a:lnTo>
                  <a:cubicBezTo>
                    <a:pt x="9747" y="3659"/>
                    <a:pt x="11881" y="2329"/>
                    <a:pt x="10866" y="574"/>
                  </a:cubicBezTo>
                  <a:cubicBezTo>
                    <a:pt x="10866" y="574"/>
                    <a:pt x="9010"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5421250" y="2228200"/>
              <a:ext cx="433300" cy="216650"/>
            </a:xfrm>
            <a:custGeom>
              <a:avLst/>
              <a:gdLst/>
              <a:ahLst/>
              <a:cxnLst/>
              <a:rect l="l" t="t" r="r" b="b"/>
              <a:pathLst>
                <a:path w="17332" h="8666" extrusionOk="0">
                  <a:moveTo>
                    <a:pt x="1" y="1"/>
                  </a:moveTo>
                  <a:cubicBezTo>
                    <a:pt x="1" y="4787"/>
                    <a:pt x="3881" y="8665"/>
                    <a:pt x="8665" y="8665"/>
                  </a:cubicBezTo>
                  <a:cubicBezTo>
                    <a:pt x="13451" y="8665"/>
                    <a:pt x="17332" y="4787"/>
                    <a:pt x="17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6052450" y="1242550"/>
              <a:ext cx="703975" cy="993975"/>
            </a:xfrm>
            <a:custGeom>
              <a:avLst/>
              <a:gdLst/>
              <a:ahLst/>
              <a:cxnLst/>
              <a:rect l="l" t="t" r="r" b="b"/>
              <a:pathLst>
                <a:path w="28159" h="39759" extrusionOk="0">
                  <a:moveTo>
                    <a:pt x="10898" y="0"/>
                  </a:moveTo>
                  <a:cubicBezTo>
                    <a:pt x="4086" y="0"/>
                    <a:pt x="662" y="5735"/>
                    <a:pt x="662" y="5735"/>
                  </a:cubicBezTo>
                  <a:cubicBezTo>
                    <a:pt x="1" y="11395"/>
                    <a:pt x="3187" y="19958"/>
                    <a:pt x="6035" y="26249"/>
                  </a:cubicBezTo>
                  <a:cubicBezTo>
                    <a:pt x="8702" y="32141"/>
                    <a:pt x="13503" y="38829"/>
                    <a:pt x="19914" y="39683"/>
                  </a:cubicBezTo>
                  <a:cubicBezTo>
                    <a:pt x="20298" y="39734"/>
                    <a:pt x="20704" y="39759"/>
                    <a:pt x="21120" y="39759"/>
                  </a:cubicBezTo>
                  <a:cubicBezTo>
                    <a:pt x="24337" y="39759"/>
                    <a:pt x="28159" y="38283"/>
                    <a:pt x="27360" y="36162"/>
                  </a:cubicBezTo>
                  <a:cubicBezTo>
                    <a:pt x="20858" y="18917"/>
                    <a:pt x="27280" y="4098"/>
                    <a:pt x="14587" y="532"/>
                  </a:cubicBezTo>
                  <a:cubicBezTo>
                    <a:pt x="13264" y="160"/>
                    <a:pt x="12034" y="0"/>
                    <a:pt x="10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5652950" y="2786625"/>
              <a:ext cx="1072600" cy="1025550"/>
            </a:xfrm>
            <a:custGeom>
              <a:avLst/>
              <a:gdLst/>
              <a:ahLst/>
              <a:cxnLst/>
              <a:rect l="l" t="t" r="r" b="b"/>
              <a:pathLst>
                <a:path w="42904" h="41022" extrusionOk="0">
                  <a:moveTo>
                    <a:pt x="34146" y="0"/>
                  </a:moveTo>
                  <a:cubicBezTo>
                    <a:pt x="29058" y="0"/>
                    <a:pt x="25507" y="431"/>
                    <a:pt x="25507" y="431"/>
                  </a:cubicBezTo>
                  <a:cubicBezTo>
                    <a:pt x="25507" y="431"/>
                    <a:pt x="7459" y="1706"/>
                    <a:pt x="4931" y="5420"/>
                  </a:cubicBezTo>
                  <a:cubicBezTo>
                    <a:pt x="1" y="12666"/>
                    <a:pt x="185" y="40013"/>
                    <a:pt x="185" y="40013"/>
                  </a:cubicBezTo>
                  <a:cubicBezTo>
                    <a:pt x="1293" y="40833"/>
                    <a:pt x="2906" y="41022"/>
                    <a:pt x="4158" y="41022"/>
                  </a:cubicBezTo>
                  <a:cubicBezTo>
                    <a:pt x="5230" y="41022"/>
                    <a:pt x="6037" y="40883"/>
                    <a:pt x="6037" y="40883"/>
                  </a:cubicBezTo>
                  <a:lnTo>
                    <a:pt x="13181" y="11865"/>
                  </a:lnTo>
                  <a:cubicBezTo>
                    <a:pt x="13181" y="11865"/>
                    <a:pt x="20707" y="11533"/>
                    <a:pt x="32673" y="11519"/>
                  </a:cubicBezTo>
                  <a:cubicBezTo>
                    <a:pt x="42903" y="11507"/>
                    <a:pt x="40590" y="241"/>
                    <a:pt x="40590" y="241"/>
                  </a:cubicBezTo>
                  <a:cubicBezTo>
                    <a:pt x="38291" y="64"/>
                    <a:pt x="36105" y="0"/>
                    <a:pt x="34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5381750" y="3786925"/>
              <a:ext cx="429550" cy="168350"/>
            </a:xfrm>
            <a:custGeom>
              <a:avLst/>
              <a:gdLst/>
              <a:ahLst/>
              <a:cxnLst/>
              <a:rect l="l" t="t" r="r" b="b"/>
              <a:pathLst>
                <a:path w="17182" h="6734" extrusionOk="0">
                  <a:moveTo>
                    <a:pt x="11033" y="1"/>
                  </a:moveTo>
                  <a:cubicBezTo>
                    <a:pt x="9587" y="824"/>
                    <a:pt x="8178" y="965"/>
                    <a:pt x="6863" y="965"/>
                  </a:cubicBezTo>
                  <a:cubicBezTo>
                    <a:pt x="6176" y="965"/>
                    <a:pt x="5516" y="927"/>
                    <a:pt x="4889" y="927"/>
                  </a:cubicBezTo>
                  <a:cubicBezTo>
                    <a:pt x="3986" y="927"/>
                    <a:pt x="3153" y="1006"/>
                    <a:pt x="2414" y="1397"/>
                  </a:cubicBezTo>
                  <a:cubicBezTo>
                    <a:pt x="185" y="2576"/>
                    <a:pt x="1" y="5163"/>
                    <a:pt x="1" y="5163"/>
                  </a:cubicBezTo>
                  <a:lnTo>
                    <a:pt x="16578" y="6734"/>
                  </a:lnTo>
                  <a:cubicBezTo>
                    <a:pt x="16578" y="6734"/>
                    <a:pt x="16995" y="3348"/>
                    <a:pt x="17089" y="2364"/>
                  </a:cubicBezTo>
                  <a:cubicBezTo>
                    <a:pt x="17181" y="1380"/>
                    <a:pt x="16885" y="871"/>
                    <a:pt x="16885" y="871"/>
                  </a:cubicBezTo>
                  <a:cubicBezTo>
                    <a:pt x="11787" y="833"/>
                    <a:pt x="11033" y="1"/>
                    <a:pt x="110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6212250" y="1827900"/>
              <a:ext cx="546800" cy="1003725"/>
            </a:xfrm>
            <a:custGeom>
              <a:avLst/>
              <a:gdLst/>
              <a:ahLst/>
              <a:cxnLst/>
              <a:rect l="l" t="t" r="r" b="b"/>
              <a:pathLst>
                <a:path w="21872" h="40149" extrusionOk="0">
                  <a:moveTo>
                    <a:pt x="8065" y="1"/>
                  </a:moveTo>
                  <a:lnTo>
                    <a:pt x="2904" y="2233"/>
                  </a:lnTo>
                  <a:cubicBezTo>
                    <a:pt x="2904" y="2233"/>
                    <a:pt x="1" y="5465"/>
                    <a:pt x="1688" y="11128"/>
                  </a:cubicBezTo>
                  <a:cubicBezTo>
                    <a:pt x="3377" y="16793"/>
                    <a:pt x="2204" y="37505"/>
                    <a:pt x="2204" y="37505"/>
                  </a:cubicBezTo>
                  <a:cubicBezTo>
                    <a:pt x="6461" y="39842"/>
                    <a:pt x="15140" y="40149"/>
                    <a:pt x="19400" y="40149"/>
                  </a:cubicBezTo>
                  <a:cubicBezTo>
                    <a:pt x="20916" y="40149"/>
                    <a:pt x="21872" y="40110"/>
                    <a:pt x="21872" y="40110"/>
                  </a:cubicBezTo>
                  <a:cubicBezTo>
                    <a:pt x="21718" y="27871"/>
                    <a:pt x="18250" y="10711"/>
                    <a:pt x="14947" y="5465"/>
                  </a:cubicBezTo>
                  <a:cubicBezTo>
                    <a:pt x="11643" y="222"/>
                    <a:pt x="8065" y="1"/>
                    <a:pt x="8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5603750" y="2765500"/>
              <a:ext cx="1166125" cy="931025"/>
            </a:xfrm>
            <a:custGeom>
              <a:avLst/>
              <a:gdLst/>
              <a:ahLst/>
              <a:cxnLst/>
              <a:rect l="l" t="t" r="r" b="b"/>
              <a:pathLst>
                <a:path w="46645" h="37241" extrusionOk="0">
                  <a:moveTo>
                    <a:pt x="21992" y="1"/>
                  </a:moveTo>
                  <a:cubicBezTo>
                    <a:pt x="17074" y="1"/>
                    <a:pt x="11738" y="409"/>
                    <a:pt x="10185" y="2052"/>
                  </a:cubicBezTo>
                  <a:cubicBezTo>
                    <a:pt x="4166" y="8423"/>
                    <a:pt x="0" y="35450"/>
                    <a:pt x="0" y="35450"/>
                  </a:cubicBezTo>
                  <a:cubicBezTo>
                    <a:pt x="1717" y="37205"/>
                    <a:pt x="5333" y="37240"/>
                    <a:pt x="5622" y="37240"/>
                  </a:cubicBezTo>
                  <a:cubicBezTo>
                    <a:pt x="5634" y="37240"/>
                    <a:pt x="5640" y="37240"/>
                    <a:pt x="5640" y="37240"/>
                  </a:cubicBezTo>
                  <a:lnTo>
                    <a:pt x="17307" y="9725"/>
                  </a:lnTo>
                  <a:cubicBezTo>
                    <a:pt x="17307" y="9725"/>
                    <a:pt x="24788" y="10595"/>
                    <a:pt x="36605" y="12482"/>
                  </a:cubicBezTo>
                  <a:cubicBezTo>
                    <a:pt x="37267" y="12588"/>
                    <a:pt x="37885" y="12638"/>
                    <a:pt x="38460" y="12638"/>
                  </a:cubicBezTo>
                  <a:cubicBezTo>
                    <a:pt x="46645" y="12638"/>
                    <a:pt x="46212" y="2606"/>
                    <a:pt x="46212" y="2606"/>
                  </a:cubicBezTo>
                  <a:cubicBezTo>
                    <a:pt x="38149" y="664"/>
                    <a:pt x="31292" y="398"/>
                    <a:pt x="31292" y="398"/>
                  </a:cubicBezTo>
                  <a:cubicBezTo>
                    <a:pt x="31292" y="398"/>
                    <a:pt x="26846" y="1"/>
                    <a:pt x="21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5310925" y="3647225"/>
              <a:ext cx="439100" cy="192775"/>
            </a:xfrm>
            <a:custGeom>
              <a:avLst/>
              <a:gdLst/>
              <a:ahLst/>
              <a:cxnLst/>
              <a:rect l="l" t="t" r="r" b="b"/>
              <a:pathLst>
                <a:path w="17564" h="7711" extrusionOk="0">
                  <a:moveTo>
                    <a:pt x="4229" y="1"/>
                  </a:moveTo>
                  <a:cubicBezTo>
                    <a:pt x="3801" y="1"/>
                    <a:pt x="3386" y="54"/>
                    <a:pt x="2983" y="190"/>
                  </a:cubicBezTo>
                  <a:cubicBezTo>
                    <a:pt x="593" y="999"/>
                    <a:pt x="1" y="3525"/>
                    <a:pt x="1" y="3525"/>
                  </a:cubicBezTo>
                  <a:lnTo>
                    <a:pt x="16117" y="7711"/>
                  </a:lnTo>
                  <a:cubicBezTo>
                    <a:pt x="16117" y="7711"/>
                    <a:pt x="17068" y="4434"/>
                    <a:pt x="17316" y="3478"/>
                  </a:cubicBezTo>
                  <a:cubicBezTo>
                    <a:pt x="17564" y="2519"/>
                    <a:pt x="17353" y="1971"/>
                    <a:pt x="17353" y="1971"/>
                  </a:cubicBezTo>
                  <a:cubicBezTo>
                    <a:pt x="12326" y="1122"/>
                    <a:pt x="11713" y="181"/>
                    <a:pt x="11713" y="181"/>
                  </a:cubicBezTo>
                  <a:cubicBezTo>
                    <a:pt x="10828" y="512"/>
                    <a:pt x="9989" y="628"/>
                    <a:pt x="9192" y="628"/>
                  </a:cubicBezTo>
                  <a:cubicBezTo>
                    <a:pt x="7336" y="628"/>
                    <a:pt x="5704" y="1"/>
                    <a:pt x="42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6331225" y="1656500"/>
              <a:ext cx="50" cy="175"/>
            </a:xfrm>
            <a:custGeom>
              <a:avLst/>
              <a:gdLst/>
              <a:ahLst/>
              <a:cxnLst/>
              <a:rect l="l" t="t" r="r" b="b"/>
              <a:pathLst>
                <a:path w="2" h="7" extrusionOk="0">
                  <a:moveTo>
                    <a:pt x="0" y="1"/>
                  </a:moveTo>
                  <a:cubicBezTo>
                    <a:pt x="0" y="2"/>
                    <a:pt x="0" y="5"/>
                    <a:pt x="2" y="7"/>
                  </a:cubicBezTo>
                  <a:lnTo>
                    <a:pt x="2" y="1"/>
                  </a:lnTo>
                  <a:close/>
                </a:path>
              </a:pathLst>
            </a:custGeom>
            <a:solidFill>
              <a:srgbClr val="13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5721675" y="1929850"/>
              <a:ext cx="775850" cy="514750"/>
            </a:xfrm>
            <a:custGeom>
              <a:avLst/>
              <a:gdLst/>
              <a:ahLst/>
              <a:cxnLst/>
              <a:rect l="l" t="t" r="r" b="b"/>
              <a:pathLst>
                <a:path w="31034" h="20590" extrusionOk="0">
                  <a:moveTo>
                    <a:pt x="27419" y="0"/>
                  </a:moveTo>
                  <a:cubicBezTo>
                    <a:pt x="26066" y="0"/>
                    <a:pt x="24700" y="707"/>
                    <a:pt x="24020" y="2172"/>
                  </a:cubicBezTo>
                  <a:cubicBezTo>
                    <a:pt x="20983" y="8725"/>
                    <a:pt x="15943" y="14287"/>
                    <a:pt x="15943" y="14287"/>
                  </a:cubicBezTo>
                  <a:cubicBezTo>
                    <a:pt x="14477" y="15362"/>
                    <a:pt x="12639" y="15789"/>
                    <a:pt x="7237" y="16641"/>
                  </a:cubicBezTo>
                  <a:cubicBezTo>
                    <a:pt x="6248" y="16799"/>
                    <a:pt x="682" y="17697"/>
                    <a:pt x="682" y="17697"/>
                  </a:cubicBezTo>
                  <a:lnTo>
                    <a:pt x="0" y="20590"/>
                  </a:lnTo>
                  <a:lnTo>
                    <a:pt x="15636" y="20590"/>
                  </a:lnTo>
                  <a:cubicBezTo>
                    <a:pt x="23839" y="17584"/>
                    <a:pt x="31034" y="2986"/>
                    <a:pt x="31034" y="2986"/>
                  </a:cubicBezTo>
                  <a:cubicBezTo>
                    <a:pt x="31018" y="2912"/>
                    <a:pt x="31002" y="2840"/>
                    <a:pt x="30985" y="2768"/>
                  </a:cubicBezTo>
                  <a:cubicBezTo>
                    <a:pt x="30539" y="949"/>
                    <a:pt x="28987" y="0"/>
                    <a:pt x="27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5498650" y="2353125"/>
              <a:ext cx="297025" cy="91475"/>
            </a:xfrm>
            <a:custGeom>
              <a:avLst/>
              <a:gdLst/>
              <a:ahLst/>
              <a:cxnLst/>
              <a:rect l="l" t="t" r="r" b="b"/>
              <a:pathLst>
                <a:path w="11881" h="3659" extrusionOk="0">
                  <a:moveTo>
                    <a:pt x="7172" y="1"/>
                  </a:moveTo>
                  <a:cubicBezTo>
                    <a:pt x="6664" y="1"/>
                    <a:pt x="6157" y="44"/>
                    <a:pt x="5691" y="157"/>
                  </a:cubicBezTo>
                  <a:cubicBezTo>
                    <a:pt x="3541" y="674"/>
                    <a:pt x="0" y="1707"/>
                    <a:pt x="0" y="3659"/>
                  </a:cubicBezTo>
                  <a:lnTo>
                    <a:pt x="9747" y="3659"/>
                  </a:lnTo>
                  <a:cubicBezTo>
                    <a:pt x="9747" y="3659"/>
                    <a:pt x="11880" y="2329"/>
                    <a:pt x="10865" y="574"/>
                  </a:cubicBezTo>
                  <a:cubicBezTo>
                    <a:pt x="10865" y="574"/>
                    <a:pt x="9009" y="1"/>
                    <a:pt x="71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6039250" y="1292650"/>
              <a:ext cx="515525" cy="426100"/>
            </a:xfrm>
            <a:custGeom>
              <a:avLst/>
              <a:gdLst/>
              <a:ahLst/>
              <a:cxnLst/>
              <a:rect l="l" t="t" r="r" b="b"/>
              <a:pathLst>
                <a:path w="20621" h="17044" extrusionOk="0">
                  <a:moveTo>
                    <a:pt x="9381" y="1"/>
                  </a:moveTo>
                  <a:cubicBezTo>
                    <a:pt x="5412" y="1"/>
                    <a:pt x="1594" y="2014"/>
                    <a:pt x="972" y="4160"/>
                  </a:cubicBezTo>
                  <a:cubicBezTo>
                    <a:pt x="0" y="7505"/>
                    <a:pt x="1722" y="9150"/>
                    <a:pt x="1722" y="9150"/>
                  </a:cubicBezTo>
                  <a:lnTo>
                    <a:pt x="13956" y="17044"/>
                  </a:lnTo>
                  <a:cubicBezTo>
                    <a:pt x="19820" y="12138"/>
                    <a:pt x="20620" y="6658"/>
                    <a:pt x="15654" y="2223"/>
                  </a:cubicBezTo>
                  <a:cubicBezTo>
                    <a:pt x="13872" y="632"/>
                    <a:pt x="11603" y="1"/>
                    <a:pt x="9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6261725" y="1678475"/>
              <a:ext cx="152150" cy="223425"/>
            </a:xfrm>
            <a:custGeom>
              <a:avLst/>
              <a:gdLst/>
              <a:ahLst/>
              <a:cxnLst/>
              <a:rect l="l" t="t" r="r" b="b"/>
              <a:pathLst>
                <a:path w="6086" h="8937" extrusionOk="0">
                  <a:moveTo>
                    <a:pt x="4442" y="0"/>
                  </a:moveTo>
                  <a:cubicBezTo>
                    <a:pt x="3002" y="0"/>
                    <a:pt x="1865" y="1179"/>
                    <a:pt x="1102" y="2319"/>
                  </a:cubicBezTo>
                  <a:cubicBezTo>
                    <a:pt x="388" y="3386"/>
                    <a:pt x="1" y="4421"/>
                    <a:pt x="1" y="4421"/>
                  </a:cubicBezTo>
                  <a:lnTo>
                    <a:pt x="687" y="6950"/>
                  </a:lnTo>
                  <a:lnTo>
                    <a:pt x="1225" y="8936"/>
                  </a:lnTo>
                  <a:cubicBezTo>
                    <a:pt x="3126" y="8821"/>
                    <a:pt x="4808" y="8204"/>
                    <a:pt x="6086" y="6174"/>
                  </a:cubicBezTo>
                  <a:lnTo>
                    <a:pt x="4681" y="11"/>
                  </a:lnTo>
                  <a:cubicBezTo>
                    <a:pt x="4600" y="4"/>
                    <a:pt x="4521" y="0"/>
                    <a:pt x="4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261725" y="1702800"/>
              <a:ext cx="103600" cy="149425"/>
            </a:xfrm>
            <a:custGeom>
              <a:avLst/>
              <a:gdLst/>
              <a:ahLst/>
              <a:cxnLst/>
              <a:rect l="l" t="t" r="r" b="b"/>
              <a:pathLst>
                <a:path w="4144" h="5977" extrusionOk="0">
                  <a:moveTo>
                    <a:pt x="4144" y="1"/>
                  </a:moveTo>
                  <a:lnTo>
                    <a:pt x="1102" y="1346"/>
                  </a:lnTo>
                  <a:cubicBezTo>
                    <a:pt x="388" y="2413"/>
                    <a:pt x="1" y="3446"/>
                    <a:pt x="1" y="3446"/>
                  </a:cubicBezTo>
                  <a:lnTo>
                    <a:pt x="687" y="5977"/>
                  </a:lnTo>
                  <a:cubicBezTo>
                    <a:pt x="3592" y="4389"/>
                    <a:pt x="4144" y="1"/>
                    <a:pt x="4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071675" y="1382275"/>
              <a:ext cx="378675" cy="438850"/>
            </a:xfrm>
            <a:custGeom>
              <a:avLst/>
              <a:gdLst/>
              <a:ahLst/>
              <a:cxnLst/>
              <a:rect l="l" t="t" r="r" b="b"/>
              <a:pathLst>
                <a:path w="15147" h="17554" extrusionOk="0">
                  <a:moveTo>
                    <a:pt x="5769" y="1"/>
                  </a:moveTo>
                  <a:cubicBezTo>
                    <a:pt x="4418" y="1"/>
                    <a:pt x="2781" y="415"/>
                    <a:pt x="497" y="1513"/>
                  </a:cubicBezTo>
                  <a:cubicBezTo>
                    <a:pt x="497" y="1513"/>
                    <a:pt x="945" y="3311"/>
                    <a:pt x="471" y="8803"/>
                  </a:cubicBezTo>
                  <a:cubicBezTo>
                    <a:pt x="1" y="14244"/>
                    <a:pt x="1238" y="17553"/>
                    <a:pt x="4308" y="17553"/>
                  </a:cubicBezTo>
                  <a:cubicBezTo>
                    <a:pt x="4337" y="17553"/>
                    <a:pt x="4366" y="17553"/>
                    <a:pt x="4395" y="17552"/>
                  </a:cubicBezTo>
                  <a:cubicBezTo>
                    <a:pt x="6536" y="17508"/>
                    <a:pt x="10401" y="14916"/>
                    <a:pt x="12773" y="12068"/>
                  </a:cubicBezTo>
                  <a:cubicBezTo>
                    <a:pt x="15147" y="9219"/>
                    <a:pt x="13115" y="2912"/>
                    <a:pt x="10336" y="1488"/>
                  </a:cubicBezTo>
                  <a:cubicBezTo>
                    <a:pt x="8773" y="687"/>
                    <a:pt x="7507" y="1"/>
                    <a:pt x="5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6050075" y="1567500"/>
              <a:ext cx="54675" cy="105550"/>
            </a:xfrm>
            <a:custGeom>
              <a:avLst/>
              <a:gdLst/>
              <a:ahLst/>
              <a:cxnLst/>
              <a:rect l="l" t="t" r="r" b="b"/>
              <a:pathLst>
                <a:path w="2187" h="4222" extrusionOk="0">
                  <a:moveTo>
                    <a:pt x="1980" y="0"/>
                  </a:moveTo>
                  <a:lnTo>
                    <a:pt x="105" y="3702"/>
                  </a:lnTo>
                  <a:cubicBezTo>
                    <a:pt x="0" y="3909"/>
                    <a:pt x="146" y="4157"/>
                    <a:pt x="380" y="4164"/>
                  </a:cubicBezTo>
                  <a:lnTo>
                    <a:pt x="2187" y="4221"/>
                  </a:lnTo>
                  <a:lnTo>
                    <a:pt x="19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6083400" y="1376250"/>
              <a:ext cx="655200" cy="843500"/>
            </a:xfrm>
            <a:custGeom>
              <a:avLst/>
              <a:gdLst/>
              <a:ahLst/>
              <a:cxnLst/>
              <a:rect l="l" t="t" r="r" b="b"/>
              <a:pathLst>
                <a:path w="26208" h="33740" extrusionOk="0">
                  <a:moveTo>
                    <a:pt x="5246" y="1"/>
                  </a:moveTo>
                  <a:cubicBezTo>
                    <a:pt x="3644" y="1"/>
                    <a:pt x="1984" y="454"/>
                    <a:pt x="419" y="1484"/>
                  </a:cubicBezTo>
                  <a:cubicBezTo>
                    <a:pt x="287" y="1570"/>
                    <a:pt x="158" y="1659"/>
                    <a:pt x="28" y="1754"/>
                  </a:cubicBezTo>
                  <a:lnTo>
                    <a:pt x="0" y="3243"/>
                  </a:lnTo>
                  <a:cubicBezTo>
                    <a:pt x="0" y="3243"/>
                    <a:pt x="5144" y="5189"/>
                    <a:pt x="5775" y="8022"/>
                  </a:cubicBezTo>
                  <a:cubicBezTo>
                    <a:pt x="5903" y="8598"/>
                    <a:pt x="6076" y="8829"/>
                    <a:pt x="6288" y="8829"/>
                  </a:cubicBezTo>
                  <a:cubicBezTo>
                    <a:pt x="7115" y="8829"/>
                    <a:pt x="8531" y="5303"/>
                    <a:pt x="10151" y="5130"/>
                  </a:cubicBezTo>
                  <a:cubicBezTo>
                    <a:pt x="10229" y="5122"/>
                    <a:pt x="10304" y="5118"/>
                    <a:pt x="10376" y="5118"/>
                  </a:cubicBezTo>
                  <a:cubicBezTo>
                    <a:pt x="12908" y="5118"/>
                    <a:pt x="12064" y="10064"/>
                    <a:pt x="10002" y="10437"/>
                  </a:cubicBezTo>
                  <a:cubicBezTo>
                    <a:pt x="9882" y="10458"/>
                    <a:pt x="9859" y="10750"/>
                    <a:pt x="9915" y="11211"/>
                  </a:cubicBezTo>
                  <a:lnTo>
                    <a:pt x="9915" y="11217"/>
                  </a:lnTo>
                  <a:cubicBezTo>
                    <a:pt x="9915" y="11222"/>
                    <a:pt x="9916" y="11228"/>
                    <a:pt x="9916" y="11232"/>
                  </a:cubicBezTo>
                  <a:cubicBezTo>
                    <a:pt x="9918" y="11241"/>
                    <a:pt x="9918" y="11251"/>
                    <a:pt x="9919" y="11261"/>
                  </a:cubicBezTo>
                  <a:lnTo>
                    <a:pt x="9924" y="11300"/>
                  </a:lnTo>
                  <a:cubicBezTo>
                    <a:pt x="9927" y="11323"/>
                    <a:pt x="9930" y="11349"/>
                    <a:pt x="9935" y="11383"/>
                  </a:cubicBezTo>
                  <a:cubicBezTo>
                    <a:pt x="9939" y="11415"/>
                    <a:pt x="9944" y="11450"/>
                    <a:pt x="9948" y="11484"/>
                  </a:cubicBezTo>
                  <a:cubicBezTo>
                    <a:pt x="10279" y="13867"/>
                    <a:pt x="13164" y="31554"/>
                    <a:pt x="23745" y="33739"/>
                  </a:cubicBezTo>
                  <a:cubicBezTo>
                    <a:pt x="23745" y="33739"/>
                    <a:pt x="26071" y="32815"/>
                    <a:pt x="26208" y="31130"/>
                  </a:cubicBezTo>
                  <a:lnTo>
                    <a:pt x="13564" y="11226"/>
                  </a:lnTo>
                  <a:cubicBezTo>
                    <a:pt x="15715" y="5487"/>
                    <a:pt x="10824" y="1"/>
                    <a:pt x="5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6025575" y="1734800"/>
              <a:ext cx="1194175" cy="1531475"/>
            </a:xfrm>
            <a:custGeom>
              <a:avLst/>
              <a:gdLst/>
              <a:ahLst/>
              <a:cxnLst/>
              <a:rect l="l" t="t" r="r" b="b"/>
              <a:pathLst>
                <a:path w="47767" h="61259" extrusionOk="0">
                  <a:moveTo>
                    <a:pt x="33060" y="1"/>
                  </a:moveTo>
                  <a:cubicBezTo>
                    <a:pt x="33016" y="1"/>
                    <a:pt x="32971" y="1"/>
                    <a:pt x="32927" y="3"/>
                  </a:cubicBezTo>
                  <a:cubicBezTo>
                    <a:pt x="27495" y="175"/>
                    <a:pt x="34188" y="11810"/>
                    <a:pt x="34188" y="28401"/>
                  </a:cubicBezTo>
                  <a:cubicBezTo>
                    <a:pt x="34188" y="39415"/>
                    <a:pt x="31152" y="47679"/>
                    <a:pt x="23956" y="53145"/>
                  </a:cubicBezTo>
                  <a:lnTo>
                    <a:pt x="458" y="53145"/>
                  </a:lnTo>
                  <a:cubicBezTo>
                    <a:pt x="205" y="53147"/>
                    <a:pt x="1" y="53351"/>
                    <a:pt x="1" y="53603"/>
                  </a:cubicBezTo>
                  <a:lnTo>
                    <a:pt x="1" y="60803"/>
                  </a:lnTo>
                  <a:cubicBezTo>
                    <a:pt x="2" y="61055"/>
                    <a:pt x="205" y="61259"/>
                    <a:pt x="458" y="61259"/>
                  </a:cubicBezTo>
                  <a:lnTo>
                    <a:pt x="37088" y="61259"/>
                  </a:lnTo>
                  <a:cubicBezTo>
                    <a:pt x="37340" y="61259"/>
                    <a:pt x="37545" y="61055"/>
                    <a:pt x="37545" y="60803"/>
                  </a:cubicBezTo>
                  <a:lnTo>
                    <a:pt x="37545" y="54504"/>
                  </a:lnTo>
                  <a:cubicBezTo>
                    <a:pt x="41692" y="51601"/>
                    <a:pt x="46320" y="45598"/>
                    <a:pt x="46830" y="33226"/>
                  </a:cubicBezTo>
                  <a:cubicBezTo>
                    <a:pt x="47766" y="10518"/>
                    <a:pt x="38512" y="1"/>
                    <a:pt x="33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603502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603502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6791425" y="3181150"/>
              <a:ext cx="297925" cy="1312925"/>
            </a:xfrm>
            <a:custGeom>
              <a:avLst/>
              <a:gdLst/>
              <a:ahLst/>
              <a:cxnLst/>
              <a:rect l="l" t="t" r="r" b="b"/>
              <a:pathLst>
                <a:path w="11917" h="52517" extrusionOk="0">
                  <a:moveTo>
                    <a:pt x="3637" y="1"/>
                  </a:moveTo>
                  <a:lnTo>
                    <a:pt x="1" y="573"/>
                  </a:lnTo>
                  <a:lnTo>
                    <a:pt x="8191" y="52517"/>
                  </a:lnTo>
                  <a:lnTo>
                    <a:pt x="11916" y="52517"/>
                  </a:lnTo>
                  <a:lnTo>
                    <a:pt x="36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5844050" y="3181150"/>
              <a:ext cx="297950" cy="1312925"/>
            </a:xfrm>
            <a:custGeom>
              <a:avLst/>
              <a:gdLst/>
              <a:ahLst/>
              <a:cxnLst/>
              <a:rect l="l" t="t" r="r" b="b"/>
              <a:pathLst>
                <a:path w="11918" h="52517" extrusionOk="0">
                  <a:moveTo>
                    <a:pt x="8281" y="1"/>
                  </a:moveTo>
                  <a:lnTo>
                    <a:pt x="0" y="52517"/>
                  </a:lnTo>
                  <a:lnTo>
                    <a:pt x="3727" y="52517"/>
                  </a:lnTo>
                  <a:lnTo>
                    <a:pt x="11917"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2557675" y="1844600"/>
              <a:ext cx="975400" cy="1370175"/>
            </a:xfrm>
            <a:custGeom>
              <a:avLst/>
              <a:gdLst/>
              <a:ahLst/>
              <a:cxnLst/>
              <a:rect l="l" t="t" r="r" b="b"/>
              <a:pathLst>
                <a:path w="39016" h="54807" extrusionOk="0">
                  <a:moveTo>
                    <a:pt x="6876" y="1"/>
                  </a:moveTo>
                  <a:cubicBezTo>
                    <a:pt x="3067" y="1"/>
                    <a:pt x="0" y="3067"/>
                    <a:pt x="0" y="6876"/>
                  </a:cubicBezTo>
                  <a:lnTo>
                    <a:pt x="0" y="47930"/>
                  </a:lnTo>
                  <a:cubicBezTo>
                    <a:pt x="0" y="51740"/>
                    <a:pt x="3067" y="54806"/>
                    <a:pt x="6876" y="54806"/>
                  </a:cubicBezTo>
                  <a:lnTo>
                    <a:pt x="32139" y="54806"/>
                  </a:lnTo>
                  <a:cubicBezTo>
                    <a:pt x="35949" y="54806"/>
                    <a:pt x="39015" y="51740"/>
                    <a:pt x="39015" y="47930"/>
                  </a:cubicBezTo>
                  <a:lnTo>
                    <a:pt x="39015" y="6876"/>
                  </a:lnTo>
                  <a:cubicBezTo>
                    <a:pt x="39015" y="3067"/>
                    <a:pt x="35949" y="1"/>
                    <a:pt x="32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2604775" y="3530850"/>
              <a:ext cx="866000" cy="41975"/>
            </a:xfrm>
            <a:custGeom>
              <a:avLst/>
              <a:gdLst/>
              <a:ahLst/>
              <a:cxnLst/>
              <a:rect l="l" t="t" r="r" b="b"/>
              <a:pathLst>
                <a:path w="34640" h="1679" extrusionOk="0">
                  <a:moveTo>
                    <a:pt x="1" y="1"/>
                  </a:moveTo>
                  <a:lnTo>
                    <a:pt x="1" y="1679"/>
                  </a:lnTo>
                  <a:lnTo>
                    <a:pt x="34639" y="1679"/>
                  </a:lnTo>
                  <a:lnTo>
                    <a:pt x="34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2604775" y="3715350"/>
              <a:ext cx="866000" cy="41975"/>
            </a:xfrm>
            <a:custGeom>
              <a:avLst/>
              <a:gdLst/>
              <a:ahLst/>
              <a:cxnLst/>
              <a:rect l="l" t="t" r="r" b="b"/>
              <a:pathLst>
                <a:path w="34640" h="1679" extrusionOk="0">
                  <a:moveTo>
                    <a:pt x="1" y="0"/>
                  </a:moveTo>
                  <a:lnTo>
                    <a:pt x="1" y="1678"/>
                  </a:lnTo>
                  <a:lnTo>
                    <a:pt x="34639" y="1678"/>
                  </a:lnTo>
                  <a:lnTo>
                    <a:pt x="34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2413225" y="3153550"/>
              <a:ext cx="298825" cy="1316950"/>
            </a:xfrm>
            <a:custGeom>
              <a:avLst/>
              <a:gdLst/>
              <a:ahLst/>
              <a:cxnLst/>
              <a:rect l="l" t="t" r="r" b="b"/>
              <a:pathLst>
                <a:path w="11953" h="52678" extrusionOk="0">
                  <a:moveTo>
                    <a:pt x="8306" y="1"/>
                  </a:moveTo>
                  <a:lnTo>
                    <a:pt x="1" y="52678"/>
                  </a:lnTo>
                  <a:lnTo>
                    <a:pt x="3738" y="52678"/>
                  </a:lnTo>
                  <a:lnTo>
                    <a:pt x="11953" y="576"/>
                  </a:lnTo>
                  <a:lnTo>
                    <a:pt x="83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3363500" y="3153550"/>
              <a:ext cx="298825" cy="1316950"/>
            </a:xfrm>
            <a:custGeom>
              <a:avLst/>
              <a:gdLst/>
              <a:ahLst/>
              <a:cxnLst/>
              <a:rect l="l" t="t" r="r" b="b"/>
              <a:pathLst>
                <a:path w="11953" h="52678" extrusionOk="0">
                  <a:moveTo>
                    <a:pt x="3647" y="1"/>
                  </a:moveTo>
                  <a:lnTo>
                    <a:pt x="0" y="576"/>
                  </a:lnTo>
                  <a:lnTo>
                    <a:pt x="8215" y="52678"/>
                  </a:lnTo>
                  <a:lnTo>
                    <a:pt x="11952" y="52678"/>
                  </a:lnTo>
                  <a:lnTo>
                    <a:pt x="36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2699050" y="2738600"/>
              <a:ext cx="664475" cy="363575"/>
            </a:xfrm>
            <a:custGeom>
              <a:avLst/>
              <a:gdLst/>
              <a:ahLst/>
              <a:cxnLst/>
              <a:rect l="l" t="t" r="r" b="b"/>
              <a:pathLst>
                <a:path w="26579" h="14543" extrusionOk="0">
                  <a:moveTo>
                    <a:pt x="973" y="0"/>
                  </a:moveTo>
                  <a:lnTo>
                    <a:pt x="973" y="0"/>
                  </a:lnTo>
                  <a:cubicBezTo>
                    <a:pt x="973" y="0"/>
                    <a:pt x="1" y="11267"/>
                    <a:pt x="4547" y="13165"/>
                  </a:cubicBezTo>
                  <a:cubicBezTo>
                    <a:pt x="6652" y="14044"/>
                    <a:pt x="10520" y="14543"/>
                    <a:pt x="14289" y="14543"/>
                  </a:cubicBezTo>
                  <a:cubicBezTo>
                    <a:pt x="18659" y="14543"/>
                    <a:pt x="22895" y="13872"/>
                    <a:pt x="24089" y="12344"/>
                  </a:cubicBezTo>
                  <a:cubicBezTo>
                    <a:pt x="26312" y="9497"/>
                    <a:pt x="26578" y="0"/>
                    <a:pt x="26578" y="0"/>
                  </a:cubicBezTo>
                  <a:lnTo>
                    <a:pt x="26578" y="0"/>
                  </a:lnTo>
                  <a:cubicBezTo>
                    <a:pt x="22301" y="1802"/>
                    <a:pt x="18029" y="2703"/>
                    <a:pt x="13761" y="2703"/>
                  </a:cubicBezTo>
                  <a:cubicBezTo>
                    <a:pt x="9493" y="2703"/>
                    <a:pt x="5230" y="1802"/>
                    <a:pt x="9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2708950" y="1756625"/>
              <a:ext cx="683850" cy="1153100"/>
            </a:xfrm>
            <a:custGeom>
              <a:avLst/>
              <a:gdLst/>
              <a:ahLst/>
              <a:cxnLst/>
              <a:rect l="l" t="t" r="r" b="b"/>
              <a:pathLst>
                <a:path w="27354" h="46124" extrusionOk="0">
                  <a:moveTo>
                    <a:pt x="10445" y="0"/>
                  </a:moveTo>
                  <a:lnTo>
                    <a:pt x="1" y="3182"/>
                  </a:lnTo>
                  <a:lnTo>
                    <a:pt x="254" y="43557"/>
                  </a:lnTo>
                  <a:cubicBezTo>
                    <a:pt x="254" y="43557"/>
                    <a:pt x="5728" y="46124"/>
                    <a:pt x="13893" y="46124"/>
                  </a:cubicBezTo>
                  <a:cubicBezTo>
                    <a:pt x="17518" y="46124"/>
                    <a:pt x="21673" y="45618"/>
                    <a:pt x="26115" y="44157"/>
                  </a:cubicBezTo>
                  <a:lnTo>
                    <a:pt x="27354" y="2790"/>
                  </a:lnTo>
                  <a:lnTo>
                    <a:pt x="16503" y="2"/>
                  </a:lnTo>
                  <a:lnTo>
                    <a:pt x="10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2473100" y="1836150"/>
              <a:ext cx="527500" cy="608450"/>
            </a:xfrm>
            <a:custGeom>
              <a:avLst/>
              <a:gdLst/>
              <a:ahLst/>
              <a:cxnLst/>
              <a:rect l="l" t="t" r="r" b="b"/>
              <a:pathLst>
                <a:path w="21100" h="24338" extrusionOk="0">
                  <a:moveTo>
                    <a:pt x="9435" y="1"/>
                  </a:moveTo>
                  <a:cubicBezTo>
                    <a:pt x="9435" y="1"/>
                    <a:pt x="4962" y="9925"/>
                    <a:pt x="747" y="20450"/>
                  </a:cubicBezTo>
                  <a:cubicBezTo>
                    <a:pt x="1" y="22311"/>
                    <a:pt x="1369" y="24338"/>
                    <a:pt x="3374" y="24338"/>
                  </a:cubicBezTo>
                  <a:lnTo>
                    <a:pt x="21100" y="24338"/>
                  </a:lnTo>
                  <a:lnTo>
                    <a:pt x="20393" y="20839"/>
                  </a:lnTo>
                  <a:cubicBezTo>
                    <a:pt x="20393" y="20839"/>
                    <a:pt x="11141" y="19610"/>
                    <a:pt x="8071" y="18784"/>
                  </a:cubicBezTo>
                  <a:lnTo>
                    <a:pt x="11580" y="10901"/>
                  </a:lnTo>
                  <a:cubicBezTo>
                    <a:pt x="11580" y="10901"/>
                    <a:pt x="12349" y="4894"/>
                    <a:pt x="9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2957500" y="2345600"/>
              <a:ext cx="287475" cy="99250"/>
            </a:xfrm>
            <a:custGeom>
              <a:avLst/>
              <a:gdLst/>
              <a:ahLst/>
              <a:cxnLst/>
              <a:rect l="l" t="t" r="r" b="b"/>
              <a:pathLst>
                <a:path w="11499" h="3970" extrusionOk="0">
                  <a:moveTo>
                    <a:pt x="4070" y="0"/>
                  </a:moveTo>
                  <a:cubicBezTo>
                    <a:pt x="2443" y="0"/>
                    <a:pt x="1017" y="459"/>
                    <a:pt x="1017" y="459"/>
                  </a:cubicBezTo>
                  <a:cubicBezTo>
                    <a:pt x="1" y="2220"/>
                    <a:pt x="1724" y="3969"/>
                    <a:pt x="1724" y="3969"/>
                  </a:cubicBezTo>
                  <a:lnTo>
                    <a:pt x="11499" y="3969"/>
                  </a:lnTo>
                  <a:cubicBezTo>
                    <a:pt x="11499" y="2013"/>
                    <a:pt x="7824" y="694"/>
                    <a:pt x="5668" y="175"/>
                  </a:cubicBezTo>
                  <a:cubicBezTo>
                    <a:pt x="5142" y="48"/>
                    <a:pt x="4595" y="0"/>
                    <a:pt x="4070" y="0"/>
                  </a:cubicBez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3101150" y="1826375"/>
              <a:ext cx="527500" cy="618225"/>
            </a:xfrm>
            <a:custGeom>
              <a:avLst/>
              <a:gdLst/>
              <a:ahLst/>
              <a:cxnLst/>
              <a:rect l="l" t="t" r="r" b="b"/>
              <a:pathLst>
                <a:path w="21100" h="24729" extrusionOk="0">
                  <a:moveTo>
                    <a:pt x="11666" y="0"/>
                  </a:moveTo>
                  <a:cubicBezTo>
                    <a:pt x="8753" y="4894"/>
                    <a:pt x="9522" y="11291"/>
                    <a:pt x="9522" y="11291"/>
                  </a:cubicBezTo>
                  <a:lnTo>
                    <a:pt x="13029" y="19175"/>
                  </a:lnTo>
                  <a:cubicBezTo>
                    <a:pt x="9960" y="20000"/>
                    <a:pt x="707" y="21228"/>
                    <a:pt x="707" y="21228"/>
                  </a:cubicBezTo>
                  <a:lnTo>
                    <a:pt x="1" y="24729"/>
                  </a:lnTo>
                  <a:lnTo>
                    <a:pt x="17726" y="24729"/>
                  </a:lnTo>
                  <a:cubicBezTo>
                    <a:pt x="19732" y="24729"/>
                    <a:pt x="21100" y="22702"/>
                    <a:pt x="20355" y="20840"/>
                  </a:cubicBezTo>
                  <a:cubicBezTo>
                    <a:pt x="16139" y="10314"/>
                    <a:pt x="11666" y="0"/>
                    <a:pt x="116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2856775" y="2345600"/>
              <a:ext cx="287475" cy="99250"/>
            </a:xfrm>
            <a:custGeom>
              <a:avLst/>
              <a:gdLst/>
              <a:ahLst/>
              <a:cxnLst/>
              <a:rect l="l" t="t" r="r" b="b"/>
              <a:pathLst>
                <a:path w="11499" h="3970" extrusionOk="0">
                  <a:moveTo>
                    <a:pt x="7430" y="0"/>
                  </a:moveTo>
                  <a:cubicBezTo>
                    <a:pt x="6904" y="0"/>
                    <a:pt x="6358" y="48"/>
                    <a:pt x="5831" y="175"/>
                  </a:cubicBezTo>
                  <a:cubicBezTo>
                    <a:pt x="3675" y="694"/>
                    <a:pt x="1" y="2013"/>
                    <a:pt x="1" y="3969"/>
                  </a:cubicBezTo>
                  <a:lnTo>
                    <a:pt x="9776" y="3969"/>
                  </a:lnTo>
                  <a:cubicBezTo>
                    <a:pt x="9776" y="3969"/>
                    <a:pt x="11499" y="2220"/>
                    <a:pt x="10482" y="459"/>
                  </a:cubicBezTo>
                  <a:cubicBezTo>
                    <a:pt x="10482" y="459"/>
                    <a:pt x="9057" y="0"/>
                    <a:pt x="7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3246750" y="1246950"/>
              <a:ext cx="114775" cy="206975"/>
            </a:xfrm>
            <a:custGeom>
              <a:avLst/>
              <a:gdLst/>
              <a:ahLst/>
              <a:cxnLst/>
              <a:rect l="l" t="t" r="r" b="b"/>
              <a:pathLst>
                <a:path w="4591" h="8279" extrusionOk="0">
                  <a:moveTo>
                    <a:pt x="2697" y="1"/>
                  </a:moveTo>
                  <a:cubicBezTo>
                    <a:pt x="1" y="933"/>
                    <a:pt x="2129" y="8279"/>
                    <a:pt x="2129" y="8279"/>
                  </a:cubicBezTo>
                  <a:cubicBezTo>
                    <a:pt x="2129" y="8279"/>
                    <a:pt x="3411" y="7892"/>
                    <a:pt x="4001" y="4538"/>
                  </a:cubicBezTo>
                  <a:cubicBezTo>
                    <a:pt x="4590" y="1185"/>
                    <a:pt x="2697"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2965200" y="1611550"/>
              <a:ext cx="176675" cy="206200"/>
            </a:xfrm>
            <a:custGeom>
              <a:avLst/>
              <a:gdLst/>
              <a:ahLst/>
              <a:cxnLst/>
              <a:rect l="l" t="t" r="r" b="b"/>
              <a:pathLst>
                <a:path w="7067" h="8248" extrusionOk="0">
                  <a:moveTo>
                    <a:pt x="1153" y="0"/>
                  </a:moveTo>
                  <a:cubicBezTo>
                    <a:pt x="689" y="0"/>
                    <a:pt x="289" y="77"/>
                    <a:pt x="0" y="269"/>
                  </a:cubicBezTo>
                  <a:lnTo>
                    <a:pt x="298" y="6884"/>
                  </a:lnTo>
                  <a:cubicBezTo>
                    <a:pt x="298" y="6884"/>
                    <a:pt x="2440" y="8247"/>
                    <a:pt x="4546" y="8247"/>
                  </a:cubicBezTo>
                  <a:cubicBezTo>
                    <a:pt x="5294" y="8247"/>
                    <a:pt x="6038" y="8075"/>
                    <a:pt x="6679" y="7607"/>
                  </a:cubicBezTo>
                  <a:lnTo>
                    <a:pt x="6801" y="5673"/>
                  </a:lnTo>
                  <a:lnTo>
                    <a:pt x="7066" y="1453"/>
                  </a:lnTo>
                  <a:cubicBezTo>
                    <a:pt x="7066" y="1453"/>
                    <a:pt x="6503" y="1255"/>
                    <a:pt x="5684" y="1020"/>
                  </a:cubicBezTo>
                  <a:cubicBezTo>
                    <a:pt x="4390" y="651"/>
                    <a:pt x="2501" y="0"/>
                    <a:pt x="1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3004850" y="1637000"/>
              <a:ext cx="137025" cy="142550"/>
            </a:xfrm>
            <a:custGeom>
              <a:avLst/>
              <a:gdLst/>
              <a:ahLst/>
              <a:cxnLst/>
              <a:rect l="l" t="t" r="r" b="b"/>
              <a:pathLst>
                <a:path w="5481" h="5702" extrusionOk="0">
                  <a:moveTo>
                    <a:pt x="0" y="1"/>
                  </a:moveTo>
                  <a:cubicBezTo>
                    <a:pt x="0" y="1"/>
                    <a:pt x="1642" y="5148"/>
                    <a:pt x="5149" y="5702"/>
                  </a:cubicBezTo>
                  <a:lnTo>
                    <a:pt x="5480" y="435"/>
                  </a:lnTo>
                  <a:cubicBezTo>
                    <a:pt x="5480" y="435"/>
                    <a:pt x="4917" y="237"/>
                    <a:pt x="4098" y="2"/>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2897350" y="1199175"/>
              <a:ext cx="440100" cy="511750"/>
            </a:xfrm>
            <a:custGeom>
              <a:avLst/>
              <a:gdLst/>
              <a:ahLst/>
              <a:cxnLst/>
              <a:rect l="l" t="t" r="r" b="b"/>
              <a:pathLst>
                <a:path w="17604" h="20470" extrusionOk="0">
                  <a:moveTo>
                    <a:pt x="8236" y="0"/>
                  </a:moveTo>
                  <a:cubicBezTo>
                    <a:pt x="5067" y="0"/>
                    <a:pt x="1866" y="918"/>
                    <a:pt x="127" y="3185"/>
                  </a:cubicBezTo>
                  <a:cubicBezTo>
                    <a:pt x="127" y="3185"/>
                    <a:pt x="1" y="6778"/>
                    <a:pt x="82" y="10437"/>
                  </a:cubicBezTo>
                  <a:cubicBezTo>
                    <a:pt x="98" y="10492"/>
                    <a:pt x="108" y="10549"/>
                    <a:pt x="116" y="10606"/>
                  </a:cubicBezTo>
                  <a:cubicBezTo>
                    <a:pt x="205" y="11332"/>
                    <a:pt x="322" y="12055"/>
                    <a:pt x="474" y="12768"/>
                  </a:cubicBezTo>
                  <a:cubicBezTo>
                    <a:pt x="858" y="14553"/>
                    <a:pt x="1475" y="16270"/>
                    <a:pt x="2476" y="17790"/>
                  </a:cubicBezTo>
                  <a:cubicBezTo>
                    <a:pt x="2591" y="17965"/>
                    <a:pt x="2711" y="18137"/>
                    <a:pt x="2835" y="18306"/>
                  </a:cubicBezTo>
                  <a:cubicBezTo>
                    <a:pt x="3766" y="18695"/>
                    <a:pt x="4910" y="19048"/>
                    <a:pt x="6129" y="19361"/>
                  </a:cubicBezTo>
                  <a:cubicBezTo>
                    <a:pt x="6204" y="19382"/>
                    <a:pt x="6278" y="19399"/>
                    <a:pt x="6353" y="19418"/>
                  </a:cubicBezTo>
                  <a:cubicBezTo>
                    <a:pt x="7876" y="19803"/>
                    <a:pt x="9504" y="20129"/>
                    <a:pt x="10978" y="20391"/>
                  </a:cubicBezTo>
                  <a:cubicBezTo>
                    <a:pt x="11275" y="20444"/>
                    <a:pt x="11569" y="20469"/>
                    <a:pt x="11860" y="20469"/>
                  </a:cubicBezTo>
                  <a:cubicBezTo>
                    <a:pt x="13337" y="20469"/>
                    <a:pt x="14705" y="19815"/>
                    <a:pt x="15637" y="18744"/>
                  </a:cubicBezTo>
                  <a:cubicBezTo>
                    <a:pt x="16106" y="18203"/>
                    <a:pt x="16457" y="17569"/>
                    <a:pt x="16659" y="16883"/>
                  </a:cubicBezTo>
                  <a:cubicBezTo>
                    <a:pt x="16727" y="16654"/>
                    <a:pt x="16777" y="16422"/>
                    <a:pt x="16813" y="16187"/>
                  </a:cubicBezTo>
                  <a:cubicBezTo>
                    <a:pt x="16863" y="15848"/>
                    <a:pt x="16913" y="15499"/>
                    <a:pt x="16962" y="15141"/>
                  </a:cubicBezTo>
                  <a:cubicBezTo>
                    <a:pt x="17032" y="14629"/>
                    <a:pt x="17100" y="14099"/>
                    <a:pt x="17166" y="13561"/>
                  </a:cubicBezTo>
                  <a:cubicBezTo>
                    <a:pt x="17198" y="13302"/>
                    <a:pt x="17227" y="13042"/>
                    <a:pt x="17257" y="12781"/>
                  </a:cubicBezTo>
                  <a:cubicBezTo>
                    <a:pt x="17290" y="12479"/>
                    <a:pt x="17323" y="12176"/>
                    <a:pt x="17352" y="11872"/>
                  </a:cubicBezTo>
                  <a:cubicBezTo>
                    <a:pt x="17493" y="10423"/>
                    <a:pt x="17591" y="8977"/>
                    <a:pt x="17600" y="7668"/>
                  </a:cubicBezTo>
                  <a:cubicBezTo>
                    <a:pt x="17604" y="7518"/>
                    <a:pt x="17602" y="7372"/>
                    <a:pt x="17600" y="7226"/>
                  </a:cubicBezTo>
                  <a:cubicBezTo>
                    <a:pt x="17585" y="5597"/>
                    <a:pt x="17419" y="4217"/>
                    <a:pt x="17009" y="3395"/>
                  </a:cubicBezTo>
                  <a:cubicBezTo>
                    <a:pt x="16023" y="1404"/>
                    <a:pt x="12155" y="0"/>
                    <a:pt x="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2909225" y="1518300"/>
              <a:ext cx="60375" cy="125650"/>
            </a:xfrm>
            <a:custGeom>
              <a:avLst/>
              <a:gdLst/>
              <a:ahLst/>
              <a:cxnLst/>
              <a:rect l="l" t="t" r="r" b="b"/>
              <a:pathLst>
                <a:path w="2415" h="5026" extrusionOk="0">
                  <a:moveTo>
                    <a:pt x="33" y="1"/>
                  </a:moveTo>
                  <a:cubicBezTo>
                    <a:pt x="22" y="1"/>
                    <a:pt x="11" y="1"/>
                    <a:pt x="0" y="1"/>
                  </a:cubicBezTo>
                  <a:cubicBezTo>
                    <a:pt x="384" y="1787"/>
                    <a:pt x="1000" y="3505"/>
                    <a:pt x="2003" y="5025"/>
                  </a:cubicBezTo>
                  <a:cubicBezTo>
                    <a:pt x="2414" y="3176"/>
                    <a:pt x="2148" y="538"/>
                    <a:pt x="2148" y="538"/>
                  </a:cubicBezTo>
                  <a:cubicBezTo>
                    <a:pt x="1252" y="149"/>
                    <a:pt x="561" y="1"/>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2870025" y="1146150"/>
              <a:ext cx="527750" cy="296800"/>
            </a:xfrm>
            <a:custGeom>
              <a:avLst/>
              <a:gdLst/>
              <a:ahLst/>
              <a:cxnLst/>
              <a:rect l="l" t="t" r="r" b="b"/>
              <a:pathLst>
                <a:path w="21110" h="11872" extrusionOk="0">
                  <a:moveTo>
                    <a:pt x="8502" y="1"/>
                  </a:moveTo>
                  <a:cubicBezTo>
                    <a:pt x="6976" y="1"/>
                    <a:pt x="5529" y="257"/>
                    <a:pt x="4363" y="868"/>
                  </a:cubicBezTo>
                  <a:cubicBezTo>
                    <a:pt x="1" y="3155"/>
                    <a:pt x="209" y="6970"/>
                    <a:pt x="1154" y="11036"/>
                  </a:cubicBezTo>
                  <a:cubicBezTo>
                    <a:pt x="1154" y="11036"/>
                    <a:pt x="1668" y="10684"/>
                    <a:pt x="2387" y="10684"/>
                  </a:cubicBezTo>
                  <a:cubicBezTo>
                    <a:pt x="2995" y="10684"/>
                    <a:pt x="3750" y="10937"/>
                    <a:pt x="4461" y="11871"/>
                  </a:cubicBezTo>
                  <a:lnTo>
                    <a:pt x="5630" y="11844"/>
                  </a:lnTo>
                  <a:cubicBezTo>
                    <a:pt x="5630" y="11844"/>
                    <a:pt x="5507" y="9444"/>
                    <a:pt x="6043" y="8129"/>
                  </a:cubicBezTo>
                  <a:cubicBezTo>
                    <a:pt x="6580" y="6815"/>
                    <a:pt x="8817" y="6797"/>
                    <a:pt x="9115" y="5254"/>
                  </a:cubicBezTo>
                  <a:cubicBezTo>
                    <a:pt x="9115" y="5254"/>
                    <a:pt x="12000" y="6658"/>
                    <a:pt x="14855" y="6658"/>
                  </a:cubicBezTo>
                  <a:cubicBezTo>
                    <a:pt x="16044" y="6658"/>
                    <a:pt x="17229" y="6414"/>
                    <a:pt x="18198" y="5723"/>
                  </a:cubicBezTo>
                  <a:cubicBezTo>
                    <a:pt x="21110" y="3647"/>
                    <a:pt x="14252" y="1"/>
                    <a:pt x="8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2859225" y="1411650"/>
              <a:ext cx="122350" cy="158000"/>
            </a:xfrm>
            <a:custGeom>
              <a:avLst/>
              <a:gdLst/>
              <a:ahLst/>
              <a:cxnLst/>
              <a:rect l="l" t="t" r="r" b="b"/>
              <a:pathLst>
                <a:path w="4894" h="6320" extrusionOk="0">
                  <a:moveTo>
                    <a:pt x="2644" y="0"/>
                  </a:moveTo>
                  <a:cubicBezTo>
                    <a:pt x="2290" y="0"/>
                    <a:pt x="1928" y="115"/>
                    <a:pt x="1586" y="416"/>
                  </a:cubicBezTo>
                  <a:cubicBezTo>
                    <a:pt x="0" y="1810"/>
                    <a:pt x="1289" y="6319"/>
                    <a:pt x="4499" y="6319"/>
                  </a:cubicBezTo>
                  <a:cubicBezTo>
                    <a:pt x="4562" y="6319"/>
                    <a:pt x="4627" y="6317"/>
                    <a:pt x="4692" y="6314"/>
                  </a:cubicBezTo>
                  <a:lnTo>
                    <a:pt x="4893" y="1251"/>
                  </a:lnTo>
                  <a:cubicBezTo>
                    <a:pt x="4893" y="1251"/>
                    <a:pt x="3811" y="0"/>
                    <a:pt x="2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3152600" y="1125475"/>
              <a:ext cx="272175" cy="158150"/>
            </a:xfrm>
            <a:custGeom>
              <a:avLst/>
              <a:gdLst/>
              <a:ahLst/>
              <a:cxnLst/>
              <a:rect l="l" t="t" r="r" b="b"/>
              <a:pathLst>
                <a:path w="10887" h="6326" extrusionOk="0">
                  <a:moveTo>
                    <a:pt x="7231" y="0"/>
                  </a:moveTo>
                  <a:cubicBezTo>
                    <a:pt x="6939" y="0"/>
                    <a:pt x="6628" y="68"/>
                    <a:pt x="6303" y="217"/>
                  </a:cubicBezTo>
                  <a:cubicBezTo>
                    <a:pt x="4586" y="1004"/>
                    <a:pt x="2706" y="1166"/>
                    <a:pt x="1449" y="1166"/>
                  </a:cubicBezTo>
                  <a:cubicBezTo>
                    <a:pt x="573" y="1166"/>
                    <a:pt x="0" y="1087"/>
                    <a:pt x="0" y="1087"/>
                  </a:cubicBezTo>
                  <a:lnTo>
                    <a:pt x="0" y="1087"/>
                  </a:lnTo>
                  <a:cubicBezTo>
                    <a:pt x="0" y="1087"/>
                    <a:pt x="3043" y="6326"/>
                    <a:pt x="6452" y="6326"/>
                  </a:cubicBezTo>
                  <a:cubicBezTo>
                    <a:pt x="6792" y="6326"/>
                    <a:pt x="7136" y="6274"/>
                    <a:pt x="7481" y="6159"/>
                  </a:cubicBezTo>
                  <a:cubicBezTo>
                    <a:pt x="10887" y="5024"/>
                    <a:pt x="9752" y="0"/>
                    <a:pt x="7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2981500" y="1442225"/>
              <a:ext cx="350925" cy="307375"/>
            </a:xfrm>
            <a:custGeom>
              <a:avLst/>
              <a:gdLst/>
              <a:ahLst/>
              <a:cxnLst/>
              <a:rect l="l" t="t" r="r" b="b"/>
              <a:pathLst>
                <a:path w="14037" h="12295" extrusionOk="0">
                  <a:moveTo>
                    <a:pt x="5976" y="4597"/>
                  </a:moveTo>
                  <a:cubicBezTo>
                    <a:pt x="5996" y="4597"/>
                    <a:pt x="6016" y="4597"/>
                    <a:pt x="6037" y="4598"/>
                  </a:cubicBezTo>
                  <a:cubicBezTo>
                    <a:pt x="6043" y="4599"/>
                    <a:pt x="6050" y="4600"/>
                    <a:pt x="6057" y="4600"/>
                  </a:cubicBezTo>
                  <a:cubicBezTo>
                    <a:pt x="6060" y="4600"/>
                    <a:pt x="6063" y="4600"/>
                    <a:pt x="6066" y="4600"/>
                  </a:cubicBezTo>
                  <a:cubicBezTo>
                    <a:pt x="7073" y="4649"/>
                    <a:pt x="8159" y="5118"/>
                    <a:pt x="9005" y="5387"/>
                  </a:cubicBezTo>
                  <a:cubicBezTo>
                    <a:pt x="9276" y="5474"/>
                    <a:pt x="9508" y="5508"/>
                    <a:pt x="9718" y="5508"/>
                  </a:cubicBezTo>
                  <a:cubicBezTo>
                    <a:pt x="10265" y="5508"/>
                    <a:pt x="10667" y="5273"/>
                    <a:pt x="11248" y="5105"/>
                  </a:cubicBezTo>
                  <a:cubicBezTo>
                    <a:pt x="11701" y="4972"/>
                    <a:pt x="12067" y="4920"/>
                    <a:pt x="12366" y="4920"/>
                  </a:cubicBezTo>
                  <a:cubicBezTo>
                    <a:pt x="12775" y="4920"/>
                    <a:pt x="13058" y="5018"/>
                    <a:pt x="13262" y="5142"/>
                  </a:cubicBezTo>
                  <a:lnTo>
                    <a:pt x="13262" y="5142"/>
                  </a:lnTo>
                  <a:cubicBezTo>
                    <a:pt x="13021" y="7803"/>
                    <a:pt x="11721" y="9173"/>
                    <a:pt x="10213" y="9349"/>
                  </a:cubicBezTo>
                  <a:cubicBezTo>
                    <a:pt x="10025" y="9371"/>
                    <a:pt x="9840" y="9381"/>
                    <a:pt x="9657" y="9381"/>
                  </a:cubicBezTo>
                  <a:cubicBezTo>
                    <a:pt x="7801" y="9381"/>
                    <a:pt x="6198" y="8285"/>
                    <a:pt x="4844" y="6843"/>
                  </a:cubicBezTo>
                  <a:cubicBezTo>
                    <a:pt x="4017" y="5960"/>
                    <a:pt x="4705" y="4597"/>
                    <a:pt x="5976" y="4597"/>
                  </a:cubicBezTo>
                  <a:close/>
                  <a:moveTo>
                    <a:pt x="1169" y="1"/>
                  </a:moveTo>
                  <a:lnTo>
                    <a:pt x="1" y="28"/>
                  </a:lnTo>
                  <a:cubicBezTo>
                    <a:pt x="1" y="28"/>
                    <a:pt x="231" y="4120"/>
                    <a:pt x="1398" y="7101"/>
                  </a:cubicBezTo>
                  <a:cubicBezTo>
                    <a:pt x="1770" y="8053"/>
                    <a:pt x="2307" y="8931"/>
                    <a:pt x="2989" y="9696"/>
                  </a:cubicBezTo>
                  <a:cubicBezTo>
                    <a:pt x="3827" y="10642"/>
                    <a:pt x="4873" y="11394"/>
                    <a:pt x="6069" y="11870"/>
                  </a:cubicBezTo>
                  <a:cubicBezTo>
                    <a:pt x="6749" y="12141"/>
                    <a:pt x="7402" y="12295"/>
                    <a:pt x="7967" y="12295"/>
                  </a:cubicBezTo>
                  <a:cubicBezTo>
                    <a:pt x="8061" y="12295"/>
                    <a:pt x="8154" y="12290"/>
                    <a:pt x="8243" y="12281"/>
                  </a:cubicBezTo>
                  <a:cubicBezTo>
                    <a:pt x="10030" y="12102"/>
                    <a:pt x="14022" y="9938"/>
                    <a:pt x="13584" y="5407"/>
                  </a:cubicBezTo>
                  <a:lnTo>
                    <a:pt x="13584" y="5407"/>
                  </a:lnTo>
                  <a:cubicBezTo>
                    <a:pt x="13588" y="5411"/>
                    <a:pt x="13592" y="5415"/>
                    <a:pt x="13596" y="5419"/>
                  </a:cubicBezTo>
                  <a:cubicBezTo>
                    <a:pt x="13732" y="5235"/>
                    <a:pt x="13915" y="4982"/>
                    <a:pt x="13980" y="4609"/>
                  </a:cubicBezTo>
                  <a:cubicBezTo>
                    <a:pt x="14023" y="4352"/>
                    <a:pt x="14036" y="4104"/>
                    <a:pt x="13950" y="3724"/>
                  </a:cubicBezTo>
                  <a:cubicBezTo>
                    <a:pt x="13861" y="3575"/>
                    <a:pt x="13699" y="3520"/>
                    <a:pt x="13480" y="3520"/>
                  </a:cubicBezTo>
                  <a:cubicBezTo>
                    <a:pt x="13220" y="3520"/>
                    <a:pt x="12881" y="3597"/>
                    <a:pt x="12490" y="3684"/>
                  </a:cubicBezTo>
                  <a:cubicBezTo>
                    <a:pt x="11739" y="3853"/>
                    <a:pt x="11004" y="3959"/>
                    <a:pt x="10277" y="3959"/>
                  </a:cubicBezTo>
                  <a:cubicBezTo>
                    <a:pt x="9498" y="3959"/>
                    <a:pt x="8729" y="3837"/>
                    <a:pt x="7961" y="3538"/>
                  </a:cubicBezTo>
                  <a:cubicBezTo>
                    <a:pt x="7412" y="3327"/>
                    <a:pt x="6802" y="3175"/>
                    <a:pt x="6172" y="3175"/>
                  </a:cubicBezTo>
                  <a:cubicBezTo>
                    <a:pt x="6129" y="3175"/>
                    <a:pt x="6085" y="3176"/>
                    <a:pt x="6041" y="3178"/>
                  </a:cubicBezTo>
                  <a:cubicBezTo>
                    <a:pt x="4742" y="3224"/>
                    <a:pt x="3574" y="3787"/>
                    <a:pt x="2831" y="4242"/>
                  </a:cubicBezTo>
                  <a:cubicBezTo>
                    <a:pt x="1611" y="2367"/>
                    <a:pt x="1169" y="1"/>
                    <a:pt x="1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2564700" y="2800825"/>
              <a:ext cx="399850" cy="1589175"/>
            </a:xfrm>
            <a:custGeom>
              <a:avLst/>
              <a:gdLst/>
              <a:ahLst/>
              <a:cxnLst/>
              <a:rect l="l" t="t" r="r" b="b"/>
              <a:pathLst>
                <a:path w="15994" h="63567" extrusionOk="0">
                  <a:moveTo>
                    <a:pt x="9753" y="1"/>
                  </a:moveTo>
                  <a:cubicBezTo>
                    <a:pt x="8770" y="1"/>
                    <a:pt x="7725" y="271"/>
                    <a:pt x="6658" y="808"/>
                  </a:cubicBezTo>
                  <a:cubicBezTo>
                    <a:pt x="0" y="4158"/>
                    <a:pt x="3144" y="17426"/>
                    <a:pt x="3144" y="17426"/>
                  </a:cubicBezTo>
                  <a:lnTo>
                    <a:pt x="6922" y="62895"/>
                  </a:lnTo>
                  <a:cubicBezTo>
                    <a:pt x="8238" y="63268"/>
                    <a:pt x="9202" y="63566"/>
                    <a:pt x="10242" y="63566"/>
                  </a:cubicBezTo>
                  <a:cubicBezTo>
                    <a:pt x="10854" y="63566"/>
                    <a:pt x="11492" y="63463"/>
                    <a:pt x="12244" y="63209"/>
                  </a:cubicBezTo>
                  <a:cubicBezTo>
                    <a:pt x="12244" y="63209"/>
                    <a:pt x="13112" y="58479"/>
                    <a:pt x="15203" y="32165"/>
                  </a:cubicBezTo>
                  <a:cubicBezTo>
                    <a:pt x="15312" y="30792"/>
                    <a:pt x="15994" y="17458"/>
                    <a:pt x="15994" y="10613"/>
                  </a:cubicBezTo>
                  <a:cubicBezTo>
                    <a:pt x="15994" y="3473"/>
                    <a:pt x="13275"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2670525" y="4346825"/>
              <a:ext cx="273075" cy="225300"/>
            </a:xfrm>
            <a:custGeom>
              <a:avLst/>
              <a:gdLst/>
              <a:ahLst/>
              <a:cxnLst/>
              <a:rect l="l" t="t" r="r" b="b"/>
              <a:pathLst>
                <a:path w="10923" h="9012" extrusionOk="0">
                  <a:moveTo>
                    <a:pt x="5266" y="1"/>
                  </a:moveTo>
                  <a:cubicBezTo>
                    <a:pt x="5018" y="1"/>
                    <a:pt x="4762" y="30"/>
                    <a:pt x="4498" y="95"/>
                  </a:cubicBezTo>
                  <a:cubicBezTo>
                    <a:pt x="3514" y="336"/>
                    <a:pt x="2703" y="1032"/>
                    <a:pt x="2253" y="1941"/>
                  </a:cubicBezTo>
                  <a:cubicBezTo>
                    <a:pt x="2087" y="2277"/>
                    <a:pt x="1869" y="2714"/>
                    <a:pt x="1598" y="3261"/>
                  </a:cubicBezTo>
                  <a:cubicBezTo>
                    <a:pt x="901" y="4663"/>
                    <a:pt x="1" y="8595"/>
                    <a:pt x="2996" y="8872"/>
                  </a:cubicBezTo>
                  <a:cubicBezTo>
                    <a:pt x="3925" y="8958"/>
                    <a:pt x="4791" y="9011"/>
                    <a:pt x="5579" y="9011"/>
                  </a:cubicBezTo>
                  <a:cubicBezTo>
                    <a:pt x="7971" y="9011"/>
                    <a:pt x="9643" y="8517"/>
                    <a:pt x="10184" y="6935"/>
                  </a:cubicBezTo>
                  <a:cubicBezTo>
                    <a:pt x="10923" y="4780"/>
                    <a:pt x="8011" y="1369"/>
                    <a:pt x="8011" y="1369"/>
                  </a:cubicBezTo>
                  <a:cubicBezTo>
                    <a:pt x="7358" y="631"/>
                    <a:pt x="6406" y="1"/>
                    <a:pt x="5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3109950" y="2800825"/>
              <a:ext cx="399825" cy="1598725"/>
            </a:xfrm>
            <a:custGeom>
              <a:avLst/>
              <a:gdLst/>
              <a:ahLst/>
              <a:cxnLst/>
              <a:rect l="l" t="t" r="r" b="b"/>
              <a:pathLst>
                <a:path w="15993" h="63949" extrusionOk="0">
                  <a:moveTo>
                    <a:pt x="6241" y="1"/>
                  </a:moveTo>
                  <a:cubicBezTo>
                    <a:pt x="2719" y="1"/>
                    <a:pt x="0" y="3473"/>
                    <a:pt x="0" y="10613"/>
                  </a:cubicBezTo>
                  <a:cubicBezTo>
                    <a:pt x="0" y="17458"/>
                    <a:pt x="682" y="30792"/>
                    <a:pt x="791" y="32165"/>
                  </a:cubicBezTo>
                  <a:cubicBezTo>
                    <a:pt x="2882" y="58479"/>
                    <a:pt x="3910" y="63203"/>
                    <a:pt x="3910" y="63203"/>
                  </a:cubicBezTo>
                  <a:cubicBezTo>
                    <a:pt x="5221" y="63645"/>
                    <a:pt x="6365" y="63949"/>
                    <a:pt x="7575" y="63949"/>
                  </a:cubicBezTo>
                  <a:cubicBezTo>
                    <a:pt x="8238" y="63949"/>
                    <a:pt x="8919" y="63858"/>
                    <a:pt x="9658" y="63648"/>
                  </a:cubicBezTo>
                  <a:lnTo>
                    <a:pt x="12851" y="17426"/>
                  </a:lnTo>
                  <a:cubicBezTo>
                    <a:pt x="12851" y="17426"/>
                    <a:pt x="15992" y="4158"/>
                    <a:pt x="9336" y="808"/>
                  </a:cubicBezTo>
                  <a:cubicBezTo>
                    <a:pt x="8270" y="271"/>
                    <a:pt x="7224" y="1"/>
                    <a:pt x="6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3142425" y="4346825"/>
              <a:ext cx="273075" cy="225300"/>
            </a:xfrm>
            <a:custGeom>
              <a:avLst/>
              <a:gdLst/>
              <a:ahLst/>
              <a:cxnLst/>
              <a:rect l="l" t="t" r="r" b="b"/>
              <a:pathLst>
                <a:path w="10923" h="9012" extrusionOk="0">
                  <a:moveTo>
                    <a:pt x="5267" y="1"/>
                  </a:moveTo>
                  <a:cubicBezTo>
                    <a:pt x="5019" y="1"/>
                    <a:pt x="4763" y="30"/>
                    <a:pt x="4499" y="95"/>
                  </a:cubicBezTo>
                  <a:cubicBezTo>
                    <a:pt x="3514" y="336"/>
                    <a:pt x="2703" y="1032"/>
                    <a:pt x="2253" y="1941"/>
                  </a:cubicBezTo>
                  <a:cubicBezTo>
                    <a:pt x="2087" y="2277"/>
                    <a:pt x="1869" y="2714"/>
                    <a:pt x="1597" y="3261"/>
                  </a:cubicBezTo>
                  <a:cubicBezTo>
                    <a:pt x="900" y="4663"/>
                    <a:pt x="0" y="8595"/>
                    <a:pt x="2996" y="8872"/>
                  </a:cubicBezTo>
                  <a:cubicBezTo>
                    <a:pt x="3925" y="8958"/>
                    <a:pt x="4791" y="9011"/>
                    <a:pt x="5578" y="9011"/>
                  </a:cubicBezTo>
                  <a:cubicBezTo>
                    <a:pt x="7971" y="9011"/>
                    <a:pt x="9643" y="8517"/>
                    <a:pt x="10184" y="6935"/>
                  </a:cubicBezTo>
                  <a:cubicBezTo>
                    <a:pt x="10922" y="4780"/>
                    <a:pt x="8011" y="1369"/>
                    <a:pt x="8011" y="1369"/>
                  </a:cubicBezTo>
                  <a:cubicBezTo>
                    <a:pt x="7357" y="631"/>
                    <a:pt x="6407" y="1"/>
                    <a:pt x="5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2825700" y="2228200"/>
              <a:ext cx="433300" cy="216650"/>
            </a:xfrm>
            <a:custGeom>
              <a:avLst/>
              <a:gdLst/>
              <a:ahLst/>
              <a:cxnLst/>
              <a:rect l="l" t="t" r="r" b="b"/>
              <a:pathLst>
                <a:path w="17332" h="8666" extrusionOk="0">
                  <a:moveTo>
                    <a:pt x="0" y="1"/>
                  </a:moveTo>
                  <a:cubicBezTo>
                    <a:pt x="0" y="4787"/>
                    <a:pt x="3880" y="8665"/>
                    <a:pt x="8666" y="8665"/>
                  </a:cubicBezTo>
                  <a:cubicBezTo>
                    <a:pt x="13451" y="8665"/>
                    <a:pt x="17331" y="4787"/>
                    <a:pt x="17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4172675" y="1876150"/>
              <a:ext cx="972450" cy="1366025"/>
            </a:xfrm>
            <a:custGeom>
              <a:avLst/>
              <a:gdLst/>
              <a:ahLst/>
              <a:cxnLst/>
              <a:rect l="l" t="t" r="r" b="b"/>
              <a:pathLst>
                <a:path w="38898" h="54641" extrusionOk="0">
                  <a:moveTo>
                    <a:pt x="7215" y="1"/>
                  </a:moveTo>
                  <a:cubicBezTo>
                    <a:pt x="3218" y="1"/>
                    <a:pt x="1" y="3218"/>
                    <a:pt x="1" y="7214"/>
                  </a:cubicBezTo>
                  <a:lnTo>
                    <a:pt x="1" y="47427"/>
                  </a:lnTo>
                  <a:cubicBezTo>
                    <a:pt x="1" y="51424"/>
                    <a:pt x="3218" y="54640"/>
                    <a:pt x="7215" y="54640"/>
                  </a:cubicBezTo>
                  <a:lnTo>
                    <a:pt x="31685" y="54640"/>
                  </a:lnTo>
                  <a:cubicBezTo>
                    <a:pt x="35681" y="54640"/>
                    <a:pt x="38898" y="51424"/>
                    <a:pt x="38898" y="47427"/>
                  </a:cubicBezTo>
                  <a:lnTo>
                    <a:pt x="38898" y="7214"/>
                  </a:lnTo>
                  <a:cubicBezTo>
                    <a:pt x="38898" y="3218"/>
                    <a:pt x="35681" y="1"/>
                    <a:pt x="31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4219675" y="3557300"/>
              <a:ext cx="863350" cy="41825"/>
            </a:xfrm>
            <a:custGeom>
              <a:avLst/>
              <a:gdLst/>
              <a:ahLst/>
              <a:cxnLst/>
              <a:rect l="l" t="t" r="r" b="b"/>
              <a:pathLst>
                <a:path w="34534" h="1673" extrusionOk="0">
                  <a:moveTo>
                    <a:pt x="0" y="1"/>
                  </a:moveTo>
                  <a:lnTo>
                    <a:pt x="0" y="1673"/>
                  </a:lnTo>
                  <a:lnTo>
                    <a:pt x="34533" y="1673"/>
                  </a:lnTo>
                  <a:lnTo>
                    <a:pt x="34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4219675" y="3741225"/>
              <a:ext cx="863350" cy="41850"/>
            </a:xfrm>
            <a:custGeom>
              <a:avLst/>
              <a:gdLst/>
              <a:ahLst/>
              <a:cxnLst/>
              <a:rect l="l" t="t" r="r" b="b"/>
              <a:pathLst>
                <a:path w="34534" h="1674" extrusionOk="0">
                  <a:moveTo>
                    <a:pt x="0" y="0"/>
                  </a:moveTo>
                  <a:lnTo>
                    <a:pt x="0" y="1674"/>
                  </a:lnTo>
                  <a:lnTo>
                    <a:pt x="34533" y="1674"/>
                  </a:lnTo>
                  <a:lnTo>
                    <a:pt x="345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4028700" y="3181150"/>
              <a:ext cx="297900" cy="1312925"/>
            </a:xfrm>
            <a:custGeom>
              <a:avLst/>
              <a:gdLst/>
              <a:ahLst/>
              <a:cxnLst/>
              <a:rect l="l" t="t" r="r" b="b"/>
              <a:pathLst>
                <a:path w="11916" h="52517" extrusionOk="0">
                  <a:moveTo>
                    <a:pt x="8281" y="1"/>
                  </a:moveTo>
                  <a:lnTo>
                    <a:pt x="0" y="52517"/>
                  </a:lnTo>
                  <a:lnTo>
                    <a:pt x="3725" y="52517"/>
                  </a:lnTo>
                  <a:lnTo>
                    <a:pt x="11916" y="573"/>
                  </a:lnTo>
                  <a:lnTo>
                    <a:pt x="8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4976050" y="3181150"/>
              <a:ext cx="297950" cy="1312925"/>
            </a:xfrm>
            <a:custGeom>
              <a:avLst/>
              <a:gdLst/>
              <a:ahLst/>
              <a:cxnLst/>
              <a:rect l="l" t="t" r="r" b="b"/>
              <a:pathLst>
                <a:path w="11918" h="52517" extrusionOk="0">
                  <a:moveTo>
                    <a:pt x="3636" y="1"/>
                  </a:moveTo>
                  <a:lnTo>
                    <a:pt x="0" y="573"/>
                  </a:lnTo>
                  <a:lnTo>
                    <a:pt x="8191" y="52517"/>
                  </a:lnTo>
                  <a:lnTo>
                    <a:pt x="11917" y="52517"/>
                  </a:lnTo>
                  <a:lnTo>
                    <a:pt x="3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4306425" y="1755225"/>
              <a:ext cx="722300" cy="1101825"/>
            </a:xfrm>
            <a:custGeom>
              <a:avLst/>
              <a:gdLst/>
              <a:ahLst/>
              <a:cxnLst/>
              <a:rect l="l" t="t" r="r" b="b"/>
              <a:pathLst>
                <a:path w="28892" h="44073" extrusionOk="0">
                  <a:moveTo>
                    <a:pt x="15181" y="0"/>
                  </a:moveTo>
                  <a:cubicBezTo>
                    <a:pt x="13929" y="0"/>
                    <a:pt x="12769" y="88"/>
                    <a:pt x="11629" y="264"/>
                  </a:cubicBezTo>
                  <a:cubicBezTo>
                    <a:pt x="9103" y="657"/>
                    <a:pt x="6672" y="1490"/>
                    <a:pt x="3541" y="2788"/>
                  </a:cubicBezTo>
                  <a:lnTo>
                    <a:pt x="5111" y="26204"/>
                  </a:lnTo>
                  <a:lnTo>
                    <a:pt x="1" y="42460"/>
                  </a:lnTo>
                  <a:cubicBezTo>
                    <a:pt x="1" y="42460"/>
                    <a:pt x="12636" y="44072"/>
                    <a:pt x="21729" y="44072"/>
                  </a:cubicBezTo>
                  <a:cubicBezTo>
                    <a:pt x="24669" y="44072"/>
                    <a:pt x="27239" y="43904"/>
                    <a:pt x="28892" y="43458"/>
                  </a:cubicBezTo>
                  <a:lnTo>
                    <a:pt x="25456" y="25751"/>
                  </a:lnTo>
                  <a:lnTo>
                    <a:pt x="27836" y="2631"/>
                  </a:lnTo>
                  <a:cubicBezTo>
                    <a:pt x="25565" y="1675"/>
                    <a:pt x="23200" y="956"/>
                    <a:pt x="20782" y="514"/>
                  </a:cubicBezTo>
                  <a:cubicBezTo>
                    <a:pt x="19673" y="311"/>
                    <a:pt x="18554" y="167"/>
                    <a:pt x="17430" y="85"/>
                  </a:cubicBezTo>
                  <a:cubicBezTo>
                    <a:pt x="16641" y="29"/>
                    <a:pt x="15896" y="0"/>
                    <a:pt x="1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4564375" y="1755250"/>
              <a:ext cx="261600" cy="124225"/>
            </a:xfrm>
            <a:custGeom>
              <a:avLst/>
              <a:gdLst/>
              <a:ahLst/>
              <a:cxnLst/>
              <a:rect l="l" t="t" r="r" b="b"/>
              <a:pathLst>
                <a:path w="10464" h="4969" extrusionOk="0">
                  <a:moveTo>
                    <a:pt x="4862" y="1"/>
                  </a:moveTo>
                  <a:cubicBezTo>
                    <a:pt x="3609" y="1"/>
                    <a:pt x="2450" y="88"/>
                    <a:pt x="1309" y="264"/>
                  </a:cubicBezTo>
                  <a:cubicBezTo>
                    <a:pt x="873" y="1274"/>
                    <a:pt x="1" y="4092"/>
                    <a:pt x="3479" y="4838"/>
                  </a:cubicBezTo>
                  <a:cubicBezTo>
                    <a:pt x="3893" y="4927"/>
                    <a:pt x="4293" y="4968"/>
                    <a:pt x="4679" y="4968"/>
                  </a:cubicBezTo>
                  <a:cubicBezTo>
                    <a:pt x="7605" y="4968"/>
                    <a:pt x="9692" y="2593"/>
                    <a:pt x="10464" y="514"/>
                  </a:cubicBezTo>
                  <a:cubicBezTo>
                    <a:pt x="9355" y="310"/>
                    <a:pt x="8236" y="167"/>
                    <a:pt x="7110" y="86"/>
                  </a:cubicBezTo>
                  <a:cubicBezTo>
                    <a:pt x="6321" y="29"/>
                    <a:pt x="5576" y="1"/>
                    <a:pt x="4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4675525" y="4250800"/>
              <a:ext cx="123775" cy="101625"/>
            </a:xfrm>
            <a:custGeom>
              <a:avLst/>
              <a:gdLst/>
              <a:ahLst/>
              <a:cxnLst/>
              <a:rect l="l" t="t" r="r" b="b"/>
              <a:pathLst>
                <a:path w="4951" h="4065" extrusionOk="0">
                  <a:moveTo>
                    <a:pt x="0" y="0"/>
                  </a:moveTo>
                  <a:lnTo>
                    <a:pt x="416" y="3752"/>
                  </a:lnTo>
                  <a:lnTo>
                    <a:pt x="4950" y="4065"/>
                  </a:lnTo>
                  <a:lnTo>
                    <a:pt x="4950" y="4065"/>
                  </a:lnTo>
                  <a:lnTo>
                    <a:pt x="4742" y="730"/>
                  </a:lnTo>
                  <a:lnTo>
                    <a:pt x="0" y="0"/>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4636825" y="4334550"/>
              <a:ext cx="246275" cy="207750"/>
            </a:xfrm>
            <a:custGeom>
              <a:avLst/>
              <a:gdLst/>
              <a:ahLst/>
              <a:cxnLst/>
              <a:rect l="l" t="t" r="r" b="b"/>
              <a:pathLst>
                <a:path w="9851" h="8310" extrusionOk="0">
                  <a:moveTo>
                    <a:pt x="3772" y="1"/>
                  </a:moveTo>
                  <a:cubicBezTo>
                    <a:pt x="3152" y="1"/>
                    <a:pt x="2549" y="128"/>
                    <a:pt x="1964" y="402"/>
                  </a:cubicBezTo>
                  <a:cubicBezTo>
                    <a:pt x="1964" y="402"/>
                    <a:pt x="1084" y="1183"/>
                    <a:pt x="713" y="2682"/>
                  </a:cubicBezTo>
                  <a:cubicBezTo>
                    <a:pt x="341" y="4180"/>
                    <a:pt x="0" y="7990"/>
                    <a:pt x="3205" y="8203"/>
                  </a:cubicBezTo>
                  <a:cubicBezTo>
                    <a:pt x="4051" y="8260"/>
                    <a:pt x="4891" y="8309"/>
                    <a:pt x="5671" y="8309"/>
                  </a:cubicBezTo>
                  <a:cubicBezTo>
                    <a:pt x="7849" y="8309"/>
                    <a:pt x="9568" y="7927"/>
                    <a:pt x="9688" y="6261"/>
                  </a:cubicBezTo>
                  <a:cubicBezTo>
                    <a:pt x="9850" y="3998"/>
                    <a:pt x="6498" y="715"/>
                    <a:pt x="6498" y="715"/>
                  </a:cubicBezTo>
                  <a:cubicBezTo>
                    <a:pt x="5561" y="257"/>
                    <a:pt x="4650" y="1"/>
                    <a:pt x="3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4221900" y="2694000"/>
              <a:ext cx="689950" cy="1600200"/>
            </a:xfrm>
            <a:custGeom>
              <a:avLst/>
              <a:gdLst/>
              <a:ahLst/>
              <a:cxnLst/>
              <a:rect l="l" t="t" r="r" b="b"/>
              <a:pathLst>
                <a:path w="27598" h="64008" extrusionOk="0">
                  <a:moveTo>
                    <a:pt x="15227" y="0"/>
                  </a:moveTo>
                  <a:cubicBezTo>
                    <a:pt x="12016" y="0"/>
                    <a:pt x="6007" y="291"/>
                    <a:pt x="3501" y="2342"/>
                  </a:cubicBezTo>
                  <a:cubicBezTo>
                    <a:pt x="0" y="5205"/>
                    <a:pt x="704" y="13425"/>
                    <a:pt x="4271" y="15668"/>
                  </a:cubicBezTo>
                  <a:cubicBezTo>
                    <a:pt x="7836" y="17911"/>
                    <a:pt x="13915" y="22321"/>
                    <a:pt x="13915" y="22321"/>
                  </a:cubicBezTo>
                  <a:lnTo>
                    <a:pt x="17336" y="63370"/>
                  </a:lnTo>
                  <a:lnTo>
                    <a:pt x="23461" y="64008"/>
                  </a:lnTo>
                  <a:cubicBezTo>
                    <a:pt x="23461" y="64008"/>
                    <a:pt x="27597" y="22321"/>
                    <a:pt x="25211" y="14842"/>
                  </a:cubicBezTo>
                  <a:cubicBezTo>
                    <a:pt x="22825" y="7364"/>
                    <a:pt x="17336" y="46"/>
                    <a:pt x="17336" y="46"/>
                  </a:cubicBezTo>
                  <a:cubicBezTo>
                    <a:pt x="17336" y="46"/>
                    <a:pt x="16502" y="0"/>
                    <a:pt x="15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209075" y="3918550"/>
              <a:ext cx="148575" cy="130325"/>
            </a:xfrm>
            <a:custGeom>
              <a:avLst/>
              <a:gdLst/>
              <a:ahLst/>
              <a:cxnLst/>
              <a:rect l="l" t="t" r="r" b="b"/>
              <a:pathLst>
                <a:path w="5943" h="5213" extrusionOk="0">
                  <a:moveTo>
                    <a:pt x="1043" y="1"/>
                  </a:moveTo>
                  <a:lnTo>
                    <a:pt x="1" y="4379"/>
                  </a:lnTo>
                  <a:lnTo>
                    <a:pt x="4222" y="5212"/>
                  </a:lnTo>
                  <a:lnTo>
                    <a:pt x="5943" y="1305"/>
                  </a:lnTo>
                  <a:lnTo>
                    <a:pt x="1043" y="1"/>
                  </a:lnTo>
                  <a:close/>
                </a:path>
              </a:pathLst>
            </a:custGeom>
            <a:solidFill>
              <a:srgbClr val="FDB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4201825" y="2665025"/>
              <a:ext cx="900700" cy="1326850"/>
            </a:xfrm>
            <a:custGeom>
              <a:avLst/>
              <a:gdLst/>
              <a:ahLst/>
              <a:cxnLst/>
              <a:rect l="l" t="t" r="r" b="b"/>
              <a:pathLst>
                <a:path w="36028" h="53074" extrusionOk="0">
                  <a:moveTo>
                    <a:pt x="19585" y="0"/>
                  </a:moveTo>
                  <a:cubicBezTo>
                    <a:pt x="17319" y="0"/>
                    <a:pt x="14489" y="626"/>
                    <a:pt x="12410" y="3193"/>
                  </a:cubicBezTo>
                  <a:cubicBezTo>
                    <a:pt x="8353" y="8205"/>
                    <a:pt x="0" y="50925"/>
                    <a:pt x="0" y="50925"/>
                  </a:cubicBezTo>
                  <a:lnTo>
                    <a:pt x="6683" y="53073"/>
                  </a:lnTo>
                  <a:lnTo>
                    <a:pt x="21188" y="14861"/>
                  </a:lnTo>
                  <a:cubicBezTo>
                    <a:pt x="21188" y="14861"/>
                    <a:pt x="25354" y="17239"/>
                    <a:pt x="29111" y="17239"/>
                  </a:cubicBezTo>
                  <a:cubicBezTo>
                    <a:pt x="31782" y="17239"/>
                    <a:pt x="34245" y="16038"/>
                    <a:pt x="34859" y="11929"/>
                  </a:cubicBezTo>
                  <a:cubicBezTo>
                    <a:pt x="36027" y="4101"/>
                    <a:pt x="23389" y="568"/>
                    <a:pt x="23389" y="568"/>
                  </a:cubicBezTo>
                  <a:cubicBezTo>
                    <a:pt x="23389" y="568"/>
                    <a:pt x="21742" y="0"/>
                    <a:pt x="19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3971100" y="3989500"/>
              <a:ext cx="361925" cy="404975"/>
            </a:xfrm>
            <a:custGeom>
              <a:avLst/>
              <a:gdLst/>
              <a:ahLst/>
              <a:cxnLst/>
              <a:rect l="l" t="t" r="r" b="b"/>
              <a:pathLst>
                <a:path w="14477" h="16199" extrusionOk="0">
                  <a:moveTo>
                    <a:pt x="9887" y="1"/>
                  </a:moveTo>
                  <a:cubicBezTo>
                    <a:pt x="9887" y="1"/>
                    <a:pt x="6633" y="5789"/>
                    <a:pt x="3318" y="9781"/>
                  </a:cubicBezTo>
                  <a:cubicBezTo>
                    <a:pt x="1" y="13776"/>
                    <a:pt x="1426" y="16199"/>
                    <a:pt x="4084" y="16199"/>
                  </a:cubicBezTo>
                  <a:cubicBezTo>
                    <a:pt x="4758" y="16199"/>
                    <a:pt x="5513" y="16043"/>
                    <a:pt x="6289" y="15716"/>
                  </a:cubicBezTo>
                  <a:cubicBezTo>
                    <a:pt x="10121" y="14104"/>
                    <a:pt x="12282" y="9333"/>
                    <a:pt x="13380" y="7988"/>
                  </a:cubicBezTo>
                  <a:cubicBezTo>
                    <a:pt x="14476" y="6643"/>
                    <a:pt x="14290" y="1126"/>
                    <a:pt x="14290" y="1126"/>
                  </a:cubicBezTo>
                  <a:lnTo>
                    <a:pt x="14290" y="1126"/>
                  </a:lnTo>
                  <a:cubicBezTo>
                    <a:pt x="13905" y="1164"/>
                    <a:pt x="13553" y="1181"/>
                    <a:pt x="13229" y="1181"/>
                  </a:cubicBezTo>
                  <a:cubicBezTo>
                    <a:pt x="10522" y="1181"/>
                    <a:pt x="9887" y="1"/>
                    <a:pt x="9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4675025" y="994975"/>
              <a:ext cx="284575" cy="272700"/>
            </a:xfrm>
            <a:custGeom>
              <a:avLst/>
              <a:gdLst/>
              <a:ahLst/>
              <a:cxnLst/>
              <a:rect l="l" t="t" r="r" b="b"/>
              <a:pathLst>
                <a:path w="11383" h="10908" extrusionOk="0">
                  <a:moveTo>
                    <a:pt x="5689" y="1"/>
                  </a:moveTo>
                  <a:cubicBezTo>
                    <a:pt x="3123" y="1"/>
                    <a:pt x="908" y="1800"/>
                    <a:pt x="366" y="4285"/>
                  </a:cubicBezTo>
                  <a:cubicBezTo>
                    <a:pt x="315" y="4517"/>
                    <a:pt x="280" y="4752"/>
                    <a:pt x="260" y="4987"/>
                  </a:cubicBezTo>
                  <a:cubicBezTo>
                    <a:pt x="0" y="7989"/>
                    <a:pt x="2223" y="10630"/>
                    <a:pt x="5225" y="10887"/>
                  </a:cubicBezTo>
                  <a:cubicBezTo>
                    <a:pt x="5384" y="10901"/>
                    <a:pt x="5542" y="10908"/>
                    <a:pt x="5699" y="10908"/>
                  </a:cubicBezTo>
                  <a:cubicBezTo>
                    <a:pt x="8499" y="10908"/>
                    <a:pt x="10880" y="8765"/>
                    <a:pt x="11125" y="5922"/>
                  </a:cubicBezTo>
                  <a:cubicBezTo>
                    <a:pt x="11383" y="2921"/>
                    <a:pt x="9161" y="279"/>
                    <a:pt x="6160" y="21"/>
                  </a:cubicBezTo>
                  <a:cubicBezTo>
                    <a:pt x="6002" y="7"/>
                    <a:pt x="5845" y="1"/>
                    <a:pt x="56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4675025" y="1102075"/>
              <a:ext cx="198325" cy="165625"/>
            </a:xfrm>
            <a:custGeom>
              <a:avLst/>
              <a:gdLst/>
              <a:ahLst/>
              <a:cxnLst/>
              <a:rect l="l" t="t" r="r" b="b"/>
              <a:pathLst>
                <a:path w="7933" h="6625" extrusionOk="0">
                  <a:moveTo>
                    <a:pt x="366" y="1"/>
                  </a:moveTo>
                  <a:cubicBezTo>
                    <a:pt x="315" y="233"/>
                    <a:pt x="280" y="468"/>
                    <a:pt x="260" y="703"/>
                  </a:cubicBezTo>
                  <a:cubicBezTo>
                    <a:pt x="0" y="3705"/>
                    <a:pt x="2223" y="6346"/>
                    <a:pt x="5225" y="6603"/>
                  </a:cubicBezTo>
                  <a:cubicBezTo>
                    <a:pt x="5383" y="6617"/>
                    <a:pt x="5541" y="6624"/>
                    <a:pt x="5698" y="6624"/>
                  </a:cubicBezTo>
                  <a:cubicBezTo>
                    <a:pt x="6467" y="6624"/>
                    <a:pt x="7229" y="6460"/>
                    <a:pt x="7932" y="6143"/>
                  </a:cubicBezTo>
                  <a:cubicBezTo>
                    <a:pt x="6478" y="1302"/>
                    <a:pt x="2061" y="234"/>
                    <a:pt x="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4370150" y="1433600"/>
              <a:ext cx="119225" cy="319200"/>
            </a:xfrm>
            <a:custGeom>
              <a:avLst/>
              <a:gdLst/>
              <a:ahLst/>
              <a:cxnLst/>
              <a:rect l="l" t="t" r="r" b="b"/>
              <a:pathLst>
                <a:path w="4769" h="12768" extrusionOk="0">
                  <a:moveTo>
                    <a:pt x="390" y="1"/>
                  </a:moveTo>
                  <a:cubicBezTo>
                    <a:pt x="237" y="1"/>
                    <a:pt x="103" y="45"/>
                    <a:pt x="0" y="140"/>
                  </a:cubicBezTo>
                  <a:cubicBezTo>
                    <a:pt x="0" y="140"/>
                    <a:pt x="303" y="4499"/>
                    <a:pt x="1448" y="6908"/>
                  </a:cubicBezTo>
                  <a:cubicBezTo>
                    <a:pt x="2714" y="9566"/>
                    <a:pt x="3564" y="9998"/>
                    <a:pt x="3362" y="12768"/>
                  </a:cubicBezTo>
                  <a:cubicBezTo>
                    <a:pt x="3362" y="12768"/>
                    <a:pt x="4768" y="11406"/>
                    <a:pt x="4538" y="9984"/>
                  </a:cubicBezTo>
                  <a:cubicBezTo>
                    <a:pt x="4307" y="8562"/>
                    <a:pt x="1952" y="4888"/>
                    <a:pt x="2497" y="3140"/>
                  </a:cubicBezTo>
                  <a:cubicBezTo>
                    <a:pt x="2964" y="1637"/>
                    <a:pt x="1324" y="1"/>
                    <a:pt x="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4361500" y="1112650"/>
              <a:ext cx="540500" cy="493975"/>
            </a:xfrm>
            <a:custGeom>
              <a:avLst/>
              <a:gdLst/>
              <a:ahLst/>
              <a:cxnLst/>
              <a:rect l="l" t="t" r="r" b="b"/>
              <a:pathLst>
                <a:path w="21620" h="19759" extrusionOk="0">
                  <a:moveTo>
                    <a:pt x="10882" y="0"/>
                  </a:moveTo>
                  <a:cubicBezTo>
                    <a:pt x="10741" y="0"/>
                    <a:pt x="10598" y="3"/>
                    <a:pt x="10454" y="8"/>
                  </a:cubicBezTo>
                  <a:cubicBezTo>
                    <a:pt x="4349" y="229"/>
                    <a:pt x="1635" y="2981"/>
                    <a:pt x="735" y="5904"/>
                  </a:cubicBezTo>
                  <a:cubicBezTo>
                    <a:pt x="354" y="7137"/>
                    <a:pt x="1" y="9778"/>
                    <a:pt x="136" y="11091"/>
                  </a:cubicBezTo>
                  <a:cubicBezTo>
                    <a:pt x="260" y="12293"/>
                    <a:pt x="399" y="13452"/>
                    <a:pt x="552" y="14569"/>
                  </a:cubicBezTo>
                  <a:cubicBezTo>
                    <a:pt x="959" y="17545"/>
                    <a:pt x="3508" y="19759"/>
                    <a:pt x="6511" y="19759"/>
                  </a:cubicBezTo>
                  <a:lnTo>
                    <a:pt x="15428" y="19759"/>
                  </a:lnTo>
                  <a:cubicBezTo>
                    <a:pt x="18703" y="19759"/>
                    <a:pt x="21369" y="17138"/>
                    <a:pt x="21442" y="13862"/>
                  </a:cubicBezTo>
                  <a:cubicBezTo>
                    <a:pt x="21444" y="13841"/>
                    <a:pt x="21444" y="13818"/>
                    <a:pt x="21444" y="13796"/>
                  </a:cubicBezTo>
                  <a:cubicBezTo>
                    <a:pt x="21620" y="6224"/>
                    <a:pt x="17816" y="0"/>
                    <a:pt x="10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4612625" y="1615425"/>
              <a:ext cx="167300" cy="200150"/>
            </a:xfrm>
            <a:custGeom>
              <a:avLst/>
              <a:gdLst/>
              <a:ahLst/>
              <a:cxnLst/>
              <a:rect l="l" t="t" r="r" b="b"/>
              <a:pathLst>
                <a:path w="6692" h="8006" extrusionOk="0">
                  <a:moveTo>
                    <a:pt x="5550" y="0"/>
                  </a:moveTo>
                  <a:cubicBezTo>
                    <a:pt x="5055" y="0"/>
                    <a:pt x="4456" y="170"/>
                    <a:pt x="3834" y="408"/>
                  </a:cubicBezTo>
                  <a:cubicBezTo>
                    <a:pt x="2925" y="750"/>
                    <a:pt x="1965" y="1243"/>
                    <a:pt x="1209" y="1552"/>
                  </a:cubicBezTo>
                  <a:cubicBezTo>
                    <a:pt x="494" y="1848"/>
                    <a:pt x="1" y="2083"/>
                    <a:pt x="1" y="2083"/>
                  </a:cubicBezTo>
                  <a:lnTo>
                    <a:pt x="319" y="3866"/>
                  </a:lnTo>
                  <a:lnTo>
                    <a:pt x="677" y="5879"/>
                  </a:lnTo>
                  <a:lnTo>
                    <a:pt x="984" y="7620"/>
                  </a:lnTo>
                  <a:cubicBezTo>
                    <a:pt x="1471" y="7895"/>
                    <a:pt x="1996" y="8005"/>
                    <a:pt x="2523" y="8005"/>
                  </a:cubicBezTo>
                  <a:cubicBezTo>
                    <a:pt x="3103" y="8005"/>
                    <a:pt x="3685" y="7872"/>
                    <a:pt x="4222" y="7680"/>
                  </a:cubicBezTo>
                  <a:cubicBezTo>
                    <a:pt x="5602" y="7188"/>
                    <a:pt x="6691" y="6310"/>
                    <a:pt x="6691" y="6310"/>
                  </a:cubicBezTo>
                  <a:lnTo>
                    <a:pt x="6679" y="6170"/>
                  </a:lnTo>
                  <a:lnTo>
                    <a:pt x="6625" y="5510"/>
                  </a:lnTo>
                  <a:lnTo>
                    <a:pt x="6264" y="1065"/>
                  </a:lnTo>
                  <a:lnTo>
                    <a:pt x="6189" y="133"/>
                  </a:lnTo>
                  <a:cubicBezTo>
                    <a:pt x="6007" y="40"/>
                    <a:pt x="5791" y="0"/>
                    <a:pt x="5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4612675" y="1643650"/>
              <a:ext cx="122975" cy="118800"/>
            </a:xfrm>
            <a:custGeom>
              <a:avLst/>
              <a:gdLst/>
              <a:ahLst/>
              <a:cxnLst/>
              <a:rect l="l" t="t" r="r" b="b"/>
              <a:pathLst>
                <a:path w="4919" h="4752" extrusionOk="0">
                  <a:moveTo>
                    <a:pt x="4919" y="0"/>
                  </a:moveTo>
                  <a:lnTo>
                    <a:pt x="1207" y="423"/>
                  </a:lnTo>
                  <a:cubicBezTo>
                    <a:pt x="490" y="719"/>
                    <a:pt x="1" y="955"/>
                    <a:pt x="1" y="955"/>
                  </a:cubicBezTo>
                  <a:lnTo>
                    <a:pt x="675" y="4751"/>
                  </a:lnTo>
                  <a:cubicBezTo>
                    <a:pt x="3187" y="3842"/>
                    <a:pt x="4919" y="0"/>
                    <a:pt x="4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4390300" y="1298250"/>
              <a:ext cx="422125" cy="419175"/>
            </a:xfrm>
            <a:custGeom>
              <a:avLst/>
              <a:gdLst/>
              <a:ahLst/>
              <a:cxnLst/>
              <a:rect l="l" t="t" r="r" b="b"/>
              <a:pathLst>
                <a:path w="16885" h="16767" extrusionOk="0">
                  <a:moveTo>
                    <a:pt x="13698" y="0"/>
                  </a:moveTo>
                  <a:lnTo>
                    <a:pt x="11331" y="22"/>
                  </a:lnTo>
                  <a:lnTo>
                    <a:pt x="122" y="125"/>
                  </a:lnTo>
                  <a:cubicBezTo>
                    <a:pt x="122" y="125"/>
                    <a:pt x="108" y="293"/>
                    <a:pt x="90" y="598"/>
                  </a:cubicBezTo>
                  <a:cubicBezTo>
                    <a:pt x="53" y="1258"/>
                    <a:pt x="1" y="2558"/>
                    <a:pt x="39" y="4144"/>
                  </a:cubicBezTo>
                  <a:cubicBezTo>
                    <a:pt x="42" y="4264"/>
                    <a:pt x="45" y="4382"/>
                    <a:pt x="50" y="4507"/>
                  </a:cubicBezTo>
                  <a:cubicBezTo>
                    <a:pt x="191" y="8915"/>
                    <a:pt x="1069" y="15231"/>
                    <a:pt x="4828" y="16408"/>
                  </a:cubicBezTo>
                  <a:cubicBezTo>
                    <a:pt x="5627" y="16659"/>
                    <a:pt x="6431" y="16767"/>
                    <a:pt x="7223" y="16767"/>
                  </a:cubicBezTo>
                  <a:cubicBezTo>
                    <a:pt x="7897" y="16767"/>
                    <a:pt x="8563" y="16688"/>
                    <a:pt x="9210" y="16553"/>
                  </a:cubicBezTo>
                  <a:cubicBezTo>
                    <a:pt x="10554" y="16272"/>
                    <a:pt x="11814" y="15746"/>
                    <a:pt x="12911" y="15161"/>
                  </a:cubicBezTo>
                  <a:cubicBezTo>
                    <a:pt x="13691" y="14742"/>
                    <a:pt x="14440" y="14271"/>
                    <a:pt x="15157" y="13752"/>
                  </a:cubicBezTo>
                  <a:cubicBezTo>
                    <a:pt x="15656" y="13391"/>
                    <a:pt x="16063" y="13064"/>
                    <a:pt x="16347" y="12823"/>
                  </a:cubicBezTo>
                  <a:cubicBezTo>
                    <a:pt x="16654" y="12562"/>
                    <a:pt x="16823" y="12398"/>
                    <a:pt x="16823" y="12398"/>
                  </a:cubicBezTo>
                  <a:cubicBezTo>
                    <a:pt x="16823" y="12398"/>
                    <a:pt x="16885" y="11443"/>
                    <a:pt x="16866" y="10056"/>
                  </a:cubicBezTo>
                  <a:cubicBezTo>
                    <a:pt x="16846" y="8582"/>
                    <a:pt x="16739" y="6621"/>
                    <a:pt x="16376" y="4806"/>
                  </a:cubicBezTo>
                  <a:cubicBezTo>
                    <a:pt x="15943" y="2634"/>
                    <a:pt x="15146" y="670"/>
                    <a:pt x="13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4752775" y="1417700"/>
              <a:ext cx="116675" cy="164600"/>
            </a:xfrm>
            <a:custGeom>
              <a:avLst/>
              <a:gdLst/>
              <a:ahLst/>
              <a:cxnLst/>
              <a:rect l="l" t="t" r="r" b="b"/>
              <a:pathLst>
                <a:path w="4667" h="6584" extrusionOk="0">
                  <a:moveTo>
                    <a:pt x="1969" y="0"/>
                  </a:moveTo>
                  <a:cubicBezTo>
                    <a:pt x="848" y="0"/>
                    <a:pt x="1" y="1401"/>
                    <a:pt x="1" y="1401"/>
                  </a:cubicBezTo>
                  <a:lnTo>
                    <a:pt x="452" y="6583"/>
                  </a:lnTo>
                  <a:cubicBezTo>
                    <a:pt x="462" y="6583"/>
                    <a:pt x="472" y="6583"/>
                    <a:pt x="482" y="6583"/>
                  </a:cubicBezTo>
                  <a:cubicBezTo>
                    <a:pt x="3901" y="6583"/>
                    <a:pt x="4667" y="1752"/>
                    <a:pt x="2944" y="377"/>
                  </a:cubicBezTo>
                  <a:cubicBezTo>
                    <a:pt x="2607" y="106"/>
                    <a:pt x="2277" y="0"/>
                    <a:pt x="1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4382250" y="1293625"/>
              <a:ext cx="430050" cy="191725"/>
            </a:xfrm>
            <a:custGeom>
              <a:avLst/>
              <a:gdLst/>
              <a:ahLst/>
              <a:cxnLst/>
              <a:rect l="l" t="t" r="r" b="b"/>
              <a:pathLst>
                <a:path w="17202" h="7669" extrusionOk="0">
                  <a:moveTo>
                    <a:pt x="13947" y="1"/>
                  </a:moveTo>
                  <a:lnTo>
                    <a:pt x="32" y="128"/>
                  </a:lnTo>
                  <a:cubicBezTo>
                    <a:pt x="32" y="128"/>
                    <a:pt x="18" y="302"/>
                    <a:pt x="0" y="614"/>
                  </a:cubicBezTo>
                  <a:cubicBezTo>
                    <a:pt x="35" y="2097"/>
                    <a:pt x="2635" y="3582"/>
                    <a:pt x="12129" y="3666"/>
                  </a:cubicBezTo>
                  <a:cubicBezTo>
                    <a:pt x="12129" y="3666"/>
                    <a:pt x="12132" y="7669"/>
                    <a:pt x="13768" y="7669"/>
                  </a:cubicBezTo>
                  <a:cubicBezTo>
                    <a:pt x="13842" y="7669"/>
                    <a:pt x="13920" y="7660"/>
                    <a:pt x="14002" y="7643"/>
                  </a:cubicBezTo>
                  <a:cubicBezTo>
                    <a:pt x="14447" y="7548"/>
                    <a:pt x="14885" y="5017"/>
                    <a:pt x="16695" y="4898"/>
                  </a:cubicBezTo>
                  <a:cubicBezTo>
                    <a:pt x="17202" y="753"/>
                    <a:pt x="15416" y="675"/>
                    <a:pt x="13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4676925" y="1383775"/>
              <a:ext cx="118150" cy="312650"/>
            </a:xfrm>
            <a:custGeom>
              <a:avLst/>
              <a:gdLst/>
              <a:ahLst/>
              <a:cxnLst/>
              <a:rect l="l" t="t" r="r" b="b"/>
              <a:pathLst>
                <a:path w="4726" h="12506" extrusionOk="0">
                  <a:moveTo>
                    <a:pt x="870" y="1"/>
                  </a:moveTo>
                  <a:cubicBezTo>
                    <a:pt x="715" y="1"/>
                    <a:pt x="573" y="50"/>
                    <a:pt x="458" y="157"/>
                  </a:cubicBezTo>
                  <a:cubicBezTo>
                    <a:pt x="458" y="157"/>
                    <a:pt x="1" y="4378"/>
                    <a:pt x="1406" y="6646"/>
                  </a:cubicBezTo>
                  <a:cubicBezTo>
                    <a:pt x="2811" y="8914"/>
                    <a:pt x="4079" y="9767"/>
                    <a:pt x="3319" y="12505"/>
                  </a:cubicBezTo>
                  <a:cubicBezTo>
                    <a:pt x="3319" y="12505"/>
                    <a:pt x="4726" y="11143"/>
                    <a:pt x="4495" y="9721"/>
                  </a:cubicBezTo>
                  <a:cubicBezTo>
                    <a:pt x="4263" y="8299"/>
                    <a:pt x="1909" y="4627"/>
                    <a:pt x="2453" y="2878"/>
                  </a:cubicBezTo>
                  <a:cubicBezTo>
                    <a:pt x="2912" y="1404"/>
                    <a:pt x="1700"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4751600" y="1821075"/>
              <a:ext cx="525875" cy="623525"/>
            </a:xfrm>
            <a:custGeom>
              <a:avLst/>
              <a:gdLst/>
              <a:ahLst/>
              <a:cxnLst/>
              <a:rect l="l" t="t" r="r" b="b"/>
              <a:pathLst>
                <a:path w="21035" h="24941" extrusionOk="0">
                  <a:moveTo>
                    <a:pt x="10027" y="0"/>
                  </a:moveTo>
                  <a:cubicBezTo>
                    <a:pt x="7122" y="4880"/>
                    <a:pt x="9493" y="11544"/>
                    <a:pt x="9493" y="11544"/>
                  </a:cubicBezTo>
                  <a:lnTo>
                    <a:pt x="12989" y="19403"/>
                  </a:lnTo>
                  <a:cubicBezTo>
                    <a:pt x="9929" y="20226"/>
                    <a:pt x="705" y="21451"/>
                    <a:pt x="705" y="21451"/>
                  </a:cubicBezTo>
                  <a:lnTo>
                    <a:pt x="0" y="24941"/>
                  </a:lnTo>
                  <a:lnTo>
                    <a:pt x="17672" y="24941"/>
                  </a:lnTo>
                  <a:cubicBezTo>
                    <a:pt x="19671" y="24941"/>
                    <a:pt x="21035" y="22920"/>
                    <a:pt x="20292" y="21064"/>
                  </a:cubicBezTo>
                  <a:cubicBezTo>
                    <a:pt x="16089" y="10571"/>
                    <a:pt x="10027" y="0"/>
                    <a:pt x="1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4507950" y="2345925"/>
              <a:ext cx="286625" cy="98925"/>
            </a:xfrm>
            <a:custGeom>
              <a:avLst/>
              <a:gdLst/>
              <a:ahLst/>
              <a:cxnLst/>
              <a:rect l="l" t="t" r="r" b="b"/>
              <a:pathLst>
                <a:path w="11465" h="3957" extrusionOk="0">
                  <a:moveTo>
                    <a:pt x="7409" y="0"/>
                  </a:moveTo>
                  <a:cubicBezTo>
                    <a:pt x="6885" y="0"/>
                    <a:pt x="6339" y="48"/>
                    <a:pt x="5814" y="174"/>
                  </a:cubicBezTo>
                  <a:cubicBezTo>
                    <a:pt x="3663" y="692"/>
                    <a:pt x="1" y="2006"/>
                    <a:pt x="1" y="3956"/>
                  </a:cubicBezTo>
                  <a:lnTo>
                    <a:pt x="9746" y="3956"/>
                  </a:lnTo>
                  <a:cubicBezTo>
                    <a:pt x="9746" y="3956"/>
                    <a:pt x="11465" y="2213"/>
                    <a:pt x="10451" y="457"/>
                  </a:cubicBezTo>
                  <a:cubicBezTo>
                    <a:pt x="10451" y="457"/>
                    <a:pt x="9031" y="0"/>
                    <a:pt x="74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3977800" y="1762425"/>
              <a:ext cx="476525" cy="607125"/>
            </a:xfrm>
            <a:custGeom>
              <a:avLst/>
              <a:gdLst/>
              <a:ahLst/>
              <a:cxnLst/>
              <a:rect l="l" t="t" r="r" b="b"/>
              <a:pathLst>
                <a:path w="19061" h="24285" extrusionOk="0">
                  <a:moveTo>
                    <a:pt x="3346" y="0"/>
                  </a:moveTo>
                  <a:lnTo>
                    <a:pt x="0" y="975"/>
                  </a:lnTo>
                  <a:cubicBezTo>
                    <a:pt x="0" y="975"/>
                    <a:pt x="459" y="12763"/>
                    <a:pt x="3558" y="19174"/>
                  </a:cubicBezTo>
                  <a:cubicBezTo>
                    <a:pt x="5466" y="23119"/>
                    <a:pt x="7503" y="24285"/>
                    <a:pt x="9277" y="24285"/>
                  </a:cubicBezTo>
                  <a:cubicBezTo>
                    <a:pt x="10367" y="24285"/>
                    <a:pt x="11358" y="23845"/>
                    <a:pt x="12158" y="23339"/>
                  </a:cubicBezTo>
                  <a:cubicBezTo>
                    <a:pt x="13962" y="22200"/>
                    <a:pt x="17539" y="15224"/>
                    <a:pt x="17539" y="15224"/>
                  </a:cubicBezTo>
                  <a:cubicBezTo>
                    <a:pt x="17539" y="15224"/>
                    <a:pt x="19060" y="7866"/>
                    <a:pt x="16686" y="2501"/>
                  </a:cubicBezTo>
                  <a:cubicBezTo>
                    <a:pt x="16686" y="2501"/>
                    <a:pt x="12665" y="12963"/>
                    <a:pt x="8961" y="17901"/>
                  </a:cubicBezTo>
                  <a:cubicBezTo>
                    <a:pt x="6107" y="12219"/>
                    <a:pt x="3346" y="0"/>
                    <a:pt x="3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3907925" y="1520925"/>
              <a:ext cx="192700" cy="265900"/>
            </a:xfrm>
            <a:custGeom>
              <a:avLst/>
              <a:gdLst/>
              <a:ahLst/>
              <a:cxnLst/>
              <a:rect l="l" t="t" r="r" b="b"/>
              <a:pathLst>
                <a:path w="7708" h="10636" extrusionOk="0">
                  <a:moveTo>
                    <a:pt x="3408" y="0"/>
                  </a:moveTo>
                  <a:cubicBezTo>
                    <a:pt x="3214" y="0"/>
                    <a:pt x="3010" y="25"/>
                    <a:pt x="2795" y="79"/>
                  </a:cubicBezTo>
                  <a:cubicBezTo>
                    <a:pt x="1" y="777"/>
                    <a:pt x="136" y="7048"/>
                    <a:pt x="2795" y="10635"/>
                  </a:cubicBezTo>
                  <a:cubicBezTo>
                    <a:pt x="3981" y="10257"/>
                    <a:pt x="4966" y="10253"/>
                    <a:pt x="6141" y="9660"/>
                  </a:cubicBezTo>
                  <a:cubicBezTo>
                    <a:pt x="6616" y="9137"/>
                    <a:pt x="7262" y="7097"/>
                    <a:pt x="7468" y="6273"/>
                  </a:cubicBezTo>
                  <a:cubicBezTo>
                    <a:pt x="7707" y="5316"/>
                    <a:pt x="6619" y="3779"/>
                    <a:pt x="6619" y="3779"/>
                  </a:cubicBezTo>
                  <a:cubicBezTo>
                    <a:pt x="6619" y="3779"/>
                    <a:pt x="5800" y="0"/>
                    <a:pt x="3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4458900" y="2228200"/>
              <a:ext cx="433250" cy="216650"/>
            </a:xfrm>
            <a:custGeom>
              <a:avLst/>
              <a:gdLst/>
              <a:ahLst/>
              <a:cxnLst/>
              <a:rect l="l" t="t" r="r" b="b"/>
              <a:pathLst>
                <a:path w="17330" h="8666" extrusionOk="0">
                  <a:moveTo>
                    <a:pt x="0" y="1"/>
                  </a:moveTo>
                  <a:cubicBezTo>
                    <a:pt x="0" y="4787"/>
                    <a:pt x="3879" y="8665"/>
                    <a:pt x="8665" y="8665"/>
                  </a:cubicBezTo>
                  <a:cubicBezTo>
                    <a:pt x="13450" y="8665"/>
                    <a:pt x="17330" y="4787"/>
                    <a:pt x="173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1444675" y="2578875"/>
              <a:ext cx="4937650" cy="415500"/>
            </a:xfrm>
            <a:custGeom>
              <a:avLst/>
              <a:gdLst/>
              <a:ahLst/>
              <a:cxnLst/>
              <a:rect l="l" t="t" r="r" b="b"/>
              <a:pathLst>
                <a:path w="197506" h="16620" extrusionOk="0">
                  <a:moveTo>
                    <a:pt x="1" y="0"/>
                  </a:moveTo>
                  <a:lnTo>
                    <a:pt x="1" y="16192"/>
                  </a:lnTo>
                  <a:cubicBezTo>
                    <a:pt x="1" y="16428"/>
                    <a:pt x="191" y="16620"/>
                    <a:pt x="428" y="16620"/>
                  </a:cubicBezTo>
                  <a:lnTo>
                    <a:pt x="197079" y="16620"/>
                  </a:lnTo>
                  <a:cubicBezTo>
                    <a:pt x="197314" y="16620"/>
                    <a:pt x="197506" y="16428"/>
                    <a:pt x="197506" y="16192"/>
                  </a:cubicBezTo>
                  <a:lnTo>
                    <a:pt x="197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1297425" y="2444575"/>
              <a:ext cx="5232150" cy="241725"/>
            </a:xfrm>
            <a:custGeom>
              <a:avLst/>
              <a:gdLst/>
              <a:ahLst/>
              <a:cxnLst/>
              <a:rect l="l" t="t" r="r" b="b"/>
              <a:pathLst>
                <a:path w="209286" h="9669" extrusionOk="0">
                  <a:moveTo>
                    <a:pt x="1" y="1"/>
                  </a:moveTo>
                  <a:lnTo>
                    <a:pt x="1" y="9668"/>
                  </a:lnTo>
                  <a:lnTo>
                    <a:pt x="209286" y="9668"/>
                  </a:lnTo>
                  <a:lnTo>
                    <a:pt x="20928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1340475"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1340475"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1345925"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6254450" y="2686225"/>
              <a:ext cx="223550" cy="870950"/>
            </a:xfrm>
            <a:custGeom>
              <a:avLst/>
              <a:gdLst/>
              <a:ahLst/>
              <a:cxnLst/>
              <a:rect l="l" t="t" r="r" b="b"/>
              <a:pathLst>
                <a:path w="8942" h="34838" extrusionOk="0">
                  <a:moveTo>
                    <a:pt x="0" y="1"/>
                  </a:moveTo>
                  <a:lnTo>
                    <a:pt x="0" y="34838"/>
                  </a:lnTo>
                  <a:lnTo>
                    <a:pt x="8941" y="34838"/>
                  </a:lnTo>
                  <a:lnTo>
                    <a:pt x="894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6254450" y="3711400"/>
              <a:ext cx="223550" cy="870900"/>
            </a:xfrm>
            <a:custGeom>
              <a:avLst/>
              <a:gdLst/>
              <a:ahLst/>
              <a:cxnLst/>
              <a:rect l="l" t="t" r="r" b="b"/>
              <a:pathLst>
                <a:path w="8942" h="34836" extrusionOk="0">
                  <a:moveTo>
                    <a:pt x="0" y="0"/>
                  </a:moveTo>
                  <a:lnTo>
                    <a:pt x="2075" y="34835"/>
                  </a:lnTo>
                  <a:lnTo>
                    <a:pt x="6867" y="34835"/>
                  </a:lnTo>
                  <a:lnTo>
                    <a:pt x="894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6259900" y="3530975"/>
              <a:ext cx="212650" cy="212650"/>
            </a:xfrm>
            <a:custGeom>
              <a:avLst/>
              <a:gdLst/>
              <a:ahLst/>
              <a:cxnLst/>
              <a:rect l="l" t="t" r="r" b="b"/>
              <a:pathLst>
                <a:path w="8506" h="8506" extrusionOk="0">
                  <a:moveTo>
                    <a:pt x="4252" y="0"/>
                  </a:moveTo>
                  <a:cubicBezTo>
                    <a:pt x="1904" y="0"/>
                    <a:pt x="0" y="1904"/>
                    <a:pt x="0" y="4252"/>
                  </a:cubicBezTo>
                  <a:cubicBezTo>
                    <a:pt x="0" y="6601"/>
                    <a:pt x="1904" y="8505"/>
                    <a:pt x="4252" y="8505"/>
                  </a:cubicBezTo>
                  <a:cubicBezTo>
                    <a:pt x="6601" y="8505"/>
                    <a:pt x="8505" y="6601"/>
                    <a:pt x="8505" y="4252"/>
                  </a:cubicBezTo>
                  <a:cubicBezTo>
                    <a:pt x="8505" y="1904"/>
                    <a:pt x="6601" y="0"/>
                    <a:pt x="425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5217575" y="2177825"/>
              <a:ext cx="219050" cy="266775"/>
            </a:xfrm>
            <a:custGeom>
              <a:avLst/>
              <a:gdLst/>
              <a:ahLst/>
              <a:cxnLst/>
              <a:rect l="l" t="t" r="r" b="b"/>
              <a:pathLst>
                <a:path w="8762" h="10671" extrusionOk="0">
                  <a:moveTo>
                    <a:pt x="1" y="1"/>
                  </a:moveTo>
                  <a:lnTo>
                    <a:pt x="2072" y="10671"/>
                  </a:lnTo>
                  <a:lnTo>
                    <a:pt x="6692" y="10671"/>
                  </a:lnTo>
                  <a:lnTo>
                    <a:pt x="8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2296500" y="2177825"/>
              <a:ext cx="219100" cy="266775"/>
            </a:xfrm>
            <a:custGeom>
              <a:avLst/>
              <a:gdLst/>
              <a:ahLst/>
              <a:cxnLst/>
              <a:rect l="l" t="t" r="r" b="b"/>
              <a:pathLst>
                <a:path w="8764" h="10671" extrusionOk="0">
                  <a:moveTo>
                    <a:pt x="0" y="1"/>
                  </a:moveTo>
                  <a:lnTo>
                    <a:pt x="2071" y="10671"/>
                  </a:lnTo>
                  <a:lnTo>
                    <a:pt x="6692" y="10671"/>
                  </a:lnTo>
                  <a:lnTo>
                    <a:pt x="8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1"/>
          <p:cNvSpPr/>
          <p:nvPr/>
        </p:nvSpPr>
        <p:spPr>
          <a:xfrm rot="10800000" flipH="1">
            <a:off x="-905570" y="1593628"/>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Deskripsi</a:t>
            </a:r>
            <a:endParaRPr/>
          </a:p>
        </p:txBody>
      </p:sp>
      <p:sp>
        <p:nvSpPr>
          <p:cNvPr id="513" name="Google Shape;513;p41"/>
          <p:cNvSpPr txBox="1">
            <a:spLocks noGrp="1"/>
          </p:cNvSpPr>
          <p:nvPr>
            <p:ph type="body" idx="1"/>
          </p:nvPr>
        </p:nvSpPr>
        <p:spPr>
          <a:xfrm>
            <a:off x="4954450" y="956800"/>
            <a:ext cx="4037100" cy="38844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Clr>
                <a:schemeClr val="dk1"/>
              </a:buClr>
              <a:buSzPts val="1100"/>
              <a:buFont typeface="Arial"/>
              <a:buNone/>
            </a:pPr>
            <a:r>
              <a:rPr lang="id">
                <a:highlight>
                  <a:srgbClr val="FFE599"/>
                </a:highlight>
              </a:rPr>
              <a:t>Toko dalam KBBI merupakan suatu tempat atau bangunan permanen yang dipergunakan untuk melakukan aktivitas jual beli product yang diperjual belikan pada toko tersebut. Online merupakan suatu aktivitas yang sifatnya tidak dalam suatu tempat dan sifatnya bisa satu waktu atupun dengan waktu berbeda.</a:t>
            </a:r>
            <a:endParaRPr>
              <a:highlight>
                <a:srgbClr val="FFE599"/>
              </a:highlight>
            </a:endParaRPr>
          </a:p>
          <a:p>
            <a:pPr marL="0" lvl="0" indent="457200" algn="just" rtl="0">
              <a:spcBef>
                <a:spcPts val="1600"/>
              </a:spcBef>
              <a:spcAft>
                <a:spcPts val="1600"/>
              </a:spcAft>
              <a:buClr>
                <a:schemeClr val="dk1"/>
              </a:buClr>
              <a:buSzPts val="1100"/>
              <a:buFont typeface="Arial"/>
              <a:buNone/>
            </a:pPr>
            <a:r>
              <a:rPr lang="id">
                <a:highlight>
                  <a:srgbClr val="FFE599"/>
                </a:highlight>
              </a:rPr>
              <a:t>Toko Online Shop, merupakan suatu laman atau situs berbasis online yang diperuntukan untuk aktivitas jual beli melalui online. Kegiatan ini akan mempermudah siapapun dalam berbelanja tanpa perlu bepergian keluar rumah.</a:t>
            </a:r>
            <a:endParaRPr>
              <a:highlight>
                <a:srgbClr val="FFE599"/>
              </a:highlight>
            </a:endParaRPr>
          </a:p>
        </p:txBody>
      </p:sp>
      <p:grpSp>
        <p:nvGrpSpPr>
          <p:cNvPr id="514" name="Google Shape;514;p41"/>
          <p:cNvGrpSpPr/>
          <p:nvPr/>
        </p:nvGrpSpPr>
        <p:grpSpPr>
          <a:xfrm>
            <a:off x="886600" y="1400288"/>
            <a:ext cx="3137921" cy="3359131"/>
            <a:chOff x="886600" y="1400288"/>
            <a:chExt cx="3137921" cy="3359131"/>
          </a:xfrm>
        </p:grpSpPr>
        <p:grpSp>
          <p:nvGrpSpPr>
            <p:cNvPr id="515" name="Google Shape;515;p41"/>
            <p:cNvGrpSpPr/>
            <p:nvPr/>
          </p:nvGrpSpPr>
          <p:grpSpPr>
            <a:xfrm>
              <a:off x="1623201" y="1400288"/>
              <a:ext cx="1658721" cy="1139708"/>
              <a:chOff x="1623201" y="1400288"/>
              <a:chExt cx="1658721" cy="1139708"/>
            </a:xfrm>
          </p:grpSpPr>
          <p:grpSp>
            <p:nvGrpSpPr>
              <p:cNvPr id="516" name="Google Shape;516;p41"/>
              <p:cNvGrpSpPr/>
              <p:nvPr/>
            </p:nvGrpSpPr>
            <p:grpSpPr>
              <a:xfrm>
                <a:off x="1623201" y="1930145"/>
                <a:ext cx="647710" cy="609850"/>
                <a:chOff x="1623201" y="1930145"/>
                <a:chExt cx="647710" cy="609850"/>
              </a:xfrm>
            </p:grpSpPr>
            <p:sp>
              <p:nvSpPr>
                <p:cNvPr id="517" name="Google Shape;517;p41"/>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1"/>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1"/>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41"/>
              <p:cNvGrpSpPr/>
              <p:nvPr/>
            </p:nvGrpSpPr>
            <p:grpSpPr>
              <a:xfrm>
                <a:off x="2402677" y="1400288"/>
                <a:ext cx="879245" cy="826249"/>
                <a:chOff x="2402677" y="1400288"/>
                <a:chExt cx="879245" cy="826249"/>
              </a:xfrm>
            </p:grpSpPr>
            <p:sp>
              <p:nvSpPr>
                <p:cNvPr id="522" name="Google Shape;522;p41"/>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6" name="Google Shape;526;p41"/>
            <p:cNvGrpSpPr/>
            <p:nvPr/>
          </p:nvGrpSpPr>
          <p:grpSpPr>
            <a:xfrm>
              <a:off x="886600" y="2083936"/>
              <a:ext cx="3137921" cy="2675482"/>
              <a:chOff x="886600" y="2083936"/>
              <a:chExt cx="3137921" cy="2675482"/>
            </a:xfrm>
          </p:grpSpPr>
          <p:sp>
            <p:nvSpPr>
              <p:cNvPr id="527" name="Google Shape;527;p41"/>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rgbClr val="E9B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1"/>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1"/>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1"/>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1"/>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1"/>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1"/>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1"/>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1"/>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1"/>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1"/>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1"/>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1"/>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1"/>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id" sz="2200"/>
              <a:t>ER-Diagram</a:t>
            </a:r>
            <a:endParaRPr/>
          </a:p>
        </p:txBody>
      </p:sp>
      <p:pic>
        <p:nvPicPr>
          <p:cNvPr id="3" name="Picture 2" descr="Diagram&#10;&#10;Description automatically generated">
            <a:extLst>
              <a:ext uri="{FF2B5EF4-FFF2-40B4-BE49-F238E27FC236}">
                <a16:creationId xmlns:a16="http://schemas.microsoft.com/office/drawing/2014/main" id="{D550CA5B-A09A-4C61-BCD5-559EDE0375BF}"/>
              </a:ext>
            </a:extLst>
          </p:cNvPr>
          <p:cNvPicPr>
            <a:picLocks noChangeAspect="1"/>
          </p:cNvPicPr>
          <p:nvPr/>
        </p:nvPicPr>
        <p:blipFill>
          <a:blip r:embed="rId3"/>
          <a:stretch>
            <a:fillRect/>
          </a:stretch>
        </p:blipFill>
        <p:spPr>
          <a:xfrm>
            <a:off x="588578" y="1096173"/>
            <a:ext cx="8177049" cy="38462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3"/>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UML</a:t>
            </a:r>
            <a:endParaRPr/>
          </a:p>
        </p:txBody>
      </p:sp>
      <p:grpSp>
        <p:nvGrpSpPr>
          <p:cNvPr id="590" name="Google Shape;590;p43"/>
          <p:cNvGrpSpPr/>
          <p:nvPr/>
        </p:nvGrpSpPr>
        <p:grpSpPr>
          <a:xfrm flipH="1">
            <a:off x="5892604" y="1741934"/>
            <a:ext cx="2455357" cy="2594733"/>
            <a:chOff x="5942195" y="3744966"/>
            <a:chExt cx="3056968" cy="3230495"/>
          </a:xfrm>
        </p:grpSpPr>
        <p:sp>
          <p:nvSpPr>
            <p:cNvPr id="591" name="Google Shape;591;p43"/>
            <p:cNvSpPr/>
            <p:nvPr/>
          </p:nvSpPr>
          <p:spPr>
            <a:xfrm>
              <a:off x="5942195" y="4001047"/>
              <a:ext cx="2358461" cy="2974414"/>
            </a:xfrm>
            <a:custGeom>
              <a:avLst/>
              <a:gdLst/>
              <a:ahLst/>
              <a:cxnLst/>
              <a:rect l="l" t="t" r="r" b="b"/>
              <a:pathLst>
                <a:path w="110389" h="139219" extrusionOk="0">
                  <a:moveTo>
                    <a:pt x="997" y="20761"/>
                  </a:moveTo>
                  <a:cubicBezTo>
                    <a:pt x="0" y="17897"/>
                    <a:pt x="3061" y="15198"/>
                    <a:pt x="4676" y="13621"/>
                  </a:cubicBezTo>
                  <a:cubicBezTo>
                    <a:pt x="6920" y="11426"/>
                    <a:pt x="8257" y="11015"/>
                    <a:pt x="8257" y="11015"/>
                  </a:cubicBezTo>
                  <a:lnTo>
                    <a:pt x="60941" y="767"/>
                  </a:lnTo>
                  <a:cubicBezTo>
                    <a:pt x="64852" y="0"/>
                    <a:pt x="69125" y="2461"/>
                    <a:pt x="70475" y="6257"/>
                  </a:cubicBezTo>
                  <a:lnTo>
                    <a:pt x="109447" y="116582"/>
                  </a:lnTo>
                  <a:cubicBezTo>
                    <a:pt x="110388" y="118474"/>
                    <a:pt x="108947" y="126254"/>
                    <a:pt x="106055" y="127566"/>
                  </a:cubicBezTo>
                  <a:lnTo>
                    <a:pt x="50492" y="138452"/>
                  </a:lnTo>
                  <a:cubicBezTo>
                    <a:pt x="46580" y="139218"/>
                    <a:pt x="42307" y="136758"/>
                    <a:pt x="40957" y="132961"/>
                  </a:cubicBezTo>
                  <a:cubicBezTo>
                    <a:pt x="40957" y="132961"/>
                    <a:pt x="5610" y="34029"/>
                    <a:pt x="997" y="207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6033488" y="3993869"/>
              <a:ext cx="2273706" cy="2875344"/>
            </a:xfrm>
            <a:custGeom>
              <a:avLst/>
              <a:gdLst/>
              <a:ahLst/>
              <a:cxnLst/>
              <a:rect l="l" t="t" r="r" b="b"/>
              <a:pathLst>
                <a:path w="106422" h="134582" extrusionOk="0">
                  <a:moveTo>
                    <a:pt x="1253" y="18473"/>
                  </a:moveTo>
                  <a:cubicBezTo>
                    <a:pt x="0" y="14952"/>
                    <a:pt x="1928" y="11516"/>
                    <a:pt x="5555" y="10806"/>
                  </a:cubicBezTo>
                  <a:lnTo>
                    <a:pt x="57080" y="711"/>
                  </a:lnTo>
                  <a:cubicBezTo>
                    <a:pt x="60707" y="0"/>
                    <a:pt x="64668" y="2281"/>
                    <a:pt x="65921" y="5803"/>
                  </a:cubicBezTo>
                  <a:lnTo>
                    <a:pt x="105168" y="116110"/>
                  </a:lnTo>
                  <a:cubicBezTo>
                    <a:pt x="106421" y="119630"/>
                    <a:pt x="104493" y="123065"/>
                    <a:pt x="100867" y="123776"/>
                  </a:cubicBezTo>
                  <a:lnTo>
                    <a:pt x="49341" y="133871"/>
                  </a:lnTo>
                  <a:cubicBezTo>
                    <a:pt x="45715" y="134581"/>
                    <a:pt x="41752" y="132300"/>
                    <a:pt x="40500" y="1287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6168621" y="4143231"/>
              <a:ext cx="1946480" cy="2382497"/>
            </a:xfrm>
            <a:custGeom>
              <a:avLst/>
              <a:gdLst/>
              <a:ahLst/>
              <a:cxnLst/>
              <a:rect l="l" t="t" r="r" b="b"/>
              <a:pathLst>
                <a:path w="91106" h="111514" extrusionOk="0">
                  <a:moveTo>
                    <a:pt x="1137" y="16409"/>
                  </a:moveTo>
                  <a:cubicBezTo>
                    <a:pt x="0" y="13213"/>
                    <a:pt x="1751" y="10094"/>
                    <a:pt x="5044" y="9449"/>
                  </a:cubicBezTo>
                  <a:lnTo>
                    <a:pt x="49977" y="645"/>
                  </a:lnTo>
                  <a:cubicBezTo>
                    <a:pt x="53270" y="0"/>
                    <a:pt x="56868" y="2072"/>
                    <a:pt x="58006" y="5268"/>
                  </a:cubicBezTo>
                  <a:lnTo>
                    <a:pt x="89968" y="95103"/>
                  </a:lnTo>
                  <a:cubicBezTo>
                    <a:pt x="91105" y="98299"/>
                    <a:pt x="89355" y="101420"/>
                    <a:pt x="86061" y="102065"/>
                  </a:cubicBezTo>
                  <a:lnTo>
                    <a:pt x="41129" y="110868"/>
                  </a:lnTo>
                  <a:cubicBezTo>
                    <a:pt x="37835" y="111513"/>
                    <a:pt x="34237" y="109442"/>
                    <a:pt x="33100" y="1062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7474151" y="6443985"/>
              <a:ext cx="224140" cy="218222"/>
            </a:xfrm>
            <a:custGeom>
              <a:avLst/>
              <a:gdLst/>
              <a:ahLst/>
              <a:cxnLst/>
              <a:rect l="l" t="t" r="r" b="b"/>
              <a:pathLst>
                <a:path w="10491" h="10214" extrusionOk="0">
                  <a:moveTo>
                    <a:pt x="4485" y="0"/>
                  </a:moveTo>
                  <a:cubicBezTo>
                    <a:pt x="3519" y="0"/>
                    <a:pt x="2602" y="303"/>
                    <a:pt x="1875" y="932"/>
                  </a:cubicBezTo>
                  <a:cubicBezTo>
                    <a:pt x="1" y="2556"/>
                    <a:pt x="100" y="5741"/>
                    <a:pt x="2097" y="8047"/>
                  </a:cubicBezTo>
                  <a:cubicBezTo>
                    <a:pt x="3057" y="9154"/>
                    <a:pt x="4333" y="9907"/>
                    <a:pt x="5648" y="10138"/>
                  </a:cubicBezTo>
                  <a:cubicBezTo>
                    <a:pt x="5934" y="10188"/>
                    <a:pt x="6216" y="10213"/>
                    <a:pt x="6492" y="10213"/>
                  </a:cubicBezTo>
                  <a:cubicBezTo>
                    <a:pt x="7488" y="10213"/>
                    <a:pt x="8403" y="9891"/>
                    <a:pt x="9108" y="9281"/>
                  </a:cubicBezTo>
                  <a:cubicBezTo>
                    <a:pt x="10008" y="8502"/>
                    <a:pt x="10490" y="7314"/>
                    <a:pt x="10449" y="5980"/>
                  </a:cubicBezTo>
                  <a:cubicBezTo>
                    <a:pt x="10407" y="4645"/>
                    <a:pt x="9845" y="3274"/>
                    <a:pt x="8886" y="2166"/>
                  </a:cubicBezTo>
                  <a:cubicBezTo>
                    <a:pt x="7663" y="755"/>
                    <a:pt x="6012" y="0"/>
                    <a:pt x="4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6966198" y="3744966"/>
              <a:ext cx="1554111" cy="2067961"/>
            </a:xfrm>
            <a:custGeom>
              <a:avLst/>
              <a:gdLst/>
              <a:ahLst/>
              <a:cxnLst/>
              <a:rect l="l" t="t" r="r" b="b"/>
              <a:pathLst>
                <a:path w="72741" h="96792" extrusionOk="0">
                  <a:moveTo>
                    <a:pt x="50494" y="3507"/>
                  </a:moveTo>
                  <a:cubicBezTo>
                    <a:pt x="40577" y="0"/>
                    <a:pt x="20732" y="5197"/>
                    <a:pt x="20778" y="25001"/>
                  </a:cubicBezTo>
                  <a:cubicBezTo>
                    <a:pt x="20812" y="40046"/>
                    <a:pt x="8362" y="40390"/>
                    <a:pt x="5725" y="52890"/>
                  </a:cubicBezTo>
                  <a:cubicBezTo>
                    <a:pt x="1" y="80034"/>
                    <a:pt x="37244" y="96791"/>
                    <a:pt x="55193" y="74653"/>
                  </a:cubicBezTo>
                  <a:cubicBezTo>
                    <a:pt x="66360" y="60879"/>
                    <a:pt x="72740" y="11374"/>
                    <a:pt x="50494" y="35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6741652" y="3983378"/>
              <a:ext cx="1541186" cy="1840018"/>
            </a:xfrm>
            <a:custGeom>
              <a:avLst/>
              <a:gdLst/>
              <a:ahLst/>
              <a:cxnLst/>
              <a:rect l="l" t="t" r="r" b="b"/>
              <a:pathLst>
                <a:path w="72136" h="86123" extrusionOk="0">
                  <a:moveTo>
                    <a:pt x="56900" y="9609"/>
                  </a:moveTo>
                  <a:cubicBezTo>
                    <a:pt x="57719" y="3510"/>
                    <a:pt x="63107" y="0"/>
                    <a:pt x="65115" y="1517"/>
                  </a:cubicBezTo>
                  <a:cubicBezTo>
                    <a:pt x="67187" y="3081"/>
                    <a:pt x="69016" y="5876"/>
                    <a:pt x="70068" y="10433"/>
                  </a:cubicBezTo>
                  <a:cubicBezTo>
                    <a:pt x="72135" y="19408"/>
                    <a:pt x="71694" y="28691"/>
                    <a:pt x="68554" y="31652"/>
                  </a:cubicBezTo>
                  <a:cubicBezTo>
                    <a:pt x="66703" y="33398"/>
                    <a:pt x="59310" y="33989"/>
                    <a:pt x="59310" y="33989"/>
                  </a:cubicBezTo>
                  <a:cubicBezTo>
                    <a:pt x="59310" y="33989"/>
                    <a:pt x="51926" y="37315"/>
                    <a:pt x="51638" y="43293"/>
                  </a:cubicBezTo>
                  <a:cubicBezTo>
                    <a:pt x="51313" y="50029"/>
                    <a:pt x="59493" y="66396"/>
                    <a:pt x="52164" y="70807"/>
                  </a:cubicBezTo>
                  <a:cubicBezTo>
                    <a:pt x="44837" y="75216"/>
                    <a:pt x="36830" y="84499"/>
                    <a:pt x="24692" y="85305"/>
                  </a:cubicBezTo>
                  <a:cubicBezTo>
                    <a:pt x="12373" y="86123"/>
                    <a:pt x="1" y="70512"/>
                    <a:pt x="4453" y="65257"/>
                  </a:cubicBezTo>
                  <a:cubicBezTo>
                    <a:pt x="13934" y="54064"/>
                    <a:pt x="22300" y="36188"/>
                    <a:pt x="37175" y="33865"/>
                  </a:cubicBezTo>
                  <a:cubicBezTo>
                    <a:pt x="43871" y="32819"/>
                    <a:pt x="47587" y="33084"/>
                    <a:pt x="47557" y="26284"/>
                  </a:cubicBezTo>
                  <a:cubicBezTo>
                    <a:pt x="47557" y="26284"/>
                    <a:pt x="45391" y="26717"/>
                    <a:pt x="43819" y="25326"/>
                  </a:cubicBezTo>
                  <a:cubicBezTo>
                    <a:pt x="41839" y="23574"/>
                    <a:pt x="40622" y="18483"/>
                    <a:pt x="43962" y="17687"/>
                  </a:cubicBezTo>
                  <a:cubicBezTo>
                    <a:pt x="47602" y="16820"/>
                    <a:pt x="48606" y="23241"/>
                    <a:pt x="48606" y="23241"/>
                  </a:cubicBezTo>
                  <a:cubicBezTo>
                    <a:pt x="48606" y="23241"/>
                    <a:pt x="55445" y="20461"/>
                    <a:pt x="56900" y="96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6482067" y="4552328"/>
              <a:ext cx="1509694" cy="1443056"/>
            </a:xfrm>
            <a:custGeom>
              <a:avLst/>
              <a:gdLst/>
              <a:ahLst/>
              <a:cxnLst/>
              <a:rect l="l" t="t" r="r" b="b"/>
              <a:pathLst>
                <a:path w="70662" h="67543" extrusionOk="0">
                  <a:moveTo>
                    <a:pt x="53907" y="61276"/>
                  </a:moveTo>
                  <a:cubicBezTo>
                    <a:pt x="53907" y="61276"/>
                    <a:pt x="63900" y="53718"/>
                    <a:pt x="67467" y="44691"/>
                  </a:cubicBezTo>
                  <a:cubicBezTo>
                    <a:pt x="70662" y="36601"/>
                    <a:pt x="67566" y="27301"/>
                    <a:pt x="65607" y="26926"/>
                  </a:cubicBezTo>
                  <a:cubicBezTo>
                    <a:pt x="61396" y="26121"/>
                    <a:pt x="55698" y="14534"/>
                    <a:pt x="51334" y="4483"/>
                  </a:cubicBezTo>
                  <a:cubicBezTo>
                    <a:pt x="49390" y="0"/>
                    <a:pt x="13136" y="29106"/>
                    <a:pt x="6568" y="35766"/>
                  </a:cubicBezTo>
                  <a:cubicBezTo>
                    <a:pt x="1" y="42426"/>
                    <a:pt x="23355" y="60725"/>
                    <a:pt x="30538" y="64134"/>
                  </a:cubicBezTo>
                  <a:cubicBezTo>
                    <a:pt x="37722" y="67542"/>
                    <a:pt x="53907" y="61276"/>
                    <a:pt x="53907" y="612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7241892" y="4688252"/>
              <a:ext cx="1530738" cy="990674"/>
            </a:xfrm>
            <a:custGeom>
              <a:avLst/>
              <a:gdLst/>
              <a:ahLst/>
              <a:cxnLst/>
              <a:rect l="l" t="t" r="r" b="b"/>
              <a:pathLst>
                <a:path w="71647" h="46369" extrusionOk="0">
                  <a:moveTo>
                    <a:pt x="16633" y="7375"/>
                  </a:moveTo>
                  <a:cubicBezTo>
                    <a:pt x="19518" y="12817"/>
                    <a:pt x="30041" y="25707"/>
                    <a:pt x="36246" y="29433"/>
                  </a:cubicBezTo>
                  <a:cubicBezTo>
                    <a:pt x="39176" y="31192"/>
                    <a:pt x="66976" y="12337"/>
                    <a:pt x="66976" y="12337"/>
                  </a:cubicBezTo>
                  <a:cubicBezTo>
                    <a:pt x="66976" y="12337"/>
                    <a:pt x="71646" y="11879"/>
                    <a:pt x="68804" y="16429"/>
                  </a:cubicBezTo>
                  <a:cubicBezTo>
                    <a:pt x="65951" y="20994"/>
                    <a:pt x="44786" y="46369"/>
                    <a:pt x="32942" y="42795"/>
                  </a:cubicBezTo>
                  <a:cubicBezTo>
                    <a:pt x="21096" y="39220"/>
                    <a:pt x="2916" y="22307"/>
                    <a:pt x="1647" y="14967"/>
                  </a:cubicBezTo>
                  <a:cubicBezTo>
                    <a:pt x="1" y="5452"/>
                    <a:pt x="12724" y="1"/>
                    <a:pt x="16633" y="73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573166" y="4836098"/>
              <a:ext cx="425997" cy="270032"/>
            </a:xfrm>
            <a:custGeom>
              <a:avLst/>
              <a:gdLst/>
              <a:ahLst/>
              <a:cxnLst/>
              <a:rect l="l" t="t" r="r" b="b"/>
              <a:pathLst>
                <a:path w="19939" h="12639" extrusionOk="0">
                  <a:moveTo>
                    <a:pt x="10074" y="1593"/>
                  </a:moveTo>
                  <a:cubicBezTo>
                    <a:pt x="8993" y="3001"/>
                    <a:pt x="3710" y="4499"/>
                    <a:pt x="539" y="9607"/>
                  </a:cubicBezTo>
                  <a:cubicBezTo>
                    <a:pt x="432" y="9779"/>
                    <a:pt x="1" y="12295"/>
                    <a:pt x="1720" y="12513"/>
                  </a:cubicBezTo>
                  <a:cubicBezTo>
                    <a:pt x="2723" y="12638"/>
                    <a:pt x="5904" y="12175"/>
                    <a:pt x="9631" y="10294"/>
                  </a:cubicBezTo>
                  <a:cubicBezTo>
                    <a:pt x="11847" y="9174"/>
                    <a:pt x="15971" y="7405"/>
                    <a:pt x="17633" y="6680"/>
                  </a:cubicBezTo>
                  <a:cubicBezTo>
                    <a:pt x="19316" y="5945"/>
                    <a:pt x="18632" y="5534"/>
                    <a:pt x="17436" y="5916"/>
                  </a:cubicBezTo>
                  <a:cubicBezTo>
                    <a:pt x="16383" y="6251"/>
                    <a:pt x="12623" y="7272"/>
                    <a:pt x="12623" y="7272"/>
                  </a:cubicBezTo>
                  <a:cubicBezTo>
                    <a:pt x="12623" y="7272"/>
                    <a:pt x="17324" y="5183"/>
                    <a:pt x="18489" y="4587"/>
                  </a:cubicBezTo>
                  <a:cubicBezTo>
                    <a:pt x="19543" y="4048"/>
                    <a:pt x="19939" y="3104"/>
                    <a:pt x="18496" y="3627"/>
                  </a:cubicBezTo>
                  <a:cubicBezTo>
                    <a:pt x="17313" y="4054"/>
                    <a:pt x="12822" y="5963"/>
                    <a:pt x="12822" y="5963"/>
                  </a:cubicBezTo>
                  <a:cubicBezTo>
                    <a:pt x="12822" y="5963"/>
                    <a:pt x="17580" y="3151"/>
                    <a:pt x="18668" y="2416"/>
                  </a:cubicBezTo>
                  <a:cubicBezTo>
                    <a:pt x="19411" y="1915"/>
                    <a:pt x="19251" y="1163"/>
                    <a:pt x="17793" y="1894"/>
                  </a:cubicBezTo>
                  <a:cubicBezTo>
                    <a:pt x="16622" y="2481"/>
                    <a:pt x="11982" y="4806"/>
                    <a:pt x="11982" y="4806"/>
                  </a:cubicBezTo>
                  <a:cubicBezTo>
                    <a:pt x="11982" y="4806"/>
                    <a:pt x="15680" y="2345"/>
                    <a:pt x="16660" y="1693"/>
                  </a:cubicBezTo>
                  <a:cubicBezTo>
                    <a:pt x="17757" y="961"/>
                    <a:pt x="17779" y="0"/>
                    <a:pt x="15880" y="1055"/>
                  </a:cubicBezTo>
                  <a:cubicBezTo>
                    <a:pt x="14450" y="1850"/>
                    <a:pt x="10966" y="3416"/>
                    <a:pt x="9017" y="4405"/>
                  </a:cubicBezTo>
                  <a:cubicBezTo>
                    <a:pt x="9764" y="3806"/>
                    <a:pt x="11390" y="2602"/>
                    <a:pt x="11243" y="1042"/>
                  </a:cubicBezTo>
                  <a:cubicBezTo>
                    <a:pt x="11214" y="742"/>
                    <a:pt x="11021" y="364"/>
                    <a:pt x="10074" y="15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Diagram&#10;&#10;Description automatically generated">
            <a:extLst>
              <a:ext uri="{FF2B5EF4-FFF2-40B4-BE49-F238E27FC236}">
                <a16:creationId xmlns:a16="http://schemas.microsoft.com/office/drawing/2014/main" id="{44E4DCBC-5182-45A4-AE94-B65C6305E1D8}"/>
              </a:ext>
            </a:extLst>
          </p:cNvPr>
          <p:cNvPicPr>
            <a:picLocks noChangeAspect="1"/>
          </p:cNvPicPr>
          <p:nvPr/>
        </p:nvPicPr>
        <p:blipFill>
          <a:blip r:embed="rId3"/>
          <a:stretch>
            <a:fillRect/>
          </a:stretch>
        </p:blipFill>
        <p:spPr>
          <a:xfrm>
            <a:off x="684214" y="1221376"/>
            <a:ext cx="5122056" cy="3796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4"/>
          <p:cNvSpPr txBox="1">
            <a:spLocks noGrp="1"/>
          </p:cNvSpPr>
          <p:nvPr>
            <p:ph type="title"/>
          </p:nvPr>
        </p:nvSpPr>
        <p:spPr>
          <a:xfrm>
            <a:off x="1738475" y="201100"/>
            <a:ext cx="66096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Flowchart</a:t>
            </a:r>
            <a:endParaRPr/>
          </a:p>
        </p:txBody>
      </p:sp>
      <p:sp>
        <p:nvSpPr>
          <p:cNvPr id="605" name="Google Shape;605;p44"/>
          <p:cNvSpPr txBox="1">
            <a:spLocks noGrp="1"/>
          </p:cNvSpPr>
          <p:nvPr>
            <p:ph type="body" idx="4294967295"/>
          </p:nvPr>
        </p:nvSpPr>
        <p:spPr>
          <a:xfrm>
            <a:off x="5892075" y="2509510"/>
            <a:ext cx="1679400" cy="140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pSp>
        <p:nvGrpSpPr>
          <p:cNvPr id="606" name="Google Shape;606;p44"/>
          <p:cNvGrpSpPr/>
          <p:nvPr/>
        </p:nvGrpSpPr>
        <p:grpSpPr>
          <a:xfrm>
            <a:off x="4910532" y="1391351"/>
            <a:ext cx="3190389" cy="2795662"/>
            <a:chOff x="936525" y="238100"/>
            <a:chExt cx="5319975" cy="3986400"/>
          </a:xfrm>
        </p:grpSpPr>
        <p:sp>
          <p:nvSpPr>
            <p:cNvPr id="607" name="Google Shape;607;p44"/>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44"/>
          <p:cNvGrpSpPr/>
          <p:nvPr/>
        </p:nvGrpSpPr>
        <p:grpSpPr>
          <a:xfrm>
            <a:off x="5376694" y="1409778"/>
            <a:ext cx="2971244" cy="3655316"/>
            <a:chOff x="1713850" y="264375"/>
            <a:chExt cx="4954550" cy="5212200"/>
          </a:xfrm>
        </p:grpSpPr>
        <p:sp>
          <p:nvSpPr>
            <p:cNvPr id="613" name="Google Shape;613;p44"/>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7" name="Google Shape;707;p44"/>
          <p:cNvPicPr preferRelativeResize="0"/>
          <p:nvPr/>
        </p:nvPicPr>
        <p:blipFill>
          <a:blip r:embed="rId3">
            <a:alphaModFix/>
          </a:blip>
          <a:stretch>
            <a:fillRect/>
          </a:stretch>
        </p:blipFill>
        <p:spPr>
          <a:xfrm>
            <a:off x="515550" y="371650"/>
            <a:ext cx="3421000" cy="459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5"/>
          <p:cNvSpPr txBox="1">
            <a:spLocks noGrp="1"/>
          </p:cNvSpPr>
          <p:nvPr>
            <p:ph type="title"/>
          </p:nvPr>
        </p:nvSpPr>
        <p:spPr>
          <a:xfrm>
            <a:off x="2831950" y="201100"/>
            <a:ext cx="6312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
              <a:t>Deskripsi Flowchart</a:t>
            </a:r>
            <a:endParaRPr/>
          </a:p>
        </p:txBody>
      </p:sp>
      <p:sp>
        <p:nvSpPr>
          <p:cNvPr id="713" name="Google Shape;713;p45"/>
          <p:cNvSpPr txBox="1">
            <a:spLocks noGrp="1"/>
          </p:cNvSpPr>
          <p:nvPr>
            <p:ph type="subTitle" idx="4"/>
          </p:nvPr>
        </p:nvSpPr>
        <p:spPr>
          <a:xfrm>
            <a:off x="4250050" y="1257850"/>
            <a:ext cx="4261200" cy="306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id"/>
              <a:t>Login : Password, Admin </a:t>
            </a:r>
            <a:endParaRPr/>
          </a:p>
          <a:p>
            <a:pPr marL="457200" lvl="0" indent="-330200" algn="l" rtl="0">
              <a:spcBef>
                <a:spcPts val="0"/>
              </a:spcBef>
              <a:spcAft>
                <a:spcPts val="0"/>
              </a:spcAft>
              <a:buSzPts val="1600"/>
              <a:buAutoNum type="arabicPeriod"/>
            </a:pPr>
            <a:r>
              <a:rPr lang="id"/>
              <a:t>Priviledge : </a:t>
            </a:r>
            <a:endParaRPr/>
          </a:p>
          <a:p>
            <a:pPr marL="457200" lvl="0" indent="0" algn="l" rtl="0">
              <a:spcBef>
                <a:spcPts val="0"/>
              </a:spcBef>
              <a:spcAft>
                <a:spcPts val="0"/>
              </a:spcAft>
              <a:buNone/>
            </a:pPr>
            <a:r>
              <a:rPr lang="id"/>
              <a:t>-Update</a:t>
            </a:r>
            <a:endParaRPr/>
          </a:p>
          <a:p>
            <a:pPr marL="457200" lvl="0" indent="0" algn="l" rtl="0">
              <a:spcBef>
                <a:spcPts val="0"/>
              </a:spcBef>
              <a:spcAft>
                <a:spcPts val="0"/>
              </a:spcAft>
              <a:buNone/>
            </a:pPr>
            <a:r>
              <a:rPr lang="id"/>
              <a:t>-Insert</a:t>
            </a:r>
            <a:endParaRPr/>
          </a:p>
          <a:p>
            <a:pPr marL="457200" lvl="0" indent="0" algn="l" rtl="0">
              <a:spcBef>
                <a:spcPts val="0"/>
              </a:spcBef>
              <a:spcAft>
                <a:spcPts val="0"/>
              </a:spcAft>
              <a:buNone/>
            </a:pPr>
            <a:r>
              <a:rPr lang="id"/>
              <a:t>-Delete</a:t>
            </a:r>
            <a:endParaRPr/>
          </a:p>
          <a:p>
            <a:pPr marL="457200" lvl="0" indent="0" algn="l" rtl="0">
              <a:spcBef>
                <a:spcPts val="0"/>
              </a:spcBef>
              <a:spcAft>
                <a:spcPts val="0"/>
              </a:spcAft>
              <a:buNone/>
            </a:pPr>
            <a:r>
              <a:rPr lang="id"/>
              <a:t>-Add</a:t>
            </a:r>
            <a:endParaRPr/>
          </a:p>
          <a:p>
            <a:pPr marL="457200" lvl="0" indent="-330200" algn="l" rtl="0">
              <a:spcBef>
                <a:spcPts val="0"/>
              </a:spcBef>
              <a:spcAft>
                <a:spcPts val="0"/>
              </a:spcAft>
              <a:buSzPts val="1600"/>
              <a:buAutoNum type="arabicPeriod"/>
            </a:pPr>
            <a:r>
              <a:rPr lang="id"/>
              <a:t>Transaksi </a:t>
            </a:r>
            <a:endParaRPr/>
          </a:p>
          <a:p>
            <a:pPr marL="457200" lvl="0" indent="0" algn="l" rtl="0">
              <a:spcBef>
                <a:spcPts val="0"/>
              </a:spcBef>
              <a:spcAft>
                <a:spcPts val="0"/>
              </a:spcAft>
              <a:buNone/>
            </a:pPr>
            <a:r>
              <a:rPr lang="id"/>
              <a:t>-Pembayaran </a:t>
            </a:r>
            <a:endParaRPr/>
          </a:p>
          <a:p>
            <a:pPr marL="457200" lvl="0" indent="0" algn="l" rtl="0">
              <a:spcBef>
                <a:spcPts val="0"/>
              </a:spcBef>
              <a:spcAft>
                <a:spcPts val="0"/>
              </a:spcAft>
              <a:buNone/>
            </a:pPr>
            <a:r>
              <a:rPr lang="id"/>
              <a:t>-data diri</a:t>
            </a:r>
            <a:endParaRPr/>
          </a:p>
          <a:p>
            <a:pPr marL="457200" lvl="0" indent="-330200" algn="l" rtl="0">
              <a:spcBef>
                <a:spcPts val="0"/>
              </a:spcBef>
              <a:spcAft>
                <a:spcPts val="0"/>
              </a:spcAft>
              <a:buSzPts val="1600"/>
              <a:buAutoNum type="arabicPeriod"/>
            </a:pPr>
            <a:r>
              <a:rPr lang="id"/>
              <a:t>Update</a:t>
            </a:r>
            <a:endParaRPr/>
          </a:p>
          <a:p>
            <a:pPr marL="457200" lvl="0" indent="-330200" algn="l" rtl="0">
              <a:spcBef>
                <a:spcPts val="0"/>
              </a:spcBef>
              <a:spcAft>
                <a:spcPts val="0"/>
              </a:spcAft>
              <a:buSzPts val="1600"/>
              <a:buAutoNum type="arabicPeriod"/>
            </a:pPr>
            <a:r>
              <a:rPr lang="id"/>
              <a:t>Logout</a:t>
            </a:r>
            <a:endParaRPr/>
          </a:p>
        </p:txBody>
      </p:sp>
      <p:grpSp>
        <p:nvGrpSpPr>
          <p:cNvPr id="714" name="Google Shape;714;p45"/>
          <p:cNvGrpSpPr/>
          <p:nvPr/>
        </p:nvGrpSpPr>
        <p:grpSpPr>
          <a:xfrm>
            <a:off x="640366" y="698364"/>
            <a:ext cx="2658482" cy="4151106"/>
            <a:chOff x="2173025" y="238125"/>
            <a:chExt cx="3255550" cy="5238650"/>
          </a:xfrm>
        </p:grpSpPr>
        <p:sp>
          <p:nvSpPr>
            <p:cNvPr id="715" name="Google Shape;715;p45"/>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od Delivery App by Slidesgo">
  <a:themeElements>
    <a:clrScheme name="Simple Light">
      <a:dk1>
        <a:srgbClr val="000000"/>
      </a:dk1>
      <a:lt1>
        <a:srgbClr val="FFFFFF"/>
      </a:lt1>
      <a:dk2>
        <a:srgbClr val="434343"/>
      </a:dk2>
      <a:lt2>
        <a:srgbClr val="EEEEEE"/>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211</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Coiny</vt:lpstr>
      <vt:lpstr>Roboto</vt:lpstr>
      <vt:lpstr>Arial</vt:lpstr>
      <vt:lpstr>Advent Pro</vt:lpstr>
      <vt:lpstr>Simple Light</vt:lpstr>
      <vt:lpstr>Food Delivery App by Slidesgo</vt:lpstr>
      <vt:lpstr>SISTEM BASIS DIGITAL-02</vt:lpstr>
      <vt:lpstr>Kelompok 2B :</vt:lpstr>
      <vt:lpstr>Latar Belakang</vt:lpstr>
      <vt:lpstr>Latar Belakang</vt:lpstr>
      <vt:lpstr>Deskripsi</vt:lpstr>
      <vt:lpstr>ER-Diagram</vt:lpstr>
      <vt:lpstr>UML</vt:lpstr>
      <vt:lpstr>Flowchart</vt:lpstr>
      <vt:lpstr>Deskripsi Flowchart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BASIS DIGITAL-02</dc:title>
  <cp:lastModifiedBy>richie yoseph</cp:lastModifiedBy>
  <cp:revision>2</cp:revision>
  <dcterms:modified xsi:type="dcterms:W3CDTF">2021-06-14T02:10:16Z</dcterms:modified>
</cp:coreProperties>
</file>