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 id="271" r:id="rId17"/>
  </p:sldIdLst>
  <p:sldSz cx="9144000" cy="5143500" type="screen16x9"/>
  <p:notesSz cx="6858000" cy="9144000"/>
  <p:embeddedFontLst>
    <p:embeddedFont>
      <p:font typeface="Advent Pro" panose="020B0604020202020204" charset="0"/>
      <p:regular r:id="rId19"/>
      <p:bold r:id="rId20"/>
    </p:embeddedFont>
    <p:embeddedFont>
      <p:font typeface="Coiny" panose="020B0604020202020204"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547" y="-18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da301dd3a_2_13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da301dd3a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dda301dd3a_2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dda301dd3a_2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da301dd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da301dd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da301dd3a_2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da301dd3a_2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fbaad7c3d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fbaad7c3d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dda301dd3a_2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dda301dd3a_2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fbaad7c3d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dfbaad7c3d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fbaad7c3d_3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fbaad7c3d_3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fbaad7c3d_3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dfbaad7c3d_3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dda301dd3a_2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dda301dd3a_2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55" name="Google Shape;55;p14"/>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712150"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749477" y="3228425"/>
            <a:ext cx="42984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17500" algn="r">
              <a:spcBef>
                <a:spcPts val="160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90"/>
        <p:cNvGrpSpPr/>
        <p:nvPr/>
      </p:nvGrpSpPr>
      <p:grpSpPr>
        <a:xfrm>
          <a:off x="0" y="0"/>
          <a:ext cx="0" cy="0"/>
          <a:chOff x="0" y="0"/>
          <a:chExt cx="0" cy="0"/>
        </a:xfrm>
      </p:grpSpPr>
      <p:sp>
        <p:nvSpPr>
          <p:cNvPr id="91" name="Google Shape;91;p25"/>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2" name="Google Shape;92;p25"/>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25"/>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4" name="Google Shape;94;p25"/>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25"/>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6" name="Google Shape;96;p25"/>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5"/>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8" name="Google Shape;98;p25"/>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5"/>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0" name="Google Shape;100;p25"/>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1" name="Google Shape;101;p25"/>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2" name="Google Shape;102;p25"/>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ONE_COLUMN_TEXT_1">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5" name="Google Shape;105;p2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06" name="Google Shape;106;p26"/>
          <p:cNvSpPr txBox="1">
            <a:spLocks noGrp="1"/>
          </p:cNvSpPr>
          <p:nvPr>
            <p:ph type="title" idx="2"/>
          </p:nvPr>
        </p:nvSpPr>
        <p:spPr>
          <a:xfrm>
            <a:off x="1197338"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7" name="Google Shape;107;p26"/>
          <p:cNvSpPr txBox="1">
            <a:spLocks noGrp="1"/>
          </p:cNvSpPr>
          <p:nvPr>
            <p:ph type="subTitle" idx="1"/>
          </p:nvPr>
        </p:nvSpPr>
        <p:spPr>
          <a:xfrm>
            <a:off x="1197338"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8" name="Google Shape;108;p26"/>
          <p:cNvSpPr txBox="1">
            <a:spLocks noGrp="1"/>
          </p:cNvSpPr>
          <p:nvPr>
            <p:ph type="title" idx="3"/>
          </p:nvPr>
        </p:nvSpPr>
        <p:spPr>
          <a:xfrm>
            <a:off x="5169862"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9" name="Google Shape;109;p26"/>
          <p:cNvSpPr txBox="1">
            <a:spLocks noGrp="1"/>
          </p:cNvSpPr>
          <p:nvPr>
            <p:ph type="subTitle" idx="4"/>
          </p:nvPr>
        </p:nvSpPr>
        <p:spPr>
          <a:xfrm>
            <a:off x="5169862"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2" name="Google Shape;112;p2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3" name="Google Shape;113;p27"/>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14238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6" name="Google Shape;116;p28"/>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7" name="Google Shape;117;p28"/>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8" name="Google Shape;118;p28"/>
          <p:cNvSpPr txBox="1">
            <a:spLocks noGrp="1"/>
          </p:cNvSpPr>
          <p:nvPr>
            <p:ph type="subTitle" idx="2"/>
          </p:nvPr>
        </p:nvSpPr>
        <p:spPr>
          <a:xfrm>
            <a:off x="5169852"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9" name="Google Shape;119;p28"/>
          <p:cNvSpPr txBox="1">
            <a:spLocks noGrp="1"/>
          </p:cNvSpPr>
          <p:nvPr>
            <p:ph type="title" idx="3"/>
          </p:nvPr>
        </p:nvSpPr>
        <p:spPr>
          <a:xfrm>
            <a:off x="53963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20" name="Google Shape;120;p28"/>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1">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1930750"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3" name="Google Shape;123;p29"/>
          <p:cNvSpPr txBox="1">
            <a:spLocks noGrp="1"/>
          </p:cNvSpPr>
          <p:nvPr>
            <p:ph type="subTitle" idx="1"/>
          </p:nvPr>
        </p:nvSpPr>
        <p:spPr>
          <a:xfrm>
            <a:off x="1930750"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4" name="Google Shape;124;p29"/>
          <p:cNvSpPr txBox="1">
            <a:spLocks noGrp="1"/>
          </p:cNvSpPr>
          <p:nvPr>
            <p:ph type="title" idx="2"/>
          </p:nvPr>
        </p:nvSpPr>
        <p:spPr>
          <a:xfrm>
            <a:off x="1930750"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5" name="Google Shape;125;p29"/>
          <p:cNvSpPr txBox="1">
            <a:spLocks noGrp="1"/>
          </p:cNvSpPr>
          <p:nvPr>
            <p:ph type="subTitle" idx="3"/>
          </p:nvPr>
        </p:nvSpPr>
        <p:spPr>
          <a:xfrm>
            <a:off x="1930750"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29"/>
          <p:cNvSpPr txBox="1">
            <a:spLocks noGrp="1"/>
          </p:cNvSpPr>
          <p:nvPr>
            <p:ph type="title" idx="4"/>
          </p:nvPr>
        </p:nvSpPr>
        <p:spPr>
          <a:xfrm>
            <a:off x="5866369"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7" name="Google Shape;127;p29"/>
          <p:cNvSpPr txBox="1">
            <a:spLocks noGrp="1"/>
          </p:cNvSpPr>
          <p:nvPr>
            <p:ph type="subTitle" idx="5"/>
          </p:nvPr>
        </p:nvSpPr>
        <p:spPr>
          <a:xfrm>
            <a:off x="5866369"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8" name="Google Shape;128;p29"/>
          <p:cNvSpPr txBox="1">
            <a:spLocks noGrp="1"/>
          </p:cNvSpPr>
          <p:nvPr>
            <p:ph type="title" idx="6"/>
          </p:nvPr>
        </p:nvSpPr>
        <p:spPr>
          <a:xfrm>
            <a:off x="5866369"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9" name="Google Shape;129;p29"/>
          <p:cNvSpPr txBox="1">
            <a:spLocks noGrp="1"/>
          </p:cNvSpPr>
          <p:nvPr>
            <p:ph type="subTitle" idx="7"/>
          </p:nvPr>
        </p:nvSpPr>
        <p:spPr>
          <a:xfrm>
            <a:off x="5866369"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0" name="Google Shape;130;p29"/>
          <p:cNvSpPr txBox="1">
            <a:spLocks noGrp="1"/>
          </p:cNvSpPr>
          <p:nvPr>
            <p:ph type="title" idx="8"/>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31" name="Google Shape;131;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1">
  <p:cSld name="SECTION_TITLE_AND_DESCRIPTION_3">
    <p:spTree>
      <p:nvGrpSpPr>
        <p:cNvPr id="1" name="Shape 132"/>
        <p:cNvGrpSpPr/>
        <p:nvPr/>
      </p:nvGrpSpPr>
      <p:grpSpPr>
        <a:xfrm>
          <a:off x="0" y="0"/>
          <a:ext cx="0" cy="0"/>
          <a:chOff x="0" y="0"/>
          <a:chExt cx="0" cy="0"/>
        </a:xfrm>
      </p:grpSpPr>
      <p:sp>
        <p:nvSpPr>
          <p:cNvPr id="133" name="Google Shape;133;p30"/>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34" name="Google Shape;134;p30"/>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wo Columns 2">
  <p:cSld name="TITLE_ONLY_1">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37" name="Google Shape;137;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38" name="Google Shape;138;p31"/>
          <p:cNvSpPr txBox="1">
            <a:spLocks noGrp="1"/>
          </p:cNvSpPr>
          <p:nvPr>
            <p:ph type="subTitle" idx="1"/>
          </p:nvPr>
        </p:nvSpPr>
        <p:spPr>
          <a:xfrm>
            <a:off x="5917025" y="31561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31"/>
          <p:cNvSpPr txBox="1">
            <a:spLocks noGrp="1"/>
          </p:cNvSpPr>
          <p:nvPr>
            <p:ph type="title" idx="2" hasCustomPrompt="1"/>
          </p:nvPr>
        </p:nvSpPr>
        <p:spPr>
          <a:xfrm>
            <a:off x="5917025" y="25702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40" name="Google Shape;140;p31"/>
          <p:cNvSpPr txBox="1">
            <a:spLocks noGrp="1"/>
          </p:cNvSpPr>
          <p:nvPr>
            <p:ph type="subTitle" idx="3"/>
          </p:nvPr>
        </p:nvSpPr>
        <p:spPr>
          <a:xfrm>
            <a:off x="5917025" y="42760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1" name="Google Shape;141;p31"/>
          <p:cNvSpPr txBox="1">
            <a:spLocks noGrp="1"/>
          </p:cNvSpPr>
          <p:nvPr>
            <p:ph type="title" idx="4" hasCustomPrompt="1"/>
          </p:nvPr>
        </p:nvSpPr>
        <p:spPr>
          <a:xfrm>
            <a:off x="5917025" y="36901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2">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4" name="Google Shape;144;p32"/>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32"/>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32"/>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7" name="Google Shape;147;p32"/>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32"/>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32"/>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0" name="Google Shape;150;p3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58" name="Google Shape;58;p15"/>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59" name="Google Shape;59;p15"/>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_1">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3" name="Google Shape;153;p33"/>
          <p:cNvSpPr txBox="1">
            <a:spLocks noGrp="1"/>
          </p:cNvSpPr>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4" name="Google Shape;154;p33"/>
          <p:cNvSpPr txBox="1">
            <a:spLocks noGrp="1"/>
          </p:cNvSpPr>
          <p:nvPr>
            <p:ph type="title" idx="2"/>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5" name="Google Shape;155;p33"/>
          <p:cNvSpPr txBox="1">
            <a:spLocks noGrp="1"/>
          </p:cNvSpPr>
          <p:nvPr>
            <p:ph type="subTitle" idx="3"/>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6" name="Google Shape;156;p33"/>
          <p:cNvSpPr txBox="1">
            <a:spLocks noGrp="1"/>
          </p:cNvSpPr>
          <p:nvPr>
            <p:ph type="title" idx="4"/>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7" name="Google Shape;157;p33"/>
          <p:cNvSpPr txBox="1">
            <a:spLocks noGrp="1"/>
          </p:cNvSpPr>
          <p:nvPr>
            <p:ph type="subTitle" idx="5"/>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33"/>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9" name="Google Shape;159;p3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60" name="Google Shape;160;p33"/>
          <p:cNvSpPr txBox="1">
            <a:spLocks noGrp="1"/>
          </p:cNvSpPr>
          <p:nvPr>
            <p:ph type="title" idx="7"/>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1" name="Google Shape;161;p33"/>
          <p:cNvSpPr txBox="1">
            <a:spLocks noGrp="1"/>
          </p:cNvSpPr>
          <p:nvPr>
            <p:ph type="subTitle" idx="8"/>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2" name="Google Shape;162;p33"/>
          <p:cNvSpPr txBox="1">
            <a:spLocks noGrp="1"/>
          </p:cNvSpPr>
          <p:nvPr>
            <p:ph type="title" idx="9"/>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3" name="Google Shape;163;p33"/>
          <p:cNvSpPr txBox="1">
            <a:spLocks noGrp="1"/>
          </p:cNvSpPr>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4" name="Google Shape;164;p33"/>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5" name="Google Shape;165;p33"/>
          <p:cNvSpPr txBox="1">
            <a:spLocks noGrp="1"/>
          </p:cNvSpPr>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2">
    <p:spTree>
      <p:nvGrpSpPr>
        <p:cNvPr id="1" name="Shape 166"/>
        <p:cNvGrpSpPr/>
        <p:nvPr/>
      </p:nvGrpSpPr>
      <p:grpSpPr>
        <a:xfrm>
          <a:off x="0" y="0"/>
          <a:ext cx="0" cy="0"/>
          <a:chOff x="0" y="0"/>
          <a:chExt cx="0" cy="0"/>
        </a:xfrm>
      </p:grpSpPr>
      <p:sp>
        <p:nvSpPr>
          <p:cNvPr id="167" name="Google Shape;167;p34"/>
          <p:cNvSpPr txBox="1">
            <a:spLocks noGrp="1"/>
          </p:cNvSpPr>
          <p:nvPr>
            <p:ph type="subTitle" idx="1"/>
          </p:nvPr>
        </p:nvSpPr>
        <p:spPr>
          <a:xfrm>
            <a:off x="5429475" y="2012425"/>
            <a:ext cx="28410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68" name="Google Shape;168;p34"/>
          <p:cNvSpPr txBox="1">
            <a:spLocks noGrp="1"/>
          </p:cNvSpPr>
          <p:nvPr>
            <p:ph type="body" idx="2"/>
          </p:nvPr>
        </p:nvSpPr>
        <p:spPr>
          <a:xfrm>
            <a:off x="5429475" y="2649150"/>
            <a:ext cx="28410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9" name="Google Shape;169;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70" name="Google Shape;170;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71"/>
        <p:cNvGrpSpPr/>
        <p:nvPr/>
      </p:nvGrpSpPr>
      <p:grpSpPr>
        <a:xfrm>
          <a:off x="0" y="0"/>
          <a:ext cx="0" cy="0"/>
          <a:chOff x="0" y="0"/>
          <a:chExt cx="0" cy="0"/>
        </a:xfrm>
      </p:grpSpPr>
      <p:sp>
        <p:nvSpPr>
          <p:cNvPr id="172" name="Google Shape;172;p35"/>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173" name="Google Shape;173;p35"/>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74" name="Google Shape;174;p35"/>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5"/>
          <p:cNvSpPr txBox="1"/>
          <p:nvPr/>
        </p:nvSpPr>
        <p:spPr>
          <a:xfrm>
            <a:off x="3017400" y="3634450"/>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id" sz="1000">
                <a:solidFill>
                  <a:srgbClr val="434343"/>
                </a:solidFill>
                <a:latin typeface="Roboto"/>
                <a:ea typeface="Roboto"/>
                <a:cs typeface="Roboto"/>
                <a:sym typeface="Roboto"/>
              </a:rPr>
              <a:t>CREDITS: This presentation template was created by </a:t>
            </a:r>
            <a:r>
              <a:rPr lang="id" sz="1000" b="1">
                <a:solidFill>
                  <a:srgbClr val="434343"/>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id" sz="1000">
                <a:solidFill>
                  <a:srgbClr val="434343"/>
                </a:solidFill>
                <a:latin typeface="Roboto"/>
                <a:ea typeface="Roboto"/>
                <a:cs typeface="Roboto"/>
                <a:sym typeface="Roboto"/>
              </a:rPr>
              <a:t>, including icons by </a:t>
            </a:r>
            <a:r>
              <a:rPr lang="id" sz="1000" b="1">
                <a:solidFill>
                  <a:srgbClr val="434343"/>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id" sz="1000">
                <a:solidFill>
                  <a:srgbClr val="434343"/>
                </a:solidFill>
                <a:latin typeface="Roboto"/>
                <a:ea typeface="Roboto"/>
                <a:cs typeface="Roboto"/>
                <a:sym typeface="Roboto"/>
              </a:rPr>
              <a:t>, and infographics &amp; images by </a:t>
            </a:r>
            <a:r>
              <a:rPr lang="id" sz="1000" b="1">
                <a:solidFill>
                  <a:srgbClr val="43434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id"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marL="0" lvl="0" indent="0" algn="ctr" rtl="0">
              <a:spcBef>
                <a:spcPts val="300"/>
              </a:spcBef>
              <a:spcAft>
                <a:spcPts val="0"/>
              </a:spcAft>
              <a:buNone/>
            </a:pPr>
            <a:endParaRPr sz="1000" b="1">
              <a:solidFill>
                <a:srgbClr val="434343"/>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176"/>
        <p:cNvGrpSpPr/>
        <p:nvPr/>
      </p:nvGrpSpPr>
      <p:grpSpPr>
        <a:xfrm>
          <a:off x="0" y="0"/>
          <a:ext cx="0" cy="0"/>
          <a:chOff x="0" y="0"/>
          <a:chExt cx="0" cy="0"/>
        </a:xfrm>
      </p:grpSpPr>
      <p:sp>
        <p:nvSpPr>
          <p:cNvPr id="177" name="Google Shape;177;p36"/>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8" name="Google Shape;178;p3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79" name="Google Shape;179;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2" name="Google Shape;62;p1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3" name="Google Shape;63;p1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6" name="Google Shape;66;p17"/>
          <p:cNvSpPr txBox="1">
            <a:spLocks noGrp="1"/>
          </p:cNvSpPr>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7" name="Google Shape;67;p1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8" name="Google Shape;68;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1" name="Google Shape;71;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74" name="Google Shape;74;p19"/>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75" name="Google Shape;75;p1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5032400" y="1906375"/>
            <a:ext cx="3135000" cy="23943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txBox="1">
            <a:spLocks noGrp="1"/>
          </p:cNvSpPr>
          <p:nvPr>
            <p:ph type="subTitle" idx="1"/>
          </p:nvPr>
        </p:nvSpPr>
        <p:spPr>
          <a:xfrm>
            <a:off x="796050" y="1397950"/>
            <a:ext cx="36546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80" name="Google Shape;80;p21"/>
          <p:cNvSpPr txBox="1">
            <a:spLocks noGrp="1"/>
          </p:cNvSpPr>
          <p:nvPr>
            <p:ph type="body" idx="2"/>
          </p:nvPr>
        </p:nvSpPr>
        <p:spPr>
          <a:xfrm>
            <a:off x="796050" y="2034675"/>
            <a:ext cx="31110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1" name="Google Shape;81;p2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2" name="Google Shape;82;p2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5" name="Google Shape;85;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hyperlink" Target="http://repository.usu.ac.id/"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ctrTitle"/>
          </p:nvPr>
        </p:nvSpPr>
        <p:spPr>
          <a:xfrm>
            <a:off x="623400" y="363075"/>
            <a:ext cx="3838500" cy="28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5500">
                <a:solidFill>
                  <a:srgbClr val="1155CC"/>
                </a:solidFill>
              </a:rPr>
              <a:t>SISTEM</a:t>
            </a:r>
            <a:endParaRPr sz="5500">
              <a:solidFill>
                <a:srgbClr val="1155CC"/>
              </a:solidFill>
            </a:endParaRPr>
          </a:p>
          <a:p>
            <a:pPr marL="0" lvl="0" indent="0" algn="l" rtl="0">
              <a:spcBef>
                <a:spcPts val="0"/>
              </a:spcBef>
              <a:spcAft>
                <a:spcPts val="0"/>
              </a:spcAft>
              <a:buNone/>
            </a:pPr>
            <a:r>
              <a:rPr lang="id" sz="5700">
                <a:solidFill>
                  <a:srgbClr val="1155CC"/>
                </a:solidFill>
              </a:rPr>
              <a:t>BASIS</a:t>
            </a:r>
            <a:endParaRPr sz="5800">
              <a:solidFill>
                <a:srgbClr val="1155CC"/>
              </a:solidFill>
            </a:endParaRPr>
          </a:p>
          <a:p>
            <a:pPr marL="0" lvl="0" indent="0" algn="l" rtl="0">
              <a:spcBef>
                <a:spcPts val="0"/>
              </a:spcBef>
              <a:spcAft>
                <a:spcPts val="0"/>
              </a:spcAft>
              <a:buNone/>
            </a:pPr>
            <a:r>
              <a:rPr lang="id" sz="5600">
                <a:solidFill>
                  <a:srgbClr val="1155CC"/>
                </a:solidFill>
              </a:rPr>
              <a:t>DIGITAL-02</a:t>
            </a:r>
            <a:endParaRPr sz="5600">
              <a:solidFill>
                <a:srgbClr val="1155CC"/>
              </a:solidFill>
            </a:endParaRPr>
          </a:p>
        </p:txBody>
      </p:sp>
      <p:sp>
        <p:nvSpPr>
          <p:cNvPr id="185" name="Google Shape;185;p37"/>
          <p:cNvSpPr txBox="1">
            <a:spLocks noGrp="1"/>
          </p:cNvSpPr>
          <p:nvPr>
            <p:ph type="subTitle" idx="1"/>
          </p:nvPr>
        </p:nvSpPr>
        <p:spPr>
          <a:xfrm>
            <a:off x="623400" y="3372625"/>
            <a:ext cx="339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Proyek Akhir</a:t>
            </a:r>
            <a:endParaRPr/>
          </a:p>
        </p:txBody>
      </p:sp>
      <p:cxnSp>
        <p:nvCxnSpPr>
          <p:cNvPr id="186" name="Google Shape;186;p3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pic>
        <p:nvPicPr>
          <p:cNvPr id="187" name="Google Shape;187;p37"/>
          <p:cNvPicPr preferRelativeResize="0"/>
          <p:nvPr/>
        </p:nvPicPr>
        <p:blipFill>
          <a:blip r:embed="rId3">
            <a:alphaModFix/>
          </a:blip>
          <a:stretch>
            <a:fillRect/>
          </a:stretch>
        </p:blipFill>
        <p:spPr>
          <a:xfrm>
            <a:off x="7809100" y="0"/>
            <a:ext cx="1334899" cy="1301374"/>
          </a:xfrm>
          <a:prstGeom prst="rect">
            <a:avLst/>
          </a:prstGeom>
          <a:noFill/>
          <a:ln>
            <a:noFill/>
          </a:ln>
        </p:spPr>
      </p:pic>
      <p:sp>
        <p:nvSpPr>
          <p:cNvPr id="188" name="Google Shape;188;p37"/>
          <p:cNvSpPr/>
          <p:nvPr/>
        </p:nvSpPr>
        <p:spPr>
          <a:xfrm>
            <a:off x="5682292" y="1411400"/>
            <a:ext cx="2927400" cy="29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7"/>
          <p:cNvSpPr/>
          <p:nvPr/>
        </p:nvSpPr>
        <p:spPr>
          <a:xfrm>
            <a:off x="5824649" y="1553750"/>
            <a:ext cx="2642700" cy="264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7"/>
          <p:cNvSpPr txBox="1">
            <a:spLocks noGrp="1"/>
          </p:cNvSpPr>
          <p:nvPr>
            <p:ph type="subTitle" idx="1"/>
          </p:nvPr>
        </p:nvSpPr>
        <p:spPr>
          <a:xfrm>
            <a:off x="5940900" y="3189425"/>
            <a:ext cx="24213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 sz="2200">
                <a:solidFill>
                  <a:schemeClr val="accent4"/>
                </a:solidFill>
                <a:latin typeface="Coiny"/>
                <a:ea typeface="Coiny"/>
                <a:cs typeface="Coiny"/>
                <a:sym typeface="Coiny"/>
              </a:rPr>
              <a:t>Toko Online Shop</a:t>
            </a:r>
            <a:endParaRPr sz="2200">
              <a:solidFill>
                <a:schemeClr val="accent4"/>
              </a:solidFill>
              <a:latin typeface="Coiny"/>
              <a:ea typeface="Coiny"/>
              <a:cs typeface="Coiny"/>
              <a:sym typeface="Coiny"/>
            </a:endParaRPr>
          </a:p>
        </p:txBody>
      </p:sp>
      <p:grpSp>
        <p:nvGrpSpPr>
          <p:cNvPr id="191" name="Google Shape;191;p37"/>
          <p:cNvGrpSpPr/>
          <p:nvPr/>
        </p:nvGrpSpPr>
        <p:grpSpPr>
          <a:xfrm>
            <a:off x="6358749" y="2108678"/>
            <a:ext cx="1574500" cy="1125798"/>
            <a:chOff x="2135100" y="238125"/>
            <a:chExt cx="2240325" cy="1601875"/>
          </a:xfrm>
        </p:grpSpPr>
        <p:sp>
          <p:nvSpPr>
            <p:cNvPr id="192" name="Google Shape;192;p37"/>
            <p:cNvSpPr/>
            <p:nvPr/>
          </p:nvSpPr>
          <p:spPr>
            <a:xfrm>
              <a:off x="2135100" y="998650"/>
              <a:ext cx="215350" cy="41450"/>
            </a:xfrm>
            <a:custGeom>
              <a:avLst/>
              <a:gdLst/>
              <a:ahLst/>
              <a:cxnLst/>
              <a:rect l="l" t="t" r="r" b="b"/>
              <a:pathLst>
                <a:path w="8614" h="1658" extrusionOk="0">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7"/>
            <p:cNvSpPr/>
            <p:nvPr/>
          </p:nvSpPr>
          <p:spPr>
            <a:xfrm>
              <a:off x="2281900" y="238125"/>
              <a:ext cx="2093525" cy="1601875"/>
            </a:xfrm>
            <a:custGeom>
              <a:avLst/>
              <a:gdLst/>
              <a:ahLst/>
              <a:cxnLst/>
              <a:rect l="l" t="t" r="r" b="b"/>
              <a:pathLst>
                <a:path w="83741" h="64075" extrusionOk="0">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7"/>
            <p:cNvSpPr/>
            <p:nvPr/>
          </p:nvSpPr>
          <p:spPr>
            <a:xfrm>
              <a:off x="4032300" y="960675"/>
              <a:ext cx="91000" cy="166400"/>
            </a:xfrm>
            <a:custGeom>
              <a:avLst/>
              <a:gdLst/>
              <a:ahLst/>
              <a:cxnLst/>
              <a:rect l="l" t="t" r="r" b="b"/>
              <a:pathLst>
                <a:path w="3640" h="6656" extrusionOk="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7"/>
            <p:cNvSpPr/>
            <p:nvPr/>
          </p:nvSpPr>
          <p:spPr>
            <a:xfrm>
              <a:off x="3018625" y="1268700"/>
              <a:ext cx="239800" cy="50700"/>
            </a:xfrm>
            <a:custGeom>
              <a:avLst/>
              <a:gdLst/>
              <a:ahLst/>
              <a:cxnLst/>
              <a:rect l="l" t="t" r="r" b="b"/>
              <a:pathLst>
                <a:path w="9592" h="2028" extrusionOk="0">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7"/>
            <p:cNvSpPr/>
            <p:nvPr/>
          </p:nvSpPr>
          <p:spPr>
            <a:xfrm>
              <a:off x="3344175" y="1196575"/>
              <a:ext cx="111125" cy="31200"/>
            </a:xfrm>
            <a:custGeom>
              <a:avLst/>
              <a:gdLst/>
              <a:ahLst/>
              <a:cxnLst/>
              <a:rect l="l" t="t" r="r" b="b"/>
              <a:pathLst>
                <a:path w="4445" h="1248" extrusionOk="0">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7"/>
            <p:cNvSpPr/>
            <p:nvPr/>
          </p:nvSpPr>
          <p:spPr>
            <a:xfrm>
              <a:off x="2296025" y="872325"/>
              <a:ext cx="111125" cy="31225"/>
            </a:xfrm>
            <a:custGeom>
              <a:avLst/>
              <a:gdLst/>
              <a:ahLst/>
              <a:cxnLst/>
              <a:rect l="l" t="t" r="r" b="b"/>
              <a:pathLst>
                <a:path w="4445" h="1249" extrusionOk="0">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7"/>
            <p:cNvSpPr/>
            <p:nvPr/>
          </p:nvSpPr>
          <p:spPr>
            <a:xfrm>
              <a:off x="2366850" y="1479425"/>
              <a:ext cx="111125" cy="31200"/>
            </a:xfrm>
            <a:custGeom>
              <a:avLst/>
              <a:gdLst/>
              <a:ahLst/>
              <a:cxnLst/>
              <a:rect l="l" t="t" r="r" b="b"/>
              <a:pathLst>
                <a:path w="4445" h="1248" extrusionOk="0">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7"/>
            <p:cNvSpPr/>
            <p:nvPr/>
          </p:nvSpPr>
          <p:spPr>
            <a:xfrm>
              <a:off x="3054525" y="583875"/>
              <a:ext cx="217525" cy="38775"/>
            </a:xfrm>
            <a:custGeom>
              <a:avLst/>
              <a:gdLst/>
              <a:ahLst/>
              <a:cxnLst/>
              <a:rect l="l" t="t" r="r" b="b"/>
              <a:pathLst>
                <a:path w="8701" h="1551" extrusionOk="0">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7"/>
            <p:cNvSpPr/>
            <p:nvPr/>
          </p:nvSpPr>
          <p:spPr>
            <a:xfrm>
              <a:off x="2744000" y="1276500"/>
              <a:ext cx="210050" cy="39025"/>
            </a:xfrm>
            <a:custGeom>
              <a:avLst/>
              <a:gdLst/>
              <a:ahLst/>
              <a:cxnLst/>
              <a:rect l="l" t="t" r="r" b="b"/>
              <a:pathLst>
                <a:path w="8402" h="1561" extrusionOk="0">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7"/>
            <p:cNvSpPr/>
            <p:nvPr/>
          </p:nvSpPr>
          <p:spPr>
            <a:xfrm>
              <a:off x="2310725" y="1402400"/>
              <a:ext cx="210325" cy="39000"/>
            </a:xfrm>
            <a:custGeom>
              <a:avLst/>
              <a:gdLst/>
              <a:ahLst/>
              <a:cxnLst/>
              <a:rect l="l" t="t" r="r" b="b"/>
              <a:pathLst>
                <a:path w="8413" h="1560" extrusionOk="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7"/>
            <p:cNvSpPr/>
            <p:nvPr/>
          </p:nvSpPr>
          <p:spPr>
            <a:xfrm>
              <a:off x="2415825" y="1359275"/>
              <a:ext cx="573275" cy="464075"/>
            </a:xfrm>
            <a:custGeom>
              <a:avLst/>
              <a:gdLst/>
              <a:ahLst/>
              <a:cxnLst/>
              <a:rect l="l" t="t" r="r" b="b"/>
              <a:pathLst>
                <a:path w="22931" h="18563" extrusionOk="0">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0286-0AC9-4601-BA08-172E4A1F7E45}"/>
              </a:ext>
            </a:extLst>
          </p:cNvPr>
          <p:cNvSpPr>
            <a:spLocks noGrp="1"/>
          </p:cNvSpPr>
          <p:nvPr>
            <p:ph type="title"/>
          </p:nvPr>
        </p:nvSpPr>
        <p:spPr/>
        <p:txBody>
          <a:bodyPr/>
          <a:lstStyle/>
          <a:p>
            <a:r>
              <a:rPr lang="id-ID" dirty="0"/>
              <a:t>Aplikasi</a:t>
            </a:r>
            <a:endParaRPr lang="en-ID" dirty="0"/>
          </a:p>
        </p:txBody>
      </p:sp>
      <p:pic>
        <p:nvPicPr>
          <p:cNvPr id="10" name="Picture 9" descr="Graphical user interface, application, Word&#10;&#10;Description automatically generated">
            <a:extLst>
              <a:ext uri="{FF2B5EF4-FFF2-40B4-BE49-F238E27FC236}">
                <a16:creationId xmlns:a16="http://schemas.microsoft.com/office/drawing/2014/main" id="{6757E500-40EC-4A15-AFBF-344F308B4FE3}"/>
              </a:ext>
            </a:extLst>
          </p:cNvPr>
          <p:cNvPicPr>
            <a:picLocks noChangeAspect="1"/>
          </p:cNvPicPr>
          <p:nvPr/>
        </p:nvPicPr>
        <p:blipFill>
          <a:blip r:embed="rId2"/>
          <a:stretch>
            <a:fillRect/>
          </a:stretch>
        </p:blipFill>
        <p:spPr>
          <a:xfrm>
            <a:off x="1006506" y="1041721"/>
            <a:ext cx="7130987" cy="4005609"/>
          </a:xfrm>
          <a:prstGeom prst="rect">
            <a:avLst/>
          </a:prstGeom>
        </p:spPr>
      </p:pic>
    </p:spTree>
    <p:extLst>
      <p:ext uri="{BB962C8B-B14F-4D97-AF65-F5344CB8AC3E}">
        <p14:creationId xmlns:p14="http://schemas.microsoft.com/office/powerpoint/2010/main" val="80991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0286-0AC9-4601-BA08-172E4A1F7E45}"/>
              </a:ext>
            </a:extLst>
          </p:cNvPr>
          <p:cNvSpPr>
            <a:spLocks noGrp="1"/>
          </p:cNvSpPr>
          <p:nvPr>
            <p:ph type="title"/>
          </p:nvPr>
        </p:nvSpPr>
        <p:spPr/>
        <p:txBody>
          <a:bodyPr/>
          <a:lstStyle/>
          <a:p>
            <a:r>
              <a:rPr lang="id-ID" dirty="0"/>
              <a:t>Aplikasi</a:t>
            </a:r>
            <a:endParaRPr lang="en-ID" dirty="0"/>
          </a:p>
        </p:txBody>
      </p:sp>
      <p:pic>
        <p:nvPicPr>
          <p:cNvPr id="9" name="Picture 8" descr="Graphical user interface&#10;&#10;Description automatically generated">
            <a:extLst>
              <a:ext uri="{FF2B5EF4-FFF2-40B4-BE49-F238E27FC236}">
                <a16:creationId xmlns:a16="http://schemas.microsoft.com/office/drawing/2014/main" id="{10278F4F-6A1B-459A-89F6-7ED71C2BD59E}"/>
              </a:ext>
            </a:extLst>
          </p:cNvPr>
          <p:cNvPicPr>
            <a:picLocks noChangeAspect="1"/>
          </p:cNvPicPr>
          <p:nvPr/>
        </p:nvPicPr>
        <p:blipFill>
          <a:blip r:embed="rId2"/>
          <a:stretch>
            <a:fillRect/>
          </a:stretch>
        </p:blipFill>
        <p:spPr>
          <a:xfrm>
            <a:off x="1093807" y="1034868"/>
            <a:ext cx="6956385" cy="3907532"/>
          </a:xfrm>
          <a:prstGeom prst="rect">
            <a:avLst/>
          </a:prstGeom>
        </p:spPr>
      </p:pic>
    </p:spTree>
    <p:extLst>
      <p:ext uri="{BB962C8B-B14F-4D97-AF65-F5344CB8AC3E}">
        <p14:creationId xmlns:p14="http://schemas.microsoft.com/office/powerpoint/2010/main" val="137389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0286-0AC9-4601-BA08-172E4A1F7E45}"/>
              </a:ext>
            </a:extLst>
          </p:cNvPr>
          <p:cNvSpPr>
            <a:spLocks noGrp="1"/>
          </p:cNvSpPr>
          <p:nvPr>
            <p:ph type="title"/>
          </p:nvPr>
        </p:nvSpPr>
        <p:spPr/>
        <p:txBody>
          <a:bodyPr/>
          <a:lstStyle/>
          <a:p>
            <a:r>
              <a:rPr lang="id-ID" dirty="0"/>
              <a:t>Aplikasi</a:t>
            </a:r>
            <a:endParaRPr lang="en-ID" dirty="0"/>
          </a:p>
        </p:txBody>
      </p:sp>
      <p:pic>
        <p:nvPicPr>
          <p:cNvPr id="4" name="Picture 3" descr="Graphical user interface, application&#10;&#10;Description automatically generated">
            <a:extLst>
              <a:ext uri="{FF2B5EF4-FFF2-40B4-BE49-F238E27FC236}">
                <a16:creationId xmlns:a16="http://schemas.microsoft.com/office/drawing/2014/main" id="{2B6F8342-EB78-4E79-AC2E-B8F469A34611}"/>
              </a:ext>
            </a:extLst>
          </p:cNvPr>
          <p:cNvPicPr>
            <a:picLocks noChangeAspect="1"/>
          </p:cNvPicPr>
          <p:nvPr/>
        </p:nvPicPr>
        <p:blipFill>
          <a:blip r:embed="rId2"/>
          <a:stretch>
            <a:fillRect/>
          </a:stretch>
        </p:blipFill>
        <p:spPr>
          <a:xfrm>
            <a:off x="1082233" y="1103645"/>
            <a:ext cx="6979534" cy="3920535"/>
          </a:xfrm>
          <a:prstGeom prst="rect">
            <a:avLst/>
          </a:prstGeom>
        </p:spPr>
      </p:pic>
    </p:spTree>
    <p:extLst>
      <p:ext uri="{BB962C8B-B14F-4D97-AF65-F5344CB8AC3E}">
        <p14:creationId xmlns:p14="http://schemas.microsoft.com/office/powerpoint/2010/main" val="152257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0286-0AC9-4601-BA08-172E4A1F7E45}"/>
              </a:ext>
            </a:extLst>
          </p:cNvPr>
          <p:cNvSpPr>
            <a:spLocks noGrp="1"/>
          </p:cNvSpPr>
          <p:nvPr>
            <p:ph type="title"/>
          </p:nvPr>
        </p:nvSpPr>
        <p:spPr/>
        <p:txBody>
          <a:bodyPr/>
          <a:lstStyle/>
          <a:p>
            <a:r>
              <a:rPr lang="id-ID" dirty="0"/>
              <a:t>Aplikasi</a:t>
            </a:r>
            <a:endParaRPr lang="en-ID" dirty="0"/>
          </a:p>
        </p:txBody>
      </p:sp>
      <p:pic>
        <p:nvPicPr>
          <p:cNvPr id="4" name="Picture 3" descr="Graphical user interface, table&#10;&#10;Description automatically generated">
            <a:extLst>
              <a:ext uri="{FF2B5EF4-FFF2-40B4-BE49-F238E27FC236}">
                <a16:creationId xmlns:a16="http://schemas.microsoft.com/office/drawing/2014/main" id="{68EBF54C-FEF1-45CE-957B-1438E2C423F4}"/>
              </a:ext>
            </a:extLst>
          </p:cNvPr>
          <p:cNvPicPr>
            <a:picLocks noChangeAspect="1"/>
          </p:cNvPicPr>
          <p:nvPr/>
        </p:nvPicPr>
        <p:blipFill>
          <a:blip r:embed="rId2"/>
          <a:stretch>
            <a:fillRect/>
          </a:stretch>
        </p:blipFill>
        <p:spPr>
          <a:xfrm>
            <a:off x="1203768" y="1021865"/>
            <a:ext cx="6979534" cy="3920535"/>
          </a:xfrm>
          <a:prstGeom prst="rect">
            <a:avLst/>
          </a:prstGeom>
        </p:spPr>
      </p:pic>
    </p:spTree>
    <p:extLst>
      <p:ext uri="{BB962C8B-B14F-4D97-AF65-F5344CB8AC3E}">
        <p14:creationId xmlns:p14="http://schemas.microsoft.com/office/powerpoint/2010/main" val="229444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0286-0AC9-4601-BA08-172E4A1F7E45}"/>
              </a:ext>
            </a:extLst>
          </p:cNvPr>
          <p:cNvSpPr>
            <a:spLocks noGrp="1"/>
          </p:cNvSpPr>
          <p:nvPr>
            <p:ph type="title"/>
          </p:nvPr>
        </p:nvSpPr>
        <p:spPr/>
        <p:txBody>
          <a:bodyPr/>
          <a:lstStyle/>
          <a:p>
            <a:r>
              <a:rPr lang="id-ID" dirty="0"/>
              <a:t>Aplikasi</a:t>
            </a:r>
            <a:endParaRPr lang="en-ID" dirty="0"/>
          </a:p>
        </p:txBody>
      </p:sp>
      <p:pic>
        <p:nvPicPr>
          <p:cNvPr id="4" name="Picture 3" descr="Graphical user interface, text, application&#10;&#10;Description automatically generated">
            <a:extLst>
              <a:ext uri="{FF2B5EF4-FFF2-40B4-BE49-F238E27FC236}">
                <a16:creationId xmlns:a16="http://schemas.microsoft.com/office/drawing/2014/main" id="{E386823D-C608-4E74-92BD-AF13A0ABEC89}"/>
              </a:ext>
            </a:extLst>
          </p:cNvPr>
          <p:cNvPicPr>
            <a:picLocks noChangeAspect="1"/>
          </p:cNvPicPr>
          <p:nvPr/>
        </p:nvPicPr>
        <p:blipFill>
          <a:blip r:embed="rId2"/>
          <a:stretch>
            <a:fillRect/>
          </a:stretch>
        </p:blipFill>
        <p:spPr>
          <a:xfrm>
            <a:off x="1296364" y="1125893"/>
            <a:ext cx="6794339" cy="3816507"/>
          </a:xfrm>
          <a:prstGeom prst="rect">
            <a:avLst/>
          </a:prstGeom>
        </p:spPr>
      </p:pic>
    </p:spTree>
    <p:extLst>
      <p:ext uri="{BB962C8B-B14F-4D97-AF65-F5344CB8AC3E}">
        <p14:creationId xmlns:p14="http://schemas.microsoft.com/office/powerpoint/2010/main" val="96313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6"/>
          <p:cNvSpPr txBox="1">
            <a:spLocks noGrp="1"/>
          </p:cNvSpPr>
          <p:nvPr>
            <p:ph type="title"/>
          </p:nvPr>
        </p:nvSpPr>
        <p:spPr>
          <a:xfrm>
            <a:off x="796050" y="1021625"/>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Thanks!</a:t>
            </a:r>
            <a:endParaRPr/>
          </a:p>
        </p:txBody>
      </p:sp>
      <p:sp>
        <p:nvSpPr>
          <p:cNvPr id="735" name="Google Shape;735;p46"/>
          <p:cNvSpPr txBox="1">
            <a:spLocks noGrp="1"/>
          </p:cNvSpPr>
          <p:nvPr>
            <p:ph type="subTitle" idx="1"/>
          </p:nvPr>
        </p:nvSpPr>
        <p:spPr>
          <a:xfrm>
            <a:off x="2669850" y="2602000"/>
            <a:ext cx="3804300" cy="36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
              <a:t>Kelompok 2B 2021</a:t>
            </a:r>
            <a:endParaRPr/>
          </a:p>
        </p:txBody>
      </p:sp>
      <p:grpSp>
        <p:nvGrpSpPr>
          <p:cNvPr id="736" name="Google Shape;736;p46"/>
          <p:cNvGrpSpPr/>
          <p:nvPr/>
        </p:nvGrpSpPr>
        <p:grpSpPr>
          <a:xfrm>
            <a:off x="4801425" y="3140066"/>
            <a:ext cx="312450" cy="306656"/>
            <a:chOff x="3763184" y="3817357"/>
            <a:chExt cx="363314" cy="356576"/>
          </a:xfrm>
        </p:grpSpPr>
        <p:sp>
          <p:nvSpPr>
            <p:cNvPr id="737" name="Google Shape;737;p46"/>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46"/>
          <p:cNvGrpSpPr/>
          <p:nvPr/>
        </p:nvGrpSpPr>
        <p:grpSpPr>
          <a:xfrm>
            <a:off x="5977496" y="970069"/>
            <a:ext cx="2728813" cy="3528861"/>
            <a:chOff x="3382878" y="1614602"/>
            <a:chExt cx="2378258" cy="2959957"/>
          </a:xfrm>
        </p:grpSpPr>
        <p:grpSp>
          <p:nvGrpSpPr>
            <p:cNvPr id="743" name="Google Shape;743;p46"/>
            <p:cNvGrpSpPr/>
            <p:nvPr/>
          </p:nvGrpSpPr>
          <p:grpSpPr>
            <a:xfrm>
              <a:off x="3721712" y="1614602"/>
              <a:ext cx="1524959" cy="2959957"/>
              <a:chOff x="3721712" y="1614602"/>
              <a:chExt cx="1524959" cy="2959957"/>
            </a:xfrm>
          </p:grpSpPr>
          <p:sp>
            <p:nvSpPr>
              <p:cNvPr id="744" name="Google Shape;744;p46"/>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6"/>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46"/>
              <p:cNvGrpSpPr/>
              <p:nvPr/>
            </p:nvGrpSpPr>
            <p:grpSpPr>
              <a:xfrm>
                <a:off x="4210921" y="2513393"/>
                <a:ext cx="303554" cy="377859"/>
                <a:chOff x="4202847" y="2562502"/>
                <a:chExt cx="492462" cy="613010"/>
              </a:xfrm>
            </p:grpSpPr>
            <p:sp>
              <p:nvSpPr>
                <p:cNvPr id="754" name="Google Shape;754;p46"/>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6"/>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46"/>
              <p:cNvGrpSpPr/>
              <p:nvPr/>
            </p:nvGrpSpPr>
            <p:grpSpPr>
              <a:xfrm>
                <a:off x="4611869" y="3787725"/>
                <a:ext cx="311180" cy="377872"/>
                <a:chOff x="4794873" y="2567901"/>
                <a:chExt cx="504834" cy="613031"/>
              </a:xfrm>
            </p:grpSpPr>
            <p:sp>
              <p:nvSpPr>
                <p:cNvPr id="768" name="Google Shape;768;p46"/>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6"/>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5003532" y="1687908"/>
                <a:ext cx="148094"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4990986" y="1836261"/>
                <a:ext cx="84457"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6"/>
              <p:cNvGrpSpPr/>
              <p:nvPr/>
            </p:nvGrpSpPr>
            <p:grpSpPr>
              <a:xfrm>
                <a:off x="3878747" y="3219364"/>
                <a:ext cx="195326" cy="377859"/>
                <a:chOff x="4135484" y="3435344"/>
                <a:chExt cx="316881" cy="613010"/>
              </a:xfrm>
            </p:grpSpPr>
            <p:sp>
              <p:nvSpPr>
                <p:cNvPr id="791" name="Google Shape;791;p46"/>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4" name="Google Shape;804;p46"/>
            <p:cNvGrpSpPr/>
            <p:nvPr/>
          </p:nvGrpSpPr>
          <p:grpSpPr>
            <a:xfrm>
              <a:off x="5001130" y="2415731"/>
              <a:ext cx="760006" cy="2158828"/>
              <a:chOff x="5001130" y="2415731"/>
              <a:chExt cx="760006" cy="2158828"/>
            </a:xfrm>
          </p:grpSpPr>
          <p:sp>
            <p:nvSpPr>
              <p:cNvPr id="805" name="Google Shape;805;p46"/>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46"/>
            <p:cNvGrpSpPr/>
            <p:nvPr/>
          </p:nvGrpSpPr>
          <p:grpSpPr>
            <a:xfrm>
              <a:off x="3382878" y="2622174"/>
              <a:ext cx="862266" cy="1952385"/>
              <a:chOff x="3382878" y="2622174"/>
              <a:chExt cx="862266" cy="1952385"/>
            </a:xfrm>
          </p:grpSpPr>
          <p:sp>
            <p:nvSpPr>
              <p:cNvPr id="824" name="Google Shape;824;p46"/>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1" name="Google Shape;841;p46"/>
          <p:cNvGrpSpPr/>
          <p:nvPr/>
        </p:nvGrpSpPr>
        <p:grpSpPr>
          <a:xfrm>
            <a:off x="4415772" y="3140066"/>
            <a:ext cx="312112" cy="306904"/>
            <a:chOff x="3314750" y="3817357"/>
            <a:chExt cx="362920" cy="356865"/>
          </a:xfrm>
        </p:grpSpPr>
        <p:sp>
          <p:nvSpPr>
            <p:cNvPr id="842" name="Google Shape;842;p46"/>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46"/>
          <p:cNvGrpSpPr/>
          <p:nvPr/>
        </p:nvGrpSpPr>
        <p:grpSpPr>
          <a:xfrm>
            <a:off x="4030119" y="3140066"/>
            <a:ext cx="312112" cy="306904"/>
            <a:chOff x="2866317" y="3817357"/>
            <a:chExt cx="362920" cy="356865"/>
          </a:xfrm>
        </p:grpSpPr>
        <p:sp>
          <p:nvSpPr>
            <p:cNvPr id="848" name="Google Shape;848;p46"/>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6"/>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FD0C65-F669-491B-B534-6A15D45E0275}"/>
              </a:ext>
            </a:extLst>
          </p:cNvPr>
          <p:cNvSpPr>
            <a:spLocks noGrp="1"/>
          </p:cNvSpPr>
          <p:nvPr>
            <p:ph type="body" idx="1"/>
          </p:nvPr>
        </p:nvSpPr>
        <p:spPr/>
        <p:txBody>
          <a:bodyPr/>
          <a:lstStyle/>
          <a:p>
            <a:pPr marL="482600" indent="-342900">
              <a:buFont typeface="+mj-lt"/>
              <a:buAutoNum type="arabicPeriod"/>
            </a:pPr>
            <a:r>
              <a:rPr lang="en-ID" dirty="0"/>
              <a:t>Swastika, </a:t>
            </a:r>
            <a:r>
              <a:rPr lang="en-ID" dirty="0" err="1"/>
              <a:t>Windra</a:t>
            </a:r>
            <a:r>
              <a:rPr lang="en-ID" dirty="0"/>
              <a:t>. (2005), </a:t>
            </a:r>
            <a:r>
              <a:rPr lang="id-ID" dirty="0"/>
              <a:t>“</a:t>
            </a:r>
            <a:r>
              <a:rPr lang="en-ID" dirty="0"/>
              <a:t>Php 5 &amp;</a:t>
            </a:r>
            <a:r>
              <a:rPr lang="en-ID" dirty="0" err="1"/>
              <a:t>MySql</a:t>
            </a:r>
            <a:r>
              <a:rPr lang="en-ID" dirty="0"/>
              <a:t> 4,Proyek Shopping Chart 1, Dian Rakyat,</a:t>
            </a:r>
            <a:r>
              <a:rPr lang="id-ID" dirty="0"/>
              <a:t>” </a:t>
            </a:r>
            <a:r>
              <a:rPr lang="en-ID" dirty="0"/>
              <a:t>Jakarta.</a:t>
            </a:r>
            <a:endParaRPr lang="id-ID" dirty="0"/>
          </a:p>
          <a:p>
            <a:pPr marL="482600" indent="-342900">
              <a:buFont typeface="+mj-lt"/>
              <a:buAutoNum type="arabicPeriod"/>
            </a:pPr>
            <a:r>
              <a:rPr lang="en-ID" dirty="0" err="1"/>
              <a:t>Sidik</a:t>
            </a:r>
            <a:r>
              <a:rPr lang="en-ID" dirty="0"/>
              <a:t>, Bertha, Ir. (2005), </a:t>
            </a:r>
            <a:r>
              <a:rPr lang="id-ID" dirty="0"/>
              <a:t>“</a:t>
            </a:r>
            <a:r>
              <a:rPr lang="en-ID" dirty="0"/>
              <a:t>MySQL </a:t>
            </a:r>
            <a:r>
              <a:rPr lang="en-ID" dirty="0" err="1"/>
              <a:t>Untuk</a:t>
            </a:r>
            <a:r>
              <a:rPr lang="id-ID" dirty="0"/>
              <a:t> </a:t>
            </a:r>
            <a:r>
              <a:rPr lang="en-ID" dirty="0" err="1"/>
              <a:t>Pengguna</a:t>
            </a:r>
            <a:r>
              <a:rPr lang="en-ID" dirty="0"/>
              <a:t>, Administrator, dan </a:t>
            </a:r>
            <a:r>
              <a:rPr lang="en-ID" dirty="0" err="1"/>
              <a:t>Pengembangan</a:t>
            </a:r>
            <a:r>
              <a:rPr lang="en-ID" dirty="0"/>
              <a:t> </a:t>
            </a:r>
            <a:r>
              <a:rPr lang="en-ID" dirty="0" err="1"/>
              <a:t>Aplikasi</a:t>
            </a:r>
            <a:r>
              <a:rPr lang="en-ID" dirty="0"/>
              <a:t> Web, </a:t>
            </a:r>
            <a:r>
              <a:rPr lang="en-ID" dirty="0" err="1"/>
              <a:t>Informatika</a:t>
            </a:r>
            <a:r>
              <a:rPr lang="en-ID" dirty="0"/>
              <a:t>,</a:t>
            </a:r>
            <a:r>
              <a:rPr lang="id-ID" dirty="0"/>
              <a:t>”</a:t>
            </a:r>
            <a:r>
              <a:rPr lang="en-ID" dirty="0"/>
              <a:t> Bandung</a:t>
            </a:r>
            <a:r>
              <a:rPr lang="id-ID" dirty="0"/>
              <a:t>.</a:t>
            </a:r>
          </a:p>
          <a:p>
            <a:pPr marL="482600" indent="-342900">
              <a:buFont typeface="+mj-lt"/>
              <a:buAutoNum type="arabicPeriod"/>
            </a:pPr>
            <a:r>
              <a:rPr lang="en-ID" dirty="0" err="1"/>
              <a:t>Zuhry</a:t>
            </a:r>
            <a:r>
              <a:rPr lang="en-ID" dirty="0"/>
              <a:t> Ramadhan Muhammad, 2008, </a:t>
            </a:r>
            <a:r>
              <a:rPr lang="id-ID" dirty="0"/>
              <a:t>“</a:t>
            </a:r>
            <a:r>
              <a:rPr lang="en-ID" dirty="0" err="1"/>
              <a:t>Penjualan</a:t>
            </a:r>
            <a:r>
              <a:rPr lang="en-ID" dirty="0"/>
              <a:t> Online pada Toko </a:t>
            </a:r>
            <a:r>
              <a:rPr lang="en-ID" dirty="0" err="1"/>
              <a:t>Microtech</a:t>
            </a:r>
            <a:r>
              <a:rPr lang="en-ID" dirty="0"/>
              <a:t> Computer,</a:t>
            </a:r>
            <a:r>
              <a:rPr lang="id-ID" dirty="0"/>
              <a:t>”</a:t>
            </a:r>
            <a:r>
              <a:rPr lang="en-ID" dirty="0"/>
              <a:t> (</a:t>
            </a:r>
            <a:r>
              <a:rPr lang="en-ID" dirty="0">
                <a:hlinkClick r:id="rId2"/>
              </a:rPr>
              <a:t>http://repository.usu.ac.id</a:t>
            </a:r>
            <a:r>
              <a:rPr lang="en-ID" dirty="0"/>
              <a:t>).</a:t>
            </a:r>
            <a:endParaRPr lang="id-ID" dirty="0"/>
          </a:p>
          <a:p>
            <a:pPr marL="482600" indent="-342900">
              <a:buFont typeface="+mj-lt"/>
              <a:buAutoNum type="arabicPeriod"/>
            </a:pPr>
            <a:r>
              <a:rPr lang="en-ID" dirty="0"/>
              <a:t>www.hostinggokil.com/artikel/script-dasar-php-untuk-membuat-koneksi-database.htm.</a:t>
            </a:r>
          </a:p>
        </p:txBody>
      </p:sp>
      <p:sp>
        <p:nvSpPr>
          <p:cNvPr id="4" name="Title 3">
            <a:extLst>
              <a:ext uri="{FF2B5EF4-FFF2-40B4-BE49-F238E27FC236}">
                <a16:creationId xmlns:a16="http://schemas.microsoft.com/office/drawing/2014/main" id="{356ACF31-BC05-458D-BAA4-7354EBB4B50A}"/>
              </a:ext>
            </a:extLst>
          </p:cNvPr>
          <p:cNvSpPr>
            <a:spLocks noGrp="1"/>
          </p:cNvSpPr>
          <p:nvPr>
            <p:ph type="title"/>
          </p:nvPr>
        </p:nvSpPr>
        <p:spPr/>
        <p:txBody>
          <a:bodyPr/>
          <a:lstStyle/>
          <a:p>
            <a:r>
              <a:rPr lang="id-ID" dirty="0"/>
              <a:t>Referensi</a:t>
            </a:r>
            <a:endParaRPr lang="en-ID" dirty="0"/>
          </a:p>
        </p:txBody>
      </p:sp>
    </p:spTree>
    <p:extLst>
      <p:ext uri="{BB962C8B-B14F-4D97-AF65-F5344CB8AC3E}">
        <p14:creationId xmlns:p14="http://schemas.microsoft.com/office/powerpoint/2010/main" val="198167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38"/>
          <p:cNvGrpSpPr/>
          <p:nvPr/>
        </p:nvGrpSpPr>
        <p:grpSpPr>
          <a:xfrm>
            <a:off x="4672558" y="607675"/>
            <a:ext cx="4412919" cy="3795451"/>
            <a:chOff x="936525" y="238100"/>
            <a:chExt cx="5319975" cy="3986400"/>
          </a:xfrm>
        </p:grpSpPr>
        <p:sp>
          <p:nvSpPr>
            <p:cNvPr id="208" name="Google Shape;208;p3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38"/>
          <p:cNvSpPr txBox="1">
            <a:spLocks noGrp="1"/>
          </p:cNvSpPr>
          <p:nvPr>
            <p:ph type="ctrTitle"/>
          </p:nvPr>
        </p:nvSpPr>
        <p:spPr>
          <a:xfrm>
            <a:off x="536649" y="1217475"/>
            <a:ext cx="4209897"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5500" dirty="0">
                <a:solidFill>
                  <a:srgbClr val="1155CC"/>
                </a:solidFill>
              </a:rPr>
              <a:t>Kelompok 2B :</a:t>
            </a:r>
            <a:endParaRPr sz="5600" dirty="0">
              <a:solidFill>
                <a:srgbClr val="1155CC"/>
              </a:solidFill>
            </a:endParaRPr>
          </a:p>
        </p:txBody>
      </p:sp>
      <p:sp>
        <p:nvSpPr>
          <p:cNvPr id="214" name="Google Shape;214;p38"/>
          <p:cNvSpPr txBox="1">
            <a:spLocks noGrp="1"/>
          </p:cNvSpPr>
          <p:nvPr>
            <p:ph type="subTitle" idx="1"/>
          </p:nvPr>
        </p:nvSpPr>
        <p:spPr>
          <a:xfrm>
            <a:off x="202000" y="2367250"/>
            <a:ext cx="4941600" cy="1710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id" sz="2000"/>
              <a:t>Aprilia Rahmawati-1906381716</a:t>
            </a:r>
            <a:endParaRPr sz="2000"/>
          </a:p>
          <a:p>
            <a:pPr marL="457200" lvl="0" indent="-355600" algn="l" rtl="0">
              <a:spcBef>
                <a:spcPts val="0"/>
              </a:spcBef>
              <a:spcAft>
                <a:spcPts val="0"/>
              </a:spcAft>
              <a:buSzPts val="2000"/>
              <a:buAutoNum type="arabicPeriod"/>
            </a:pPr>
            <a:r>
              <a:rPr lang="id" sz="2000"/>
              <a:t>Jovanka Chairunnisa-1906381703</a:t>
            </a:r>
            <a:endParaRPr sz="2000"/>
          </a:p>
          <a:p>
            <a:pPr marL="457200" lvl="0" indent="-355600" algn="l" rtl="0">
              <a:spcBef>
                <a:spcPts val="0"/>
              </a:spcBef>
              <a:spcAft>
                <a:spcPts val="0"/>
              </a:spcAft>
              <a:buSzPts val="2000"/>
              <a:buAutoNum type="arabicPeriod"/>
            </a:pPr>
            <a:r>
              <a:rPr lang="id" sz="2000"/>
              <a:t>Richie Yoseph Wijaya-1906355812</a:t>
            </a:r>
            <a:endParaRPr sz="2000"/>
          </a:p>
          <a:p>
            <a:pPr marL="457200" lvl="0" indent="-355600" algn="l" rtl="0">
              <a:spcBef>
                <a:spcPts val="0"/>
              </a:spcBef>
              <a:spcAft>
                <a:spcPts val="0"/>
              </a:spcAft>
              <a:buSzPts val="2000"/>
              <a:buAutoNum type="arabicPeriod"/>
            </a:pPr>
            <a:r>
              <a:rPr lang="id" sz="2000"/>
              <a:t>Rigel Ahmad Darmawan-1906355636</a:t>
            </a:r>
            <a:endParaRPr sz="2000"/>
          </a:p>
          <a:p>
            <a:pPr marL="0" lvl="0" indent="0" algn="l" rtl="0">
              <a:spcBef>
                <a:spcPts val="0"/>
              </a:spcBef>
              <a:spcAft>
                <a:spcPts val="0"/>
              </a:spcAft>
              <a:buNone/>
            </a:pPr>
            <a:endParaRPr/>
          </a:p>
        </p:txBody>
      </p:sp>
      <p:cxnSp>
        <p:nvCxnSpPr>
          <p:cNvPr id="215" name="Google Shape;215;p38"/>
          <p:cNvCxnSpPr/>
          <p:nvPr/>
        </p:nvCxnSpPr>
        <p:spPr>
          <a:xfrm>
            <a:off x="687000" y="1948700"/>
            <a:ext cx="524400" cy="0"/>
          </a:xfrm>
          <a:prstGeom prst="straightConnector1">
            <a:avLst/>
          </a:prstGeom>
          <a:noFill/>
          <a:ln w="38100" cap="flat" cmpd="sng">
            <a:solidFill>
              <a:schemeClr val="accent6"/>
            </a:solidFill>
            <a:prstDash val="solid"/>
            <a:round/>
            <a:headEnd type="none" w="med" len="med"/>
            <a:tailEnd type="none" w="med" len="med"/>
          </a:ln>
        </p:spPr>
      </p:cxnSp>
      <p:pic>
        <p:nvPicPr>
          <p:cNvPr id="216" name="Google Shape;216;p38"/>
          <p:cNvPicPr preferRelativeResize="0"/>
          <p:nvPr/>
        </p:nvPicPr>
        <p:blipFill>
          <a:blip r:embed="rId3">
            <a:alphaModFix/>
          </a:blip>
          <a:stretch>
            <a:fillRect/>
          </a:stretch>
        </p:blipFill>
        <p:spPr>
          <a:xfrm>
            <a:off x="7895150" y="0"/>
            <a:ext cx="1248850" cy="1217474"/>
          </a:xfrm>
          <a:prstGeom prst="rect">
            <a:avLst/>
          </a:prstGeom>
          <a:noFill/>
          <a:ln>
            <a:noFill/>
          </a:ln>
        </p:spPr>
      </p:pic>
      <p:grpSp>
        <p:nvGrpSpPr>
          <p:cNvPr id="217" name="Google Shape;217;p38"/>
          <p:cNvGrpSpPr/>
          <p:nvPr/>
        </p:nvGrpSpPr>
        <p:grpSpPr>
          <a:xfrm>
            <a:off x="5305825" y="1805348"/>
            <a:ext cx="3543481" cy="2334168"/>
            <a:chOff x="238125" y="994975"/>
            <a:chExt cx="7142675" cy="3723350"/>
          </a:xfrm>
        </p:grpSpPr>
        <p:sp>
          <p:nvSpPr>
            <p:cNvPr id="218" name="Google Shape;218;p38"/>
            <p:cNvSpPr/>
            <p:nvPr/>
          </p:nvSpPr>
          <p:spPr>
            <a:xfrm>
              <a:off x="238125" y="4269850"/>
              <a:ext cx="7142675" cy="448475"/>
            </a:xfrm>
            <a:custGeom>
              <a:avLst/>
              <a:gdLst/>
              <a:ahLst/>
              <a:cxnLst/>
              <a:rect l="l" t="t" r="r" b="b"/>
              <a:pathLst>
                <a:path w="285707" h="17939" extrusionOk="0">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8"/>
            <p:cNvSpPr/>
            <p:nvPr/>
          </p:nvSpPr>
          <p:spPr>
            <a:xfrm>
              <a:off x="523100" y="1734800"/>
              <a:ext cx="1194150" cy="1531475"/>
            </a:xfrm>
            <a:custGeom>
              <a:avLst/>
              <a:gdLst/>
              <a:ahLst/>
              <a:cxnLst/>
              <a:rect l="l" t="t" r="r" b="b"/>
              <a:pathLst>
                <a:path w="47766" h="61259" extrusionOk="0">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8"/>
            <p:cNvSpPr/>
            <p:nvPr/>
          </p:nvSpPr>
          <p:spPr>
            <a:xfrm>
              <a:off x="8444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8"/>
            <p:cNvSpPr/>
            <p:nvPr/>
          </p:nvSpPr>
          <p:spPr>
            <a:xfrm>
              <a:off x="8444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65350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8"/>
            <p:cNvSpPr/>
            <p:nvPr/>
          </p:nvSpPr>
          <p:spPr>
            <a:xfrm>
              <a:off x="1600875" y="3181150"/>
              <a:ext cx="297925" cy="1312925"/>
            </a:xfrm>
            <a:custGeom>
              <a:avLst/>
              <a:gdLst/>
              <a:ahLst/>
              <a:cxnLst/>
              <a:rect l="l" t="t" r="r" b="b"/>
              <a:pathLst>
                <a:path w="11917" h="52517" extrusionOk="0">
                  <a:moveTo>
                    <a:pt x="3635" y="1"/>
                  </a:moveTo>
                  <a:lnTo>
                    <a:pt x="1" y="573"/>
                  </a:lnTo>
                  <a:lnTo>
                    <a:pt x="8191" y="52517"/>
                  </a:lnTo>
                  <a:lnTo>
                    <a:pt x="11916" y="52517"/>
                  </a:lnTo>
                  <a:lnTo>
                    <a:pt x="3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8"/>
            <p:cNvSpPr/>
            <p:nvPr/>
          </p:nvSpPr>
          <p:spPr>
            <a:xfrm>
              <a:off x="2057500" y="2353125"/>
              <a:ext cx="278050" cy="91475"/>
            </a:xfrm>
            <a:custGeom>
              <a:avLst/>
              <a:gdLst/>
              <a:ahLst/>
              <a:cxnLst/>
              <a:rect l="l" t="t" r="r" b="b"/>
              <a:pathLst>
                <a:path w="11122" h="3659" extrusionOk="0">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8"/>
            <p:cNvSpPr/>
            <p:nvPr/>
          </p:nvSpPr>
          <p:spPr>
            <a:xfrm>
              <a:off x="1290675" y="1911075"/>
              <a:ext cx="819750" cy="533525"/>
            </a:xfrm>
            <a:custGeom>
              <a:avLst/>
              <a:gdLst/>
              <a:ahLst/>
              <a:cxnLst/>
              <a:rect l="l" t="t" r="r" b="b"/>
              <a:pathLst>
                <a:path w="32790" h="21341" extrusionOk="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8"/>
            <p:cNvSpPr/>
            <p:nvPr/>
          </p:nvSpPr>
          <p:spPr>
            <a:xfrm>
              <a:off x="991425" y="2786625"/>
              <a:ext cx="1072575" cy="1025550"/>
            </a:xfrm>
            <a:custGeom>
              <a:avLst/>
              <a:gdLst/>
              <a:ahLst/>
              <a:cxnLst/>
              <a:rect l="l" t="t" r="r" b="b"/>
              <a:pathLst>
                <a:path w="42903" h="41022" extrusionOk="0">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p:nvPr/>
          </p:nvSpPr>
          <p:spPr>
            <a:xfrm>
              <a:off x="1905675" y="3786925"/>
              <a:ext cx="429525" cy="168350"/>
            </a:xfrm>
            <a:custGeom>
              <a:avLst/>
              <a:gdLst/>
              <a:ahLst/>
              <a:cxnLst/>
              <a:rect l="l" t="t" r="r" b="b"/>
              <a:pathLst>
                <a:path w="17181" h="6734" extrusionOk="0">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p:nvPr/>
          </p:nvSpPr>
          <p:spPr>
            <a:xfrm>
              <a:off x="957900" y="1827900"/>
              <a:ext cx="546850" cy="1003725"/>
            </a:xfrm>
            <a:custGeom>
              <a:avLst/>
              <a:gdLst/>
              <a:ahLst/>
              <a:cxnLst/>
              <a:rect l="l" t="t" r="r" b="b"/>
              <a:pathLst>
                <a:path w="21874" h="40149" extrusionOk="0">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8"/>
            <p:cNvSpPr/>
            <p:nvPr/>
          </p:nvSpPr>
          <p:spPr>
            <a:xfrm>
              <a:off x="947100" y="2765500"/>
              <a:ext cx="1166150" cy="931025"/>
            </a:xfrm>
            <a:custGeom>
              <a:avLst/>
              <a:gdLst/>
              <a:ahLst/>
              <a:cxnLst/>
              <a:rect l="l" t="t" r="r" b="b"/>
              <a:pathLst>
                <a:path w="46646" h="37241" extrusionOk="0">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8"/>
            <p:cNvSpPr/>
            <p:nvPr/>
          </p:nvSpPr>
          <p:spPr>
            <a:xfrm>
              <a:off x="1966975" y="3647225"/>
              <a:ext cx="439050" cy="192775"/>
            </a:xfrm>
            <a:custGeom>
              <a:avLst/>
              <a:gdLst/>
              <a:ahLst/>
              <a:cxnLst/>
              <a:rect l="l" t="t" r="r" b="b"/>
              <a:pathLst>
                <a:path w="17562" h="7711" extrusionOk="0">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8"/>
            <p:cNvSpPr/>
            <p:nvPr/>
          </p:nvSpPr>
          <p:spPr>
            <a:xfrm>
              <a:off x="1290675" y="1685950"/>
              <a:ext cx="171850" cy="198125"/>
            </a:xfrm>
            <a:custGeom>
              <a:avLst/>
              <a:gdLst/>
              <a:ahLst/>
              <a:cxnLst/>
              <a:rect l="l" t="t" r="r" b="b"/>
              <a:pathLst>
                <a:path w="6874" h="7925" extrusionOk="0">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a:off x="1361625" y="1709250"/>
              <a:ext cx="100900" cy="98150"/>
            </a:xfrm>
            <a:custGeom>
              <a:avLst/>
              <a:gdLst/>
              <a:ahLst/>
              <a:cxnLst/>
              <a:rect l="l" t="t" r="r" b="b"/>
              <a:pathLst>
                <a:path w="4036" h="3926" extrusionOk="0">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8"/>
            <p:cNvSpPr/>
            <p:nvPr/>
          </p:nvSpPr>
          <p:spPr>
            <a:xfrm>
              <a:off x="1191150" y="1305150"/>
              <a:ext cx="471675" cy="479575"/>
            </a:xfrm>
            <a:custGeom>
              <a:avLst/>
              <a:gdLst/>
              <a:ahLst/>
              <a:cxnLst/>
              <a:rect l="l" t="t" r="r" b="b"/>
              <a:pathLst>
                <a:path w="18867" h="19183" extrusionOk="0">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8"/>
            <p:cNvSpPr/>
            <p:nvPr/>
          </p:nvSpPr>
          <p:spPr>
            <a:xfrm>
              <a:off x="1150875" y="1200175"/>
              <a:ext cx="608500" cy="543700"/>
            </a:xfrm>
            <a:custGeom>
              <a:avLst/>
              <a:gdLst/>
              <a:ahLst/>
              <a:cxnLst/>
              <a:rect l="l" t="t" r="r" b="b"/>
              <a:pathLst>
                <a:path w="24340" h="21748" extrusionOk="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8"/>
            <p:cNvSpPr/>
            <p:nvPr/>
          </p:nvSpPr>
          <p:spPr>
            <a:xfrm>
              <a:off x="1632250" y="1511125"/>
              <a:ext cx="54525" cy="115300"/>
            </a:xfrm>
            <a:custGeom>
              <a:avLst/>
              <a:gdLst/>
              <a:ahLst/>
              <a:cxnLst/>
              <a:rect l="l" t="t" r="r" b="b"/>
              <a:pathLst>
                <a:path w="2181" h="4612" extrusionOk="0">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p:nvPr/>
          </p:nvSpPr>
          <p:spPr>
            <a:xfrm>
              <a:off x="1858200" y="2228200"/>
              <a:ext cx="433275" cy="216650"/>
            </a:xfrm>
            <a:custGeom>
              <a:avLst/>
              <a:gdLst/>
              <a:ahLst/>
              <a:cxnLst/>
              <a:rect l="l" t="t" r="r" b="b"/>
              <a:pathLst>
                <a:path w="17331" h="8666" extrusionOk="0">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8"/>
            <p:cNvSpPr/>
            <p:nvPr/>
          </p:nvSpPr>
          <p:spPr>
            <a:xfrm>
              <a:off x="1975300" y="2353125"/>
              <a:ext cx="274075" cy="91475"/>
            </a:xfrm>
            <a:custGeom>
              <a:avLst/>
              <a:gdLst/>
              <a:ahLst/>
              <a:cxnLst/>
              <a:rect l="l" t="t" r="r" b="b"/>
              <a:pathLst>
                <a:path w="10963" h="3659" extrusionOk="0">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8"/>
            <p:cNvSpPr/>
            <p:nvPr/>
          </p:nvSpPr>
          <p:spPr>
            <a:xfrm>
              <a:off x="1219425" y="1911075"/>
              <a:ext cx="808050" cy="533525"/>
            </a:xfrm>
            <a:custGeom>
              <a:avLst/>
              <a:gdLst/>
              <a:ahLst/>
              <a:cxnLst/>
              <a:rect l="l" t="t" r="r" b="b"/>
              <a:pathLst>
                <a:path w="32322" h="21341" extrusionOk="0">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a:off x="5659650" y="1929850"/>
              <a:ext cx="775850" cy="514750"/>
            </a:xfrm>
            <a:custGeom>
              <a:avLst/>
              <a:gdLst/>
              <a:ahLst/>
              <a:cxnLst/>
              <a:rect l="l" t="t" r="r" b="b"/>
              <a:pathLst>
                <a:path w="31034" h="20590" extrusionOk="0">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p:nvPr/>
          </p:nvSpPr>
          <p:spPr>
            <a:xfrm>
              <a:off x="5436600" y="2353125"/>
              <a:ext cx="297025" cy="91475"/>
            </a:xfrm>
            <a:custGeom>
              <a:avLst/>
              <a:gdLst/>
              <a:ahLst/>
              <a:cxnLst/>
              <a:rect l="l" t="t" r="r" b="b"/>
              <a:pathLst>
                <a:path w="11881" h="3659" extrusionOk="0">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8"/>
            <p:cNvSpPr/>
            <p:nvPr/>
          </p:nvSpPr>
          <p:spPr>
            <a:xfrm>
              <a:off x="5421250" y="2228200"/>
              <a:ext cx="433300" cy="216650"/>
            </a:xfrm>
            <a:custGeom>
              <a:avLst/>
              <a:gdLst/>
              <a:ahLst/>
              <a:cxnLst/>
              <a:rect l="l" t="t" r="r" b="b"/>
              <a:pathLst>
                <a:path w="17332" h="8666" extrusionOk="0">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8"/>
            <p:cNvSpPr/>
            <p:nvPr/>
          </p:nvSpPr>
          <p:spPr>
            <a:xfrm>
              <a:off x="6052450" y="1242550"/>
              <a:ext cx="703975" cy="993975"/>
            </a:xfrm>
            <a:custGeom>
              <a:avLst/>
              <a:gdLst/>
              <a:ahLst/>
              <a:cxnLst/>
              <a:rect l="l" t="t" r="r" b="b"/>
              <a:pathLst>
                <a:path w="28159" h="39759" extrusionOk="0">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a:off x="5652950" y="2786625"/>
              <a:ext cx="1072600" cy="1025550"/>
            </a:xfrm>
            <a:custGeom>
              <a:avLst/>
              <a:gdLst/>
              <a:ahLst/>
              <a:cxnLst/>
              <a:rect l="l" t="t" r="r" b="b"/>
              <a:pathLst>
                <a:path w="42904" h="41022" extrusionOk="0">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p:nvPr/>
          </p:nvSpPr>
          <p:spPr>
            <a:xfrm>
              <a:off x="5381750" y="3786925"/>
              <a:ext cx="429550" cy="168350"/>
            </a:xfrm>
            <a:custGeom>
              <a:avLst/>
              <a:gdLst/>
              <a:ahLst/>
              <a:cxnLst/>
              <a:rect l="l" t="t" r="r" b="b"/>
              <a:pathLst>
                <a:path w="17182" h="6734" extrusionOk="0">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8"/>
            <p:cNvSpPr/>
            <p:nvPr/>
          </p:nvSpPr>
          <p:spPr>
            <a:xfrm>
              <a:off x="6212250" y="1827900"/>
              <a:ext cx="546800" cy="1003725"/>
            </a:xfrm>
            <a:custGeom>
              <a:avLst/>
              <a:gdLst/>
              <a:ahLst/>
              <a:cxnLst/>
              <a:rect l="l" t="t" r="r" b="b"/>
              <a:pathLst>
                <a:path w="21872" h="40149" extrusionOk="0">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p:nvPr/>
          </p:nvSpPr>
          <p:spPr>
            <a:xfrm>
              <a:off x="5603750" y="2765500"/>
              <a:ext cx="1166125" cy="931025"/>
            </a:xfrm>
            <a:custGeom>
              <a:avLst/>
              <a:gdLst/>
              <a:ahLst/>
              <a:cxnLst/>
              <a:rect l="l" t="t" r="r" b="b"/>
              <a:pathLst>
                <a:path w="46645" h="37241" extrusionOk="0">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a:off x="5310925" y="3647225"/>
              <a:ext cx="439100" cy="192775"/>
            </a:xfrm>
            <a:custGeom>
              <a:avLst/>
              <a:gdLst/>
              <a:ahLst/>
              <a:cxnLst/>
              <a:rect l="l" t="t" r="r" b="b"/>
              <a:pathLst>
                <a:path w="17564" h="7711" extrusionOk="0">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a:off x="6331225" y="1656500"/>
              <a:ext cx="50" cy="175"/>
            </a:xfrm>
            <a:custGeom>
              <a:avLst/>
              <a:gdLst/>
              <a:ahLst/>
              <a:cxnLst/>
              <a:rect l="l" t="t" r="r" b="b"/>
              <a:pathLst>
                <a:path w="2" h="7" extrusionOk="0">
                  <a:moveTo>
                    <a:pt x="0" y="1"/>
                  </a:moveTo>
                  <a:cubicBezTo>
                    <a:pt x="0" y="2"/>
                    <a:pt x="0" y="5"/>
                    <a:pt x="2" y="7"/>
                  </a:cubicBezTo>
                  <a:lnTo>
                    <a:pt x="2" y="1"/>
                  </a:lnTo>
                  <a:close/>
                </a:path>
              </a:pathLst>
            </a:custGeom>
            <a:solidFill>
              <a:srgbClr val="13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a:off x="5721675" y="1929850"/>
              <a:ext cx="775850" cy="514750"/>
            </a:xfrm>
            <a:custGeom>
              <a:avLst/>
              <a:gdLst/>
              <a:ahLst/>
              <a:cxnLst/>
              <a:rect l="l" t="t" r="r" b="b"/>
              <a:pathLst>
                <a:path w="31034" h="20590" extrusionOk="0">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8"/>
            <p:cNvSpPr/>
            <p:nvPr/>
          </p:nvSpPr>
          <p:spPr>
            <a:xfrm>
              <a:off x="5498650" y="2353125"/>
              <a:ext cx="297025" cy="91475"/>
            </a:xfrm>
            <a:custGeom>
              <a:avLst/>
              <a:gdLst/>
              <a:ahLst/>
              <a:cxnLst/>
              <a:rect l="l" t="t" r="r" b="b"/>
              <a:pathLst>
                <a:path w="11881" h="3659" extrusionOk="0">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a:off x="6039250" y="1292650"/>
              <a:ext cx="515525" cy="426100"/>
            </a:xfrm>
            <a:custGeom>
              <a:avLst/>
              <a:gdLst/>
              <a:ahLst/>
              <a:cxnLst/>
              <a:rect l="l" t="t" r="r" b="b"/>
              <a:pathLst>
                <a:path w="20621" h="17044" extrusionOk="0">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a:off x="6261725" y="1678475"/>
              <a:ext cx="152150" cy="223425"/>
            </a:xfrm>
            <a:custGeom>
              <a:avLst/>
              <a:gdLst/>
              <a:ahLst/>
              <a:cxnLst/>
              <a:rect l="l" t="t" r="r" b="b"/>
              <a:pathLst>
                <a:path w="6086" h="8937" extrusionOk="0">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6261725" y="1702800"/>
              <a:ext cx="103600" cy="149425"/>
            </a:xfrm>
            <a:custGeom>
              <a:avLst/>
              <a:gdLst/>
              <a:ahLst/>
              <a:cxnLst/>
              <a:rect l="l" t="t" r="r" b="b"/>
              <a:pathLst>
                <a:path w="4144" h="5977" extrusionOk="0">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a:off x="6071675" y="1382275"/>
              <a:ext cx="378675" cy="438850"/>
            </a:xfrm>
            <a:custGeom>
              <a:avLst/>
              <a:gdLst/>
              <a:ahLst/>
              <a:cxnLst/>
              <a:rect l="l" t="t" r="r" b="b"/>
              <a:pathLst>
                <a:path w="15147" h="17554" extrusionOk="0">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a:off x="6050075" y="1567500"/>
              <a:ext cx="54675" cy="105550"/>
            </a:xfrm>
            <a:custGeom>
              <a:avLst/>
              <a:gdLst/>
              <a:ahLst/>
              <a:cxnLst/>
              <a:rect l="l" t="t" r="r" b="b"/>
              <a:pathLst>
                <a:path w="2187" h="4222" extrusionOk="0">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a:off x="6083400" y="1376250"/>
              <a:ext cx="655200" cy="843500"/>
            </a:xfrm>
            <a:custGeom>
              <a:avLst/>
              <a:gdLst/>
              <a:ahLst/>
              <a:cxnLst/>
              <a:rect l="l" t="t" r="r" b="b"/>
              <a:pathLst>
                <a:path w="26208" h="33740" extrusionOk="0">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a:off x="6025575" y="1734800"/>
              <a:ext cx="1194175" cy="1531475"/>
            </a:xfrm>
            <a:custGeom>
              <a:avLst/>
              <a:gdLst/>
              <a:ahLst/>
              <a:cxnLst/>
              <a:rect l="l" t="t" r="r" b="b"/>
              <a:pathLst>
                <a:path w="47767" h="61259" extrusionOk="0">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a:off x="603502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a:off x="603502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a:off x="6791425" y="3181150"/>
              <a:ext cx="297925" cy="1312925"/>
            </a:xfrm>
            <a:custGeom>
              <a:avLst/>
              <a:gdLst/>
              <a:ahLst/>
              <a:cxnLst/>
              <a:rect l="l" t="t" r="r" b="b"/>
              <a:pathLst>
                <a:path w="11917" h="52517" extrusionOk="0">
                  <a:moveTo>
                    <a:pt x="3637" y="1"/>
                  </a:moveTo>
                  <a:lnTo>
                    <a:pt x="1" y="573"/>
                  </a:lnTo>
                  <a:lnTo>
                    <a:pt x="8191" y="52517"/>
                  </a:lnTo>
                  <a:lnTo>
                    <a:pt x="11916" y="52517"/>
                  </a:ln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584405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2557675" y="1844600"/>
              <a:ext cx="975400" cy="1370175"/>
            </a:xfrm>
            <a:custGeom>
              <a:avLst/>
              <a:gdLst/>
              <a:ahLst/>
              <a:cxnLst/>
              <a:rect l="l" t="t" r="r" b="b"/>
              <a:pathLst>
                <a:path w="39016" h="54807" extrusionOk="0">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a:off x="2604775" y="3530850"/>
              <a:ext cx="866000" cy="41975"/>
            </a:xfrm>
            <a:custGeom>
              <a:avLst/>
              <a:gdLst/>
              <a:ahLst/>
              <a:cxnLst/>
              <a:rect l="l" t="t" r="r" b="b"/>
              <a:pathLst>
                <a:path w="34640" h="1679" extrusionOk="0">
                  <a:moveTo>
                    <a:pt x="1" y="1"/>
                  </a:moveTo>
                  <a:lnTo>
                    <a:pt x="1" y="1679"/>
                  </a:lnTo>
                  <a:lnTo>
                    <a:pt x="34639" y="1679"/>
                  </a:lnTo>
                  <a:lnTo>
                    <a:pt x="34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2604775" y="3715350"/>
              <a:ext cx="866000" cy="41975"/>
            </a:xfrm>
            <a:custGeom>
              <a:avLst/>
              <a:gdLst/>
              <a:ahLst/>
              <a:cxnLst/>
              <a:rect l="l" t="t" r="r" b="b"/>
              <a:pathLst>
                <a:path w="34640" h="1679" extrusionOk="0">
                  <a:moveTo>
                    <a:pt x="1" y="0"/>
                  </a:moveTo>
                  <a:lnTo>
                    <a:pt x="1" y="1678"/>
                  </a:lnTo>
                  <a:lnTo>
                    <a:pt x="34639" y="1678"/>
                  </a:lnTo>
                  <a:lnTo>
                    <a:pt x="34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2413225" y="3153550"/>
              <a:ext cx="298825" cy="1316950"/>
            </a:xfrm>
            <a:custGeom>
              <a:avLst/>
              <a:gdLst/>
              <a:ahLst/>
              <a:cxnLst/>
              <a:rect l="l" t="t" r="r" b="b"/>
              <a:pathLst>
                <a:path w="11953" h="52678" extrusionOk="0">
                  <a:moveTo>
                    <a:pt x="8306" y="1"/>
                  </a:moveTo>
                  <a:lnTo>
                    <a:pt x="1" y="52678"/>
                  </a:lnTo>
                  <a:lnTo>
                    <a:pt x="3738" y="52678"/>
                  </a:lnTo>
                  <a:lnTo>
                    <a:pt x="11953" y="576"/>
                  </a:lnTo>
                  <a:lnTo>
                    <a:pt x="83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3363500" y="3153550"/>
              <a:ext cx="298825" cy="1316950"/>
            </a:xfrm>
            <a:custGeom>
              <a:avLst/>
              <a:gdLst/>
              <a:ahLst/>
              <a:cxnLst/>
              <a:rect l="l" t="t" r="r" b="b"/>
              <a:pathLst>
                <a:path w="11953" h="52678" extrusionOk="0">
                  <a:moveTo>
                    <a:pt x="3647" y="1"/>
                  </a:moveTo>
                  <a:lnTo>
                    <a:pt x="0" y="576"/>
                  </a:lnTo>
                  <a:lnTo>
                    <a:pt x="8215" y="52678"/>
                  </a:lnTo>
                  <a:lnTo>
                    <a:pt x="11952" y="52678"/>
                  </a:lnTo>
                  <a:lnTo>
                    <a:pt x="3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2699050" y="2738600"/>
              <a:ext cx="664475" cy="363575"/>
            </a:xfrm>
            <a:custGeom>
              <a:avLst/>
              <a:gdLst/>
              <a:ahLst/>
              <a:cxnLst/>
              <a:rect l="l" t="t" r="r" b="b"/>
              <a:pathLst>
                <a:path w="26579" h="14543" extrusionOk="0">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2708950" y="1756625"/>
              <a:ext cx="683850" cy="1153100"/>
            </a:xfrm>
            <a:custGeom>
              <a:avLst/>
              <a:gdLst/>
              <a:ahLst/>
              <a:cxnLst/>
              <a:rect l="l" t="t" r="r" b="b"/>
              <a:pathLst>
                <a:path w="27354" h="46124" extrusionOk="0">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2473100" y="1836150"/>
              <a:ext cx="527500" cy="608450"/>
            </a:xfrm>
            <a:custGeom>
              <a:avLst/>
              <a:gdLst/>
              <a:ahLst/>
              <a:cxnLst/>
              <a:rect l="l" t="t" r="r" b="b"/>
              <a:pathLst>
                <a:path w="21100" h="24338" extrusionOk="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2957500" y="2345600"/>
              <a:ext cx="287475" cy="99250"/>
            </a:xfrm>
            <a:custGeom>
              <a:avLst/>
              <a:gdLst/>
              <a:ahLst/>
              <a:cxnLst/>
              <a:rect l="l" t="t" r="r" b="b"/>
              <a:pathLst>
                <a:path w="11499" h="3970" extrusionOk="0">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3101150" y="1826375"/>
              <a:ext cx="527500" cy="618225"/>
            </a:xfrm>
            <a:custGeom>
              <a:avLst/>
              <a:gdLst/>
              <a:ahLst/>
              <a:cxnLst/>
              <a:rect l="l" t="t" r="r" b="b"/>
              <a:pathLst>
                <a:path w="21100" h="24729" extrusionOk="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2856775" y="2345600"/>
              <a:ext cx="287475" cy="99250"/>
            </a:xfrm>
            <a:custGeom>
              <a:avLst/>
              <a:gdLst/>
              <a:ahLst/>
              <a:cxnLst/>
              <a:rect l="l" t="t" r="r" b="b"/>
              <a:pathLst>
                <a:path w="11499" h="3970" extrusionOk="0">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3246750" y="1246950"/>
              <a:ext cx="114775" cy="206975"/>
            </a:xfrm>
            <a:custGeom>
              <a:avLst/>
              <a:gdLst/>
              <a:ahLst/>
              <a:cxnLst/>
              <a:rect l="l" t="t" r="r" b="b"/>
              <a:pathLst>
                <a:path w="4591" h="8279" extrusionOk="0">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a:off x="2965200" y="1611550"/>
              <a:ext cx="176675" cy="206200"/>
            </a:xfrm>
            <a:custGeom>
              <a:avLst/>
              <a:gdLst/>
              <a:ahLst/>
              <a:cxnLst/>
              <a:rect l="l" t="t" r="r" b="b"/>
              <a:pathLst>
                <a:path w="7067" h="8248" extrusionOk="0">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a:off x="3004850" y="1637000"/>
              <a:ext cx="137025" cy="142550"/>
            </a:xfrm>
            <a:custGeom>
              <a:avLst/>
              <a:gdLst/>
              <a:ahLst/>
              <a:cxnLst/>
              <a:rect l="l" t="t" r="r" b="b"/>
              <a:pathLst>
                <a:path w="5481" h="5702" extrusionOk="0">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2897350" y="1199175"/>
              <a:ext cx="440100" cy="511750"/>
            </a:xfrm>
            <a:custGeom>
              <a:avLst/>
              <a:gdLst/>
              <a:ahLst/>
              <a:cxnLst/>
              <a:rect l="l" t="t" r="r" b="b"/>
              <a:pathLst>
                <a:path w="17604" h="20470" extrusionOk="0">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2909225" y="1518300"/>
              <a:ext cx="60375" cy="125650"/>
            </a:xfrm>
            <a:custGeom>
              <a:avLst/>
              <a:gdLst/>
              <a:ahLst/>
              <a:cxnLst/>
              <a:rect l="l" t="t" r="r" b="b"/>
              <a:pathLst>
                <a:path w="2415" h="5026" extrusionOk="0">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2870025" y="1146150"/>
              <a:ext cx="527750" cy="296800"/>
            </a:xfrm>
            <a:custGeom>
              <a:avLst/>
              <a:gdLst/>
              <a:ahLst/>
              <a:cxnLst/>
              <a:rect l="l" t="t" r="r" b="b"/>
              <a:pathLst>
                <a:path w="21110" h="11872" extrusionOk="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2859225" y="1411650"/>
              <a:ext cx="122350" cy="158000"/>
            </a:xfrm>
            <a:custGeom>
              <a:avLst/>
              <a:gdLst/>
              <a:ahLst/>
              <a:cxnLst/>
              <a:rect l="l" t="t" r="r" b="b"/>
              <a:pathLst>
                <a:path w="4894" h="6320" extrusionOk="0">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3152600" y="1125475"/>
              <a:ext cx="272175" cy="158150"/>
            </a:xfrm>
            <a:custGeom>
              <a:avLst/>
              <a:gdLst/>
              <a:ahLst/>
              <a:cxnLst/>
              <a:rect l="l" t="t" r="r" b="b"/>
              <a:pathLst>
                <a:path w="10887" h="6326" extrusionOk="0">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981500" y="1442225"/>
              <a:ext cx="350925" cy="307375"/>
            </a:xfrm>
            <a:custGeom>
              <a:avLst/>
              <a:gdLst/>
              <a:ahLst/>
              <a:cxnLst/>
              <a:rect l="l" t="t" r="r" b="b"/>
              <a:pathLst>
                <a:path w="14037" h="12295" extrusionOk="0">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2564700" y="2800825"/>
              <a:ext cx="399850" cy="1589175"/>
            </a:xfrm>
            <a:custGeom>
              <a:avLst/>
              <a:gdLst/>
              <a:ahLst/>
              <a:cxnLst/>
              <a:rect l="l" t="t" r="r" b="b"/>
              <a:pathLst>
                <a:path w="15994" h="63567" extrusionOk="0">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2670525" y="4346825"/>
              <a:ext cx="273075" cy="225300"/>
            </a:xfrm>
            <a:custGeom>
              <a:avLst/>
              <a:gdLst/>
              <a:ahLst/>
              <a:cxnLst/>
              <a:rect l="l" t="t" r="r" b="b"/>
              <a:pathLst>
                <a:path w="10923" h="9012" extrusionOk="0">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a:off x="3109950" y="2800825"/>
              <a:ext cx="399825" cy="1598725"/>
            </a:xfrm>
            <a:custGeom>
              <a:avLst/>
              <a:gdLst/>
              <a:ahLst/>
              <a:cxnLst/>
              <a:rect l="l" t="t" r="r" b="b"/>
              <a:pathLst>
                <a:path w="15993" h="63949" extrusionOk="0">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3142425" y="4346825"/>
              <a:ext cx="273075" cy="225300"/>
            </a:xfrm>
            <a:custGeom>
              <a:avLst/>
              <a:gdLst/>
              <a:ahLst/>
              <a:cxnLst/>
              <a:rect l="l" t="t" r="r" b="b"/>
              <a:pathLst>
                <a:path w="10923" h="9012" extrusionOk="0">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2825700" y="2228200"/>
              <a:ext cx="433300" cy="216650"/>
            </a:xfrm>
            <a:custGeom>
              <a:avLst/>
              <a:gdLst/>
              <a:ahLst/>
              <a:cxnLst/>
              <a:rect l="l" t="t" r="r" b="b"/>
              <a:pathLst>
                <a:path w="17332" h="8666" extrusionOk="0">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4172675" y="1876150"/>
              <a:ext cx="972450" cy="1366025"/>
            </a:xfrm>
            <a:custGeom>
              <a:avLst/>
              <a:gdLst/>
              <a:ahLst/>
              <a:cxnLst/>
              <a:rect l="l" t="t" r="r" b="b"/>
              <a:pathLst>
                <a:path w="38898" h="54641" extrusionOk="0">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42196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42196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4028700" y="3181150"/>
              <a:ext cx="297900" cy="1312925"/>
            </a:xfrm>
            <a:custGeom>
              <a:avLst/>
              <a:gdLst/>
              <a:ahLst/>
              <a:cxnLst/>
              <a:rect l="l" t="t" r="r" b="b"/>
              <a:pathLst>
                <a:path w="11916" h="52517" extrusionOk="0">
                  <a:moveTo>
                    <a:pt x="8281" y="1"/>
                  </a:moveTo>
                  <a:lnTo>
                    <a:pt x="0" y="52517"/>
                  </a:lnTo>
                  <a:lnTo>
                    <a:pt x="3725" y="52517"/>
                  </a:lnTo>
                  <a:lnTo>
                    <a:pt x="11916"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4976050" y="3181150"/>
              <a:ext cx="297950" cy="1312925"/>
            </a:xfrm>
            <a:custGeom>
              <a:avLst/>
              <a:gdLst/>
              <a:ahLst/>
              <a:cxnLst/>
              <a:rect l="l" t="t" r="r" b="b"/>
              <a:pathLst>
                <a:path w="11918" h="52517" extrusionOk="0">
                  <a:moveTo>
                    <a:pt x="3636" y="1"/>
                  </a:moveTo>
                  <a:lnTo>
                    <a:pt x="0" y="573"/>
                  </a:lnTo>
                  <a:lnTo>
                    <a:pt x="8191" y="52517"/>
                  </a:lnTo>
                  <a:lnTo>
                    <a:pt x="11917" y="52517"/>
                  </a:lnTo>
                  <a:lnTo>
                    <a:pt x="3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4306425" y="1755225"/>
              <a:ext cx="722300" cy="1101825"/>
            </a:xfrm>
            <a:custGeom>
              <a:avLst/>
              <a:gdLst/>
              <a:ahLst/>
              <a:cxnLst/>
              <a:rect l="l" t="t" r="r" b="b"/>
              <a:pathLst>
                <a:path w="28892" h="44073" extrusionOk="0">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4564375" y="1755250"/>
              <a:ext cx="261600" cy="124225"/>
            </a:xfrm>
            <a:custGeom>
              <a:avLst/>
              <a:gdLst/>
              <a:ahLst/>
              <a:cxnLst/>
              <a:rect l="l" t="t" r="r" b="b"/>
              <a:pathLst>
                <a:path w="10464" h="4969" extrusionOk="0">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4675525" y="4250800"/>
              <a:ext cx="123775" cy="101625"/>
            </a:xfrm>
            <a:custGeom>
              <a:avLst/>
              <a:gdLst/>
              <a:ahLst/>
              <a:cxnLst/>
              <a:rect l="l" t="t" r="r" b="b"/>
              <a:pathLst>
                <a:path w="4951" h="4065" extrusionOk="0">
                  <a:moveTo>
                    <a:pt x="0" y="0"/>
                  </a:moveTo>
                  <a:lnTo>
                    <a:pt x="416" y="3752"/>
                  </a:lnTo>
                  <a:lnTo>
                    <a:pt x="4950" y="4065"/>
                  </a:lnTo>
                  <a:lnTo>
                    <a:pt x="4950" y="4065"/>
                  </a:lnTo>
                  <a:lnTo>
                    <a:pt x="4742" y="730"/>
                  </a:lnTo>
                  <a:lnTo>
                    <a:pt x="0" y="0"/>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4636825" y="4334550"/>
              <a:ext cx="246275" cy="207750"/>
            </a:xfrm>
            <a:custGeom>
              <a:avLst/>
              <a:gdLst/>
              <a:ahLst/>
              <a:cxnLst/>
              <a:rect l="l" t="t" r="r" b="b"/>
              <a:pathLst>
                <a:path w="9851" h="8310" extrusionOk="0">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4221900" y="2694000"/>
              <a:ext cx="689950" cy="1600200"/>
            </a:xfrm>
            <a:custGeom>
              <a:avLst/>
              <a:gdLst/>
              <a:ahLst/>
              <a:cxnLst/>
              <a:rect l="l" t="t" r="r" b="b"/>
              <a:pathLst>
                <a:path w="27598" h="64008" extrusionOk="0">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209075" y="3918550"/>
              <a:ext cx="148575" cy="130325"/>
            </a:xfrm>
            <a:custGeom>
              <a:avLst/>
              <a:gdLst/>
              <a:ahLst/>
              <a:cxnLst/>
              <a:rect l="l" t="t" r="r" b="b"/>
              <a:pathLst>
                <a:path w="5943" h="5213" extrusionOk="0">
                  <a:moveTo>
                    <a:pt x="1043" y="1"/>
                  </a:moveTo>
                  <a:lnTo>
                    <a:pt x="1" y="4379"/>
                  </a:lnTo>
                  <a:lnTo>
                    <a:pt x="4222" y="5212"/>
                  </a:lnTo>
                  <a:lnTo>
                    <a:pt x="5943" y="1305"/>
                  </a:lnTo>
                  <a:lnTo>
                    <a:pt x="1043" y="1"/>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201825" y="2665025"/>
              <a:ext cx="900700" cy="1326850"/>
            </a:xfrm>
            <a:custGeom>
              <a:avLst/>
              <a:gdLst/>
              <a:ahLst/>
              <a:cxnLst/>
              <a:rect l="l" t="t" r="r" b="b"/>
              <a:pathLst>
                <a:path w="36028" h="53074" extrusionOk="0">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3971100" y="3989500"/>
              <a:ext cx="361925" cy="404975"/>
            </a:xfrm>
            <a:custGeom>
              <a:avLst/>
              <a:gdLst/>
              <a:ahLst/>
              <a:cxnLst/>
              <a:rect l="l" t="t" r="r" b="b"/>
              <a:pathLst>
                <a:path w="14477" h="16199" extrusionOk="0">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4675025" y="994975"/>
              <a:ext cx="284575" cy="272700"/>
            </a:xfrm>
            <a:custGeom>
              <a:avLst/>
              <a:gdLst/>
              <a:ahLst/>
              <a:cxnLst/>
              <a:rect l="l" t="t" r="r" b="b"/>
              <a:pathLst>
                <a:path w="11383" h="10908" extrusionOk="0">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4675025" y="1102075"/>
              <a:ext cx="198325" cy="165625"/>
            </a:xfrm>
            <a:custGeom>
              <a:avLst/>
              <a:gdLst/>
              <a:ahLst/>
              <a:cxnLst/>
              <a:rect l="l" t="t" r="r" b="b"/>
              <a:pathLst>
                <a:path w="7933" h="6625" extrusionOk="0">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4370150" y="1433600"/>
              <a:ext cx="119225" cy="319200"/>
            </a:xfrm>
            <a:custGeom>
              <a:avLst/>
              <a:gdLst/>
              <a:ahLst/>
              <a:cxnLst/>
              <a:rect l="l" t="t" r="r" b="b"/>
              <a:pathLst>
                <a:path w="4769" h="12768" extrusionOk="0">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4361500" y="1112650"/>
              <a:ext cx="540500" cy="493975"/>
            </a:xfrm>
            <a:custGeom>
              <a:avLst/>
              <a:gdLst/>
              <a:ahLst/>
              <a:cxnLst/>
              <a:rect l="l" t="t" r="r" b="b"/>
              <a:pathLst>
                <a:path w="21620" h="19759" extrusionOk="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4612625" y="1615425"/>
              <a:ext cx="167300" cy="200150"/>
            </a:xfrm>
            <a:custGeom>
              <a:avLst/>
              <a:gdLst/>
              <a:ahLst/>
              <a:cxnLst/>
              <a:rect l="l" t="t" r="r" b="b"/>
              <a:pathLst>
                <a:path w="6692" h="8006" extrusionOk="0">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4612675" y="1643650"/>
              <a:ext cx="122975" cy="118800"/>
            </a:xfrm>
            <a:custGeom>
              <a:avLst/>
              <a:gdLst/>
              <a:ahLst/>
              <a:cxnLst/>
              <a:rect l="l" t="t" r="r" b="b"/>
              <a:pathLst>
                <a:path w="4919" h="4752" extrusionOk="0">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4390300" y="1298250"/>
              <a:ext cx="422125" cy="419175"/>
            </a:xfrm>
            <a:custGeom>
              <a:avLst/>
              <a:gdLst/>
              <a:ahLst/>
              <a:cxnLst/>
              <a:rect l="l" t="t" r="r" b="b"/>
              <a:pathLst>
                <a:path w="16885" h="16767" extrusionOk="0">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4752775" y="1417700"/>
              <a:ext cx="116675" cy="164600"/>
            </a:xfrm>
            <a:custGeom>
              <a:avLst/>
              <a:gdLst/>
              <a:ahLst/>
              <a:cxnLst/>
              <a:rect l="l" t="t" r="r" b="b"/>
              <a:pathLst>
                <a:path w="4667" h="6584" extrusionOk="0">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4382250" y="1293625"/>
              <a:ext cx="430050" cy="191725"/>
            </a:xfrm>
            <a:custGeom>
              <a:avLst/>
              <a:gdLst/>
              <a:ahLst/>
              <a:cxnLst/>
              <a:rect l="l" t="t" r="r" b="b"/>
              <a:pathLst>
                <a:path w="17202" h="7669" extrusionOk="0">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4676925" y="1383775"/>
              <a:ext cx="118150" cy="312650"/>
            </a:xfrm>
            <a:custGeom>
              <a:avLst/>
              <a:gdLst/>
              <a:ahLst/>
              <a:cxnLst/>
              <a:rect l="l" t="t" r="r" b="b"/>
              <a:pathLst>
                <a:path w="4726" h="12506" extrusionOk="0">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4751600" y="1821075"/>
              <a:ext cx="525875" cy="623525"/>
            </a:xfrm>
            <a:custGeom>
              <a:avLst/>
              <a:gdLst/>
              <a:ahLst/>
              <a:cxnLst/>
              <a:rect l="l" t="t" r="r" b="b"/>
              <a:pathLst>
                <a:path w="21035" h="24941" extrusionOk="0">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4507950" y="2345925"/>
              <a:ext cx="286625" cy="98925"/>
            </a:xfrm>
            <a:custGeom>
              <a:avLst/>
              <a:gdLst/>
              <a:ahLst/>
              <a:cxnLst/>
              <a:rect l="l" t="t" r="r" b="b"/>
              <a:pathLst>
                <a:path w="11465" h="3957" extrusionOk="0">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3977800" y="1762425"/>
              <a:ext cx="476525" cy="607125"/>
            </a:xfrm>
            <a:custGeom>
              <a:avLst/>
              <a:gdLst/>
              <a:ahLst/>
              <a:cxnLst/>
              <a:rect l="l" t="t" r="r" b="b"/>
              <a:pathLst>
                <a:path w="19061" h="24285" extrusionOk="0">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3907925" y="1520925"/>
              <a:ext cx="192700" cy="265900"/>
            </a:xfrm>
            <a:custGeom>
              <a:avLst/>
              <a:gdLst/>
              <a:ahLst/>
              <a:cxnLst/>
              <a:rect l="l" t="t" r="r" b="b"/>
              <a:pathLst>
                <a:path w="7708" h="10636" extrusionOk="0">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4458900" y="2228200"/>
              <a:ext cx="433250" cy="216650"/>
            </a:xfrm>
            <a:custGeom>
              <a:avLst/>
              <a:gdLst/>
              <a:ahLst/>
              <a:cxnLst/>
              <a:rect l="l" t="t" r="r" b="b"/>
              <a:pathLst>
                <a:path w="17330" h="8666" extrusionOk="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1444675" y="2578875"/>
              <a:ext cx="4937650" cy="415500"/>
            </a:xfrm>
            <a:custGeom>
              <a:avLst/>
              <a:gdLst/>
              <a:ahLst/>
              <a:cxnLst/>
              <a:rect l="l" t="t" r="r" b="b"/>
              <a:pathLst>
                <a:path w="197506" h="16620" extrusionOk="0">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1297425" y="2444575"/>
              <a:ext cx="5232150" cy="241725"/>
            </a:xfrm>
            <a:custGeom>
              <a:avLst/>
              <a:gdLst/>
              <a:ahLst/>
              <a:cxnLst/>
              <a:rect l="l" t="t" r="r" b="b"/>
              <a:pathLst>
                <a:path w="209286" h="9669" extrusionOk="0">
                  <a:moveTo>
                    <a:pt x="1" y="1"/>
                  </a:moveTo>
                  <a:lnTo>
                    <a:pt x="1" y="9668"/>
                  </a:lnTo>
                  <a:lnTo>
                    <a:pt x="209286" y="9668"/>
                  </a:lnTo>
                  <a:lnTo>
                    <a:pt x="20928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1340475"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1340475"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1345925"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6254450"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6254450"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6259900"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5217575" y="2177825"/>
              <a:ext cx="219050" cy="266775"/>
            </a:xfrm>
            <a:custGeom>
              <a:avLst/>
              <a:gdLst/>
              <a:ahLst/>
              <a:cxnLst/>
              <a:rect l="l" t="t" r="r" b="b"/>
              <a:pathLst>
                <a:path w="8762" h="10671" extrusionOk="0">
                  <a:moveTo>
                    <a:pt x="1" y="1"/>
                  </a:moveTo>
                  <a:lnTo>
                    <a:pt x="2072" y="10671"/>
                  </a:lnTo>
                  <a:lnTo>
                    <a:pt x="6692" y="10671"/>
                  </a:lnTo>
                  <a:lnTo>
                    <a:pt x="8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296500" y="2177825"/>
              <a:ext cx="219100" cy="266775"/>
            </a:xfrm>
            <a:custGeom>
              <a:avLst/>
              <a:gdLst/>
              <a:ahLst/>
              <a:cxnLst/>
              <a:rect l="l" t="t" r="r" b="b"/>
              <a:pathLst>
                <a:path w="8764" h="10671" extrusionOk="0">
                  <a:moveTo>
                    <a:pt x="0" y="1"/>
                  </a:moveTo>
                  <a:lnTo>
                    <a:pt x="2071" y="10671"/>
                  </a:lnTo>
                  <a:lnTo>
                    <a:pt x="6692" y="10671"/>
                  </a:lnTo>
                  <a:lnTo>
                    <a:pt x="8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682325" y="160992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Latar Belakang</a:t>
            </a:r>
            <a:endParaRPr/>
          </a:p>
        </p:txBody>
      </p:sp>
      <p:sp>
        <p:nvSpPr>
          <p:cNvPr id="330" name="Google Shape;330;p39"/>
          <p:cNvSpPr txBox="1">
            <a:spLocks noGrp="1"/>
          </p:cNvSpPr>
          <p:nvPr>
            <p:ph type="title" idx="2"/>
          </p:nvPr>
        </p:nvSpPr>
        <p:spPr>
          <a:xfrm>
            <a:off x="760950" y="4141275"/>
            <a:ext cx="16047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UML</a:t>
            </a:r>
            <a:endParaRPr/>
          </a:p>
        </p:txBody>
      </p:sp>
      <p:sp>
        <p:nvSpPr>
          <p:cNvPr id="331" name="Google Shape;331;p39"/>
          <p:cNvSpPr txBox="1">
            <a:spLocks noGrp="1"/>
          </p:cNvSpPr>
          <p:nvPr>
            <p:ph type="title" idx="4"/>
          </p:nvPr>
        </p:nvSpPr>
        <p:spPr>
          <a:xfrm>
            <a:off x="2785038" y="1864875"/>
            <a:ext cx="16047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Describsi</a:t>
            </a:r>
            <a:endParaRPr/>
          </a:p>
        </p:txBody>
      </p:sp>
      <p:sp>
        <p:nvSpPr>
          <p:cNvPr id="332" name="Google Shape;332;p39"/>
          <p:cNvSpPr/>
          <p:nvPr/>
        </p:nvSpPr>
        <p:spPr>
          <a:xfrm>
            <a:off x="947650" y="2851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971538" y="261925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2976925" y="2851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2976925" y="262465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txBox="1">
            <a:spLocks noGrp="1"/>
          </p:cNvSpPr>
          <p:nvPr>
            <p:ph type="title" idx="6"/>
          </p:nvPr>
        </p:nvSpPr>
        <p:spPr>
          <a:xfrm>
            <a:off x="2768750" y="387187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Flowchart</a:t>
            </a:r>
            <a:endParaRPr/>
          </a:p>
        </p:txBody>
      </p:sp>
      <p:sp>
        <p:nvSpPr>
          <p:cNvPr id="337" name="Google Shape;337;p39"/>
          <p:cNvSpPr txBox="1">
            <a:spLocks noGrp="1"/>
          </p:cNvSpPr>
          <p:nvPr>
            <p:ph type="title" idx="8"/>
          </p:nvPr>
        </p:nvSpPr>
        <p:spPr>
          <a:xfrm>
            <a:off x="506050" y="5782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01</a:t>
            </a:r>
            <a:endParaRPr/>
          </a:p>
        </p:txBody>
      </p:sp>
      <p:sp>
        <p:nvSpPr>
          <p:cNvPr id="338" name="Google Shape;338;p39"/>
          <p:cNvSpPr txBox="1">
            <a:spLocks noGrp="1"/>
          </p:cNvSpPr>
          <p:nvPr>
            <p:ph type="title" idx="9"/>
          </p:nvPr>
        </p:nvSpPr>
        <p:spPr>
          <a:xfrm>
            <a:off x="529925" y="2912325"/>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02</a:t>
            </a:r>
            <a:endParaRPr/>
          </a:p>
        </p:txBody>
      </p:sp>
      <p:sp>
        <p:nvSpPr>
          <p:cNvPr id="339" name="Google Shape;339;p39"/>
          <p:cNvSpPr txBox="1">
            <a:spLocks noGrp="1"/>
          </p:cNvSpPr>
          <p:nvPr>
            <p:ph type="title" idx="13"/>
          </p:nvPr>
        </p:nvSpPr>
        <p:spPr>
          <a:xfrm>
            <a:off x="2526675" y="838600"/>
            <a:ext cx="2066700" cy="114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03</a:t>
            </a:r>
            <a:endParaRPr/>
          </a:p>
        </p:txBody>
      </p:sp>
      <p:sp>
        <p:nvSpPr>
          <p:cNvPr id="340" name="Google Shape;340;p39"/>
          <p:cNvSpPr txBox="1">
            <a:spLocks noGrp="1"/>
          </p:cNvSpPr>
          <p:nvPr>
            <p:ph type="title" idx="14"/>
          </p:nvPr>
        </p:nvSpPr>
        <p:spPr>
          <a:xfrm>
            <a:off x="2537750" y="284015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04</a:t>
            </a:r>
            <a:endParaRPr/>
          </a:p>
        </p:txBody>
      </p:sp>
      <p:sp>
        <p:nvSpPr>
          <p:cNvPr id="341" name="Google Shape;341;p39"/>
          <p:cNvSpPr/>
          <p:nvPr/>
        </p:nvSpPr>
        <p:spPr>
          <a:xfrm>
            <a:off x="5043650" y="2938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title" idx="6"/>
          </p:nvPr>
        </p:nvSpPr>
        <p:spPr>
          <a:xfrm>
            <a:off x="4833050" y="161862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ER-Diagram</a:t>
            </a:r>
            <a:endParaRPr/>
          </a:p>
        </p:txBody>
      </p:sp>
      <p:sp>
        <p:nvSpPr>
          <p:cNvPr id="343" name="Google Shape;343;p39"/>
          <p:cNvSpPr txBox="1">
            <a:spLocks noGrp="1"/>
          </p:cNvSpPr>
          <p:nvPr>
            <p:ph type="title" idx="14"/>
          </p:nvPr>
        </p:nvSpPr>
        <p:spPr>
          <a:xfrm>
            <a:off x="4602050" y="5869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05</a:t>
            </a:r>
            <a:endParaRPr/>
          </a:p>
        </p:txBody>
      </p:sp>
      <p:sp>
        <p:nvSpPr>
          <p:cNvPr id="344" name="Google Shape;344;p39"/>
          <p:cNvSpPr/>
          <p:nvPr/>
        </p:nvSpPr>
        <p:spPr>
          <a:xfrm>
            <a:off x="5063375" y="262465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txBox="1">
            <a:spLocks noGrp="1"/>
          </p:cNvSpPr>
          <p:nvPr>
            <p:ph type="title" idx="6"/>
          </p:nvPr>
        </p:nvSpPr>
        <p:spPr>
          <a:xfrm>
            <a:off x="4852775" y="4182525"/>
            <a:ext cx="1604700" cy="45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    Aplikasi </a:t>
            </a:r>
            <a:endParaRPr/>
          </a:p>
        </p:txBody>
      </p:sp>
      <p:sp>
        <p:nvSpPr>
          <p:cNvPr id="346" name="Google Shape;346;p39"/>
          <p:cNvSpPr txBox="1">
            <a:spLocks noGrp="1"/>
          </p:cNvSpPr>
          <p:nvPr>
            <p:ph type="title" idx="14"/>
          </p:nvPr>
        </p:nvSpPr>
        <p:spPr>
          <a:xfrm>
            <a:off x="4603250" y="2912325"/>
            <a:ext cx="2066700" cy="114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06</a:t>
            </a:r>
            <a:endParaRPr/>
          </a:p>
        </p:txBody>
      </p:sp>
      <p:sp>
        <p:nvSpPr>
          <p:cNvPr id="347" name="Google Shape;347;p39"/>
          <p:cNvSpPr/>
          <p:nvPr/>
        </p:nvSpPr>
        <p:spPr>
          <a:xfrm>
            <a:off x="7110350" y="148497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txBox="1">
            <a:spLocks noGrp="1"/>
          </p:cNvSpPr>
          <p:nvPr>
            <p:ph type="title" idx="6"/>
          </p:nvPr>
        </p:nvSpPr>
        <p:spPr>
          <a:xfrm>
            <a:off x="6899750" y="280977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Referensi </a:t>
            </a:r>
            <a:endParaRPr/>
          </a:p>
        </p:txBody>
      </p:sp>
      <p:sp>
        <p:nvSpPr>
          <p:cNvPr id="349" name="Google Shape;349;p39"/>
          <p:cNvSpPr txBox="1">
            <a:spLocks noGrp="1"/>
          </p:cNvSpPr>
          <p:nvPr>
            <p:ph type="title" idx="14"/>
          </p:nvPr>
        </p:nvSpPr>
        <p:spPr>
          <a:xfrm>
            <a:off x="6668750" y="177805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0"/>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
              <a:t>Pada masa pandemik seperti saat ini kita diminta untuk mengurangi beraktifitas di tempat umum dan berkumpul pada satu tempat dalam kelompok besar. hal ini tentu sangat berdampak pada kehidupan sehari-hari karena kita perlu untuk membeli kebutuhan seperti makanan dan perlengkapan rumah tangga, oleh karena itu kami membuat aplikasi  Toko Online Shop untuk memudahkan dalam membeli barang kebutuhan tersebut.</a:t>
            </a:r>
            <a:endParaRPr/>
          </a:p>
        </p:txBody>
      </p:sp>
      <p:sp>
        <p:nvSpPr>
          <p:cNvPr id="355" name="Google Shape;355;p4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Latar Belakang</a:t>
            </a:r>
            <a:endParaRPr/>
          </a:p>
        </p:txBody>
      </p:sp>
      <p:grpSp>
        <p:nvGrpSpPr>
          <p:cNvPr id="356" name="Google Shape;356;p40"/>
          <p:cNvGrpSpPr/>
          <p:nvPr/>
        </p:nvGrpSpPr>
        <p:grpSpPr>
          <a:xfrm>
            <a:off x="878847" y="2813763"/>
            <a:ext cx="2112646" cy="1483641"/>
            <a:chOff x="5003925" y="315188"/>
            <a:chExt cx="3394900" cy="2384125"/>
          </a:xfrm>
        </p:grpSpPr>
        <p:sp>
          <p:nvSpPr>
            <p:cNvPr id="357" name="Google Shape;357;p40"/>
            <p:cNvSpPr/>
            <p:nvPr/>
          </p:nvSpPr>
          <p:spPr>
            <a:xfrm>
              <a:off x="5003925" y="2255788"/>
              <a:ext cx="3394900" cy="443525"/>
            </a:xfrm>
            <a:custGeom>
              <a:avLst/>
              <a:gdLst/>
              <a:ahLst/>
              <a:cxnLst/>
              <a:rect l="l" t="t" r="r" b="b"/>
              <a:pathLst>
                <a:path w="135796" h="17741" extrusionOk="0">
                  <a:moveTo>
                    <a:pt x="67898" y="1"/>
                  </a:moveTo>
                  <a:cubicBezTo>
                    <a:pt x="49890" y="1"/>
                    <a:pt x="32620" y="936"/>
                    <a:pt x="19887" y="2598"/>
                  </a:cubicBezTo>
                  <a:cubicBezTo>
                    <a:pt x="7154" y="4262"/>
                    <a:pt x="0" y="6518"/>
                    <a:pt x="0" y="8871"/>
                  </a:cubicBezTo>
                  <a:cubicBezTo>
                    <a:pt x="0" y="11223"/>
                    <a:pt x="7154" y="13478"/>
                    <a:pt x="19887" y="15142"/>
                  </a:cubicBezTo>
                  <a:cubicBezTo>
                    <a:pt x="32620" y="16805"/>
                    <a:pt x="49890" y="17740"/>
                    <a:pt x="67898" y="17740"/>
                  </a:cubicBezTo>
                  <a:cubicBezTo>
                    <a:pt x="85906" y="17740"/>
                    <a:pt x="103175" y="16805"/>
                    <a:pt x="115908" y="15142"/>
                  </a:cubicBezTo>
                  <a:cubicBezTo>
                    <a:pt x="128642" y="13478"/>
                    <a:pt x="135795" y="11223"/>
                    <a:pt x="135795" y="8871"/>
                  </a:cubicBezTo>
                  <a:cubicBezTo>
                    <a:pt x="135795" y="6518"/>
                    <a:pt x="128642" y="4262"/>
                    <a:pt x="115908" y="2598"/>
                  </a:cubicBezTo>
                  <a:cubicBezTo>
                    <a:pt x="103175" y="936"/>
                    <a:pt x="85906" y="1"/>
                    <a:pt x="67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5494600" y="571088"/>
              <a:ext cx="2444100" cy="1048850"/>
            </a:xfrm>
            <a:custGeom>
              <a:avLst/>
              <a:gdLst/>
              <a:ahLst/>
              <a:cxnLst/>
              <a:rect l="l" t="t" r="r" b="b"/>
              <a:pathLst>
                <a:path w="97764" h="41954" extrusionOk="0">
                  <a:moveTo>
                    <a:pt x="62914" y="1"/>
                  </a:moveTo>
                  <a:cubicBezTo>
                    <a:pt x="59428" y="1"/>
                    <a:pt x="55941" y="135"/>
                    <a:pt x="52490" y="292"/>
                  </a:cubicBezTo>
                  <a:cubicBezTo>
                    <a:pt x="42428" y="748"/>
                    <a:pt x="32288" y="471"/>
                    <a:pt x="22252" y="1135"/>
                  </a:cubicBezTo>
                  <a:cubicBezTo>
                    <a:pt x="11202" y="1865"/>
                    <a:pt x="7110" y="6937"/>
                    <a:pt x="4674" y="17154"/>
                  </a:cubicBezTo>
                  <a:cubicBezTo>
                    <a:pt x="3323" y="22812"/>
                    <a:pt x="2614" y="28748"/>
                    <a:pt x="2463" y="34565"/>
                  </a:cubicBezTo>
                  <a:lnTo>
                    <a:pt x="0" y="41954"/>
                  </a:lnTo>
                  <a:lnTo>
                    <a:pt x="97764" y="41954"/>
                  </a:lnTo>
                  <a:lnTo>
                    <a:pt x="95301" y="34566"/>
                  </a:lnTo>
                  <a:cubicBezTo>
                    <a:pt x="95301" y="34566"/>
                    <a:pt x="94561" y="6001"/>
                    <a:pt x="84464" y="2798"/>
                  </a:cubicBezTo>
                  <a:cubicBezTo>
                    <a:pt x="77496" y="589"/>
                    <a:pt x="70205" y="1"/>
                    <a:pt x="62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5119200" y="1231663"/>
              <a:ext cx="646325" cy="926575"/>
            </a:xfrm>
            <a:custGeom>
              <a:avLst/>
              <a:gdLst/>
              <a:ahLst/>
              <a:cxnLst/>
              <a:rect l="l" t="t" r="r" b="b"/>
              <a:pathLst>
                <a:path w="25853" h="37063" extrusionOk="0">
                  <a:moveTo>
                    <a:pt x="19838" y="1"/>
                  </a:moveTo>
                  <a:cubicBezTo>
                    <a:pt x="14163" y="1"/>
                    <a:pt x="0" y="11149"/>
                    <a:pt x="241" y="13561"/>
                  </a:cubicBezTo>
                  <a:cubicBezTo>
                    <a:pt x="487" y="16023"/>
                    <a:pt x="3196" y="33507"/>
                    <a:pt x="4920" y="34245"/>
                  </a:cubicBezTo>
                  <a:cubicBezTo>
                    <a:pt x="6270" y="34824"/>
                    <a:pt x="9280" y="37063"/>
                    <a:pt x="12413" y="37063"/>
                  </a:cubicBezTo>
                  <a:cubicBezTo>
                    <a:pt x="13282" y="37063"/>
                    <a:pt x="14161" y="36890"/>
                    <a:pt x="15016" y="36463"/>
                  </a:cubicBezTo>
                  <a:cubicBezTo>
                    <a:pt x="18957" y="34494"/>
                    <a:pt x="25852" y="11590"/>
                    <a:pt x="25852" y="11590"/>
                  </a:cubicBezTo>
                  <a:lnTo>
                    <a:pt x="25852" y="5187"/>
                  </a:lnTo>
                  <a:cubicBezTo>
                    <a:pt x="25852" y="5187"/>
                    <a:pt x="25606" y="510"/>
                    <a:pt x="20187" y="16"/>
                  </a:cubicBezTo>
                  <a:cubicBezTo>
                    <a:pt x="20075" y="6"/>
                    <a:pt x="19958" y="1"/>
                    <a:pt x="19838"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7618525" y="1231663"/>
              <a:ext cx="646325" cy="926550"/>
            </a:xfrm>
            <a:custGeom>
              <a:avLst/>
              <a:gdLst/>
              <a:ahLst/>
              <a:cxnLst/>
              <a:rect l="l" t="t" r="r" b="b"/>
              <a:pathLst>
                <a:path w="25853" h="37062" extrusionOk="0">
                  <a:moveTo>
                    <a:pt x="6015" y="1"/>
                  </a:moveTo>
                  <a:cubicBezTo>
                    <a:pt x="5894" y="1"/>
                    <a:pt x="5778" y="6"/>
                    <a:pt x="5665" y="16"/>
                  </a:cubicBezTo>
                  <a:cubicBezTo>
                    <a:pt x="247" y="510"/>
                    <a:pt x="0" y="5187"/>
                    <a:pt x="0" y="5187"/>
                  </a:cubicBezTo>
                  <a:lnTo>
                    <a:pt x="0" y="11590"/>
                  </a:lnTo>
                  <a:cubicBezTo>
                    <a:pt x="0" y="11590"/>
                    <a:pt x="6896" y="34493"/>
                    <a:pt x="10836" y="36462"/>
                  </a:cubicBezTo>
                  <a:cubicBezTo>
                    <a:pt x="11692" y="36889"/>
                    <a:pt x="12571" y="37062"/>
                    <a:pt x="13440" y="37062"/>
                  </a:cubicBezTo>
                  <a:cubicBezTo>
                    <a:pt x="16573" y="37062"/>
                    <a:pt x="19583" y="34823"/>
                    <a:pt x="20932" y="34245"/>
                  </a:cubicBezTo>
                  <a:cubicBezTo>
                    <a:pt x="22657" y="33507"/>
                    <a:pt x="25365" y="16022"/>
                    <a:pt x="25611" y="13559"/>
                  </a:cubicBezTo>
                  <a:cubicBezTo>
                    <a:pt x="25852" y="11149"/>
                    <a:pt x="11690" y="1"/>
                    <a:pt x="6015"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5439175" y="1502938"/>
              <a:ext cx="2517975" cy="277050"/>
            </a:xfrm>
            <a:custGeom>
              <a:avLst/>
              <a:gdLst/>
              <a:ahLst/>
              <a:cxnLst/>
              <a:rect l="l" t="t" r="r" b="b"/>
              <a:pathLst>
                <a:path w="100719" h="11082" extrusionOk="0">
                  <a:moveTo>
                    <a:pt x="87176" y="1"/>
                  </a:moveTo>
                  <a:lnTo>
                    <a:pt x="13053" y="739"/>
                  </a:lnTo>
                  <a:cubicBezTo>
                    <a:pt x="12964" y="873"/>
                    <a:pt x="12484" y="1293"/>
                    <a:pt x="11756" y="1893"/>
                  </a:cubicBezTo>
                  <a:cubicBezTo>
                    <a:pt x="8446" y="4625"/>
                    <a:pt x="1" y="11082"/>
                    <a:pt x="1" y="11082"/>
                  </a:cubicBezTo>
                  <a:lnTo>
                    <a:pt x="100719" y="11082"/>
                  </a:lnTo>
                  <a:lnTo>
                    <a:pt x="87176" y="1"/>
                  </a:ln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5439175" y="1779963"/>
              <a:ext cx="2517975" cy="254500"/>
            </a:xfrm>
            <a:custGeom>
              <a:avLst/>
              <a:gdLst/>
              <a:ahLst/>
              <a:cxnLst/>
              <a:rect l="l" t="t" r="r" b="b"/>
              <a:pathLst>
                <a:path w="100719" h="10180" extrusionOk="0">
                  <a:moveTo>
                    <a:pt x="1" y="1"/>
                  </a:moveTo>
                  <a:lnTo>
                    <a:pt x="1" y="10179"/>
                  </a:lnTo>
                  <a:lnTo>
                    <a:pt x="100650" y="10179"/>
                  </a:lnTo>
                  <a:lnTo>
                    <a:pt x="100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5273650" y="2284813"/>
              <a:ext cx="251775" cy="289375"/>
            </a:xfrm>
            <a:custGeom>
              <a:avLst/>
              <a:gdLst/>
              <a:ahLst/>
              <a:cxnLst/>
              <a:rect l="l" t="t" r="r" b="b"/>
              <a:pathLst>
                <a:path w="10071" h="11575" extrusionOk="0">
                  <a:moveTo>
                    <a:pt x="3421" y="0"/>
                  </a:moveTo>
                  <a:lnTo>
                    <a:pt x="270" y="9876"/>
                  </a:lnTo>
                  <a:cubicBezTo>
                    <a:pt x="0" y="10715"/>
                    <a:pt x="627" y="11574"/>
                    <a:pt x="1510" y="11574"/>
                  </a:cubicBezTo>
                  <a:cubicBezTo>
                    <a:pt x="1936" y="11573"/>
                    <a:pt x="2335" y="11365"/>
                    <a:pt x="2578" y="11015"/>
                  </a:cubicBezTo>
                  <a:lnTo>
                    <a:pt x="10070" y="246"/>
                  </a:lnTo>
                  <a:lnTo>
                    <a:pt x="34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7870625" y="2284813"/>
              <a:ext cx="251725" cy="289375"/>
            </a:xfrm>
            <a:custGeom>
              <a:avLst/>
              <a:gdLst/>
              <a:ahLst/>
              <a:cxnLst/>
              <a:rect l="l" t="t" r="r" b="b"/>
              <a:pathLst>
                <a:path w="10069" h="11575" extrusionOk="0">
                  <a:moveTo>
                    <a:pt x="6649" y="0"/>
                  </a:moveTo>
                  <a:lnTo>
                    <a:pt x="0" y="246"/>
                  </a:lnTo>
                  <a:lnTo>
                    <a:pt x="7492" y="11015"/>
                  </a:lnTo>
                  <a:cubicBezTo>
                    <a:pt x="7734" y="11365"/>
                    <a:pt x="8134" y="11574"/>
                    <a:pt x="8561" y="11574"/>
                  </a:cubicBezTo>
                  <a:cubicBezTo>
                    <a:pt x="9442" y="11574"/>
                    <a:pt x="10069" y="10717"/>
                    <a:pt x="9801" y="9876"/>
                  </a:cubicBezTo>
                  <a:lnTo>
                    <a:pt x="66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5090050" y="1482738"/>
              <a:ext cx="3214525" cy="846550"/>
            </a:xfrm>
            <a:custGeom>
              <a:avLst/>
              <a:gdLst/>
              <a:ahLst/>
              <a:cxnLst/>
              <a:rect l="l" t="t" r="r" b="b"/>
              <a:pathLst>
                <a:path w="128581" h="33862" extrusionOk="0">
                  <a:moveTo>
                    <a:pt x="6913" y="0"/>
                  </a:moveTo>
                  <a:cubicBezTo>
                    <a:pt x="5988" y="0"/>
                    <a:pt x="5134" y="230"/>
                    <a:pt x="4332" y="625"/>
                  </a:cubicBezTo>
                  <a:cubicBezTo>
                    <a:pt x="1498" y="2013"/>
                    <a:pt x="1" y="5189"/>
                    <a:pt x="424" y="8317"/>
                  </a:cubicBezTo>
                  <a:cubicBezTo>
                    <a:pt x="1117" y="13449"/>
                    <a:pt x="2430" y="22345"/>
                    <a:pt x="3624" y="25926"/>
                  </a:cubicBezTo>
                  <a:cubicBezTo>
                    <a:pt x="5348" y="31097"/>
                    <a:pt x="5348" y="32083"/>
                    <a:pt x="9041" y="33314"/>
                  </a:cubicBezTo>
                  <a:cubicBezTo>
                    <a:pt x="10272" y="33724"/>
                    <a:pt x="17112" y="33861"/>
                    <a:pt x="25684" y="33861"/>
                  </a:cubicBezTo>
                  <a:cubicBezTo>
                    <a:pt x="39419" y="33861"/>
                    <a:pt x="57602" y="33510"/>
                    <a:pt x="64291" y="33370"/>
                  </a:cubicBezTo>
                  <a:cubicBezTo>
                    <a:pt x="70981" y="33510"/>
                    <a:pt x="89163" y="33861"/>
                    <a:pt x="102898" y="33861"/>
                  </a:cubicBezTo>
                  <a:cubicBezTo>
                    <a:pt x="111469" y="33861"/>
                    <a:pt x="118309" y="33724"/>
                    <a:pt x="119540" y="33314"/>
                  </a:cubicBezTo>
                  <a:cubicBezTo>
                    <a:pt x="123233" y="32083"/>
                    <a:pt x="123233" y="31097"/>
                    <a:pt x="124957" y="25926"/>
                  </a:cubicBezTo>
                  <a:cubicBezTo>
                    <a:pt x="126151" y="22345"/>
                    <a:pt x="127463" y="13449"/>
                    <a:pt x="128157" y="8317"/>
                  </a:cubicBezTo>
                  <a:cubicBezTo>
                    <a:pt x="128580" y="5189"/>
                    <a:pt x="127083" y="2013"/>
                    <a:pt x="124249" y="625"/>
                  </a:cubicBezTo>
                  <a:cubicBezTo>
                    <a:pt x="123447" y="230"/>
                    <a:pt x="122593" y="0"/>
                    <a:pt x="121667" y="0"/>
                  </a:cubicBezTo>
                  <a:cubicBezTo>
                    <a:pt x="120712" y="0"/>
                    <a:pt x="119681" y="246"/>
                    <a:pt x="118554" y="809"/>
                  </a:cubicBezTo>
                  <a:cubicBezTo>
                    <a:pt x="114123" y="3025"/>
                    <a:pt x="114615" y="11890"/>
                    <a:pt x="114615" y="11890"/>
                  </a:cubicBezTo>
                  <a:lnTo>
                    <a:pt x="114615" y="21740"/>
                  </a:lnTo>
                  <a:lnTo>
                    <a:pt x="13966" y="21740"/>
                  </a:lnTo>
                  <a:lnTo>
                    <a:pt x="13966" y="11890"/>
                  </a:lnTo>
                  <a:cubicBezTo>
                    <a:pt x="13966" y="11890"/>
                    <a:pt x="14458" y="3025"/>
                    <a:pt x="10027" y="809"/>
                  </a:cubicBezTo>
                  <a:cubicBezTo>
                    <a:pt x="8900" y="246"/>
                    <a:pt x="7869" y="0"/>
                    <a:pt x="6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6600175" y="691513"/>
              <a:ext cx="473350" cy="800575"/>
            </a:xfrm>
            <a:custGeom>
              <a:avLst/>
              <a:gdLst/>
              <a:ahLst/>
              <a:cxnLst/>
              <a:rect l="l" t="t" r="r" b="b"/>
              <a:pathLst>
                <a:path w="18934" h="32023" extrusionOk="0">
                  <a:moveTo>
                    <a:pt x="10576" y="1"/>
                  </a:moveTo>
                  <a:cubicBezTo>
                    <a:pt x="9298" y="1"/>
                    <a:pt x="6593" y="128"/>
                    <a:pt x="5410" y="1142"/>
                  </a:cubicBezTo>
                  <a:cubicBezTo>
                    <a:pt x="3831" y="2494"/>
                    <a:pt x="1" y="32022"/>
                    <a:pt x="1" y="32022"/>
                  </a:cubicBezTo>
                  <a:lnTo>
                    <a:pt x="18933" y="32022"/>
                  </a:lnTo>
                  <a:lnTo>
                    <a:pt x="15327" y="2719"/>
                  </a:lnTo>
                  <a:cubicBezTo>
                    <a:pt x="15327" y="2719"/>
                    <a:pt x="14700" y="3"/>
                    <a:pt x="11634" y="3"/>
                  </a:cubicBezTo>
                  <a:cubicBezTo>
                    <a:pt x="11516" y="3"/>
                    <a:pt x="11395" y="7"/>
                    <a:pt x="11270" y="15"/>
                  </a:cubicBezTo>
                  <a:cubicBezTo>
                    <a:pt x="11270" y="15"/>
                    <a:pt x="11002" y="1"/>
                    <a:pt x="10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6923175" y="665813"/>
              <a:ext cx="498425" cy="850325"/>
            </a:xfrm>
            <a:custGeom>
              <a:avLst/>
              <a:gdLst/>
              <a:ahLst/>
              <a:cxnLst/>
              <a:rect l="l" t="t" r="r" b="b"/>
              <a:pathLst>
                <a:path w="19937" h="34013" extrusionOk="0">
                  <a:moveTo>
                    <a:pt x="2212" y="0"/>
                  </a:moveTo>
                  <a:cubicBezTo>
                    <a:pt x="876" y="0"/>
                    <a:pt x="1" y="2478"/>
                    <a:pt x="1" y="2478"/>
                  </a:cubicBezTo>
                  <a:lnTo>
                    <a:pt x="3433" y="32706"/>
                  </a:lnTo>
                  <a:lnTo>
                    <a:pt x="14544" y="34013"/>
                  </a:lnTo>
                  <a:cubicBezTo>
                    <a:pt x="14544" y="34013"/>
                    <a:pt x="12257" y="24700"/>
                    <a:pt x="12257" y="24209"/>
                  </a:cubicBezTo>
                  <a:cubicBezTo>
                    <a:pt x="12257" y="23720"/>
                    <a:pt x="19936" y="23230"/>
                    <a:pt x="19936" y="23230"/>
                  </a:cubicBezTo>
                  <a:cubicBezTo>
                    <a:pt x="19936" y="23230"/>
                    <a:pt x="16178" y="9830"/>
                    <a:pt x="13237" y="5256"/>
                  </a:cubicBezTo>
                  <a:cubicBezTo>
                    <a:pt x="10296" y="681"/>
                    <a:pt x="3924" y="354"/>
                    <a:pt x="2452" y="27"/>
                  </a:cubicBezTo>
                  <a:cubicBezTo>
                    <a:pt x="2371" y="9"/>
                    <a:pt x="2290" y="0"/>
                    <a:pt x="2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6915725" y="666463"/>
              <a:ext cx="174700" cy="335350"/>
            </a:xfrm>
            <a:custGeom>
              <a:avLst/>
              <a:gdLst/>
              <a:ahLst/>
              <a:cxnLst/>
              <a:rect l="l" t="t" r="r" b="b"/>
              <a:pathLst>
                <a:path w="6988" h="13414" extrusionOk="0">
                  <a:moveTo>
                    <a:pt x="2750" y="1"/>
                  </a:moveTo>
                  <a:lnTo>
                    <a:pt x="1" y="1017"/>
                  </a:lnTo>
                  <a:lnTo>
                    <a:pt x="1579" y="13413"/>
                  </a:lnTo>
                  <a:cubicBezTo>
                    <a:pt x="1579" y="13413"/>
                    <a:pt x="2930" y="11835"/>
                    <a:pt x="4058" y="11835"/>
                  </a:cubicBezTo>
                  <a:cubicBezTo>
                    <a:pt x="5185" y="11835"/>
                    <a:pt x="6988" y="11160"/>
                    <a:pt x="6988" y="11160"/>
                  </a:cubicBezTo>
                  <a:lnTo>
                    <a:pt x="27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6228775" y="666463"/>
              <a:ext cx="559650" cy="894625"/>
            </a:xfrm>
            <a:custGeom>
              <a:avLst/>
              <a:gdLst/>
              <a:ahLst/>
              <a:cxnLst/>
              <a:rect l="l" t="t" r="r" b="b"/>
              <a:pathLst>
                <a:path w="22386" h="35785" extrusionOk="0">
                  <a:moveTo>
                    <a:pt x="22386" y="1"/>
                  </a:moveTo>
                  <a:lnTo>
                    <a:pt x="22386" y="1"/>
                  </a:lnTo>
                  <a:cubicBezTo>
                    <a:pt x="22385" y="1"/>
                    <a:pt x="12419" y="1962"/>
                    <a:pt x="9640" y="5066"/>
                  </a:cubicBezTo>
                  <a:cubicBezTo>
                    <a:pt x="6863" y="8172"/>
                    <a:pt x="0" y="24021"/>
                    <a:pt x="0" y="24021"/>
                  </a:cubicBezTo>
                  <a:lnTo>
                    <a:pt x="7681" y="25327"/>
                  </a:lnTo>
                  <a:lnTo>
                    <a:pt x="4413" y="35785"/>
                  </a:lnTo>
                  <a:lnTo>
                    <a:pt x="17158" y="33661"/>
                  </a:lnTo>
                  <a:cubicBezTo>
                    <a:pt x="17158" y="33661"/>
                    <a:pt x="17646" y="26962"/>
                    <a:pt x="18790" y="17648"/>
                  </a:cubicBezTo>
                  <a:cubicBezTo>
                    <a:pt x="19934" y="8334"/>
                    <a:pt x="22386" y="1"/>
                    <a:pt x="22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6145800" y="1238388"/>
              <a:ext cx="279075" cy="287150"/>
            </a:xfrm>
            <a:custGeom>
              <a:avLst/>
              <a:gdLst/>
              <a:ahLst/>
              <a:cxnLst/>
              <a:rect l="l" t="t" r="r" b="b"/>
              <a:pathLst>
                <a:path w="11163" h="11486" extrusionOk="0">
                  <a:moveTo>
                    <a:pt x="6588" y="0"/>
                  </a:moveTo>
                  <a:cubicBezTo>
                    <a:pt x="6588" y="0"/>
                    <a:pt x="2175" y="3594"/>
                    <a:pt x="1032" y="7026"/>
                  </a:cubicBezTo>
                  <a:cubicBezTo>
                    <a:pt x="0" y="10118"/>
                    <a:pt x="1890" y="11485"/>
                    <a:pt x="3709" y="11485"/>
                  </a:cubicBezTo>
                  <a:cubicBezTo>
                    <a:pt x="3908" y="11485"/>
                    <a:pt x="4106" y="11469"/>
                    <a:pt x="4300" y="11437"/>
                  </a:cubicBezTo>
                  <a:cubicBezTo>
                    <a:pt x="6260" y="11111"/>
                    <a:pt x="11162" y="3594"/>
                    <a:pt x="11162" y="3594"/>
                  </a:cubicBezTo>
                  <a:lnTo>
                    <a:pt x="6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6629125" y="666463"/>
              <a:ext cx="159300" cy="290350"/>
            </a:xfrm>
            <a:custGeom>
              <a:avLst/>
              <a:gdLst/>
              <a:ahLst/>
              <a:cxnLst/>
              <a:rect l="l" t="t" r="r" b="b"/>
              <a:pathLst>
                <a:path w="6372" h="11614" extrusionOk="0">
                  <a:moveTo>
                    <a:pt x="6372" y="1"/>
                  </a:moveTo>
                  <a:cubicBezTo>
                    <a:pt x="6372" y="1"/>
                    <a:pt x="5104" y="251"/>
                    <a:pt x="3350" y="712"/>
                  </a:cubicBezTo>
                  <a:cubicBezTo>
                    <a:pt x="2626" y="1709"/>
                    <a:pt x="1825" y="3141"/>
                    <a:pt x="1306" y="5066"/>
                  </a:cubicBezTo>
                  <a:cubicBezTo>
                    <a:pt x="163" y="9315"/>
                    <a:pt x="0" y="10786"/>
                    <a:pt x="0" y="10786"/>
                  </a:cubicBezTo>
                  <a:cubicBezTo>
                    <a:pt x="0" y="10786"/>
                    <a:pt x="260" y="10751"/>
                    <a:pt x="663" y="10751"/>
                  </a:cubicBezTo>
                  <a:cubicBezTo>
                    <a:pt x="1430" y="10751"/>
                    <a:pt x="2714" y="10878"/>
                    <a:pt x="3702" y="11614"/>
                  </a:cubicBezTo>
                  <a:cubicBezTo>
                    <a:pt x="4896" y="5017"/>
                    <a:pt x="6372" y="1"/>
                    <a:pt x="6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768000" y="686888"/>
              <a:ext cx="196075" cy="303550"/>
            </a:xfrm>
            <a:custGeom>
              <a:avLst/>
              <a:gdLst/>
              <a:ahLst/>
              <a:cxnLst/>
              <a:rect l="l" t="t" r="r" b="b"/>
              <a:pathLst>
                <a:path w="7843" h="12142" extrusionOk="0">
                  <a:moveTo>
                    <a:pt x="0" y="1"/>
                  </a:moveTo>
                  <a:lnTo>
                    <a:pt x="0" y="1"/>
                  </a:lnTo>
                  <a:cubicBezTo>
                    <a:pt x="0" y="1"/>
                    <a:pt x="817" y="7845"/>
                    <a:pt x="2123" y="10622"/>
                  </a:cubicBezTo>
                  <a:cubicBezTo>
                    <a:pt x="2648" y="11737"/>
                    <a:pt x="3146" y="12141"/>
                    <a:pt x="3587" y="12141"/>
                  </a:cubicBezTo>
                  <a:cubicBezTo>
                    <a:pt x="4243" y="12141"/>
                    <a:pt x="4771" y="11242"/>
                    <a:pt x="5065" y="10460"/>
                  </a:cubicBezTo>
                  <a:cubicBezTo>
                    <a:pt x="5555" y="9152"/>
                    <a:pt x="7843" y="4086"/>
                    <a:pt x="7843" y="4086"/>
                  </a:cubicBezTo>
                  <a:cubicBezTo>
                    <a:pt x="7843" y="4086"/>
                    <a:pt x="1961" y="310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6710800" y="601713"/>
              <a:ext cx="85775" cy="101575"/>
            </a:xfrm>
            <a:custGeom>
              <a:avLst/>
              <a:gdLst/>
              <a:ahLst/>
              <a:cxnLst/>
              <a:rect l="l" t="t" r="r" b="b"/>
              <a:pathLst>
                <a:path w="3431" h="4063" extrusionOk="0">
                  <a:moveTo>
                    <a:pt x="344" y="0"/>
                  </a:moveTo>
                  <a:cubicBezTo>
                    <a:pt x="142" y="0"/>
                    <a:pt x="0" y="251"/>
                    <a:pt x="0" y="957"/>
                  </a:cubicBezTo>
                  <a:cubicBezTo>
                    <a:pt x="0" y="3408"/>
                    <a:pt x="1144" y="4062"/>
                    <a:pt x="2288" y="4062"/>
                  </a:cubicBezTo>
                  <a:cubicBezTo>
                    <a:pt x="3431" y="4062"/>
                    <a:pt x="1711" y="1536"/>
                    <a:pt x="1711" y="1536"/>
                  </a:cubicBezTo>
                  <a:cubicBezTo>
                    <a:pt x="1711" y="1536"/>
                    <a:pt x="843"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6710800" y="315188"/>
              <a:ext cx="396250" cy="541425"/>
            </a:xfrm>
            <a:custGeom>
              <a:avLst/>
              <a:gdLst/>
              <a:ahLst/>
              <a:cxnLst/>
              <a:rect l="l" t="t" r="r" b="b"/>
              <a:pathLst>
                <a:path w="15850" h="21657" extrusionOk="0">
                  <a:moveTo>
                    <a:pt x="10947" y="0"/>
                  </a:moveTo>
                  <a:cubicBezTo>
                    <a:pt x="8987" y="0"/>
                    <a:pt x="8823" y="1797"/>
                    <a:pt x="8823" y="1797"/>
                  </a:cubicBezTo>
                  <a:cubicBezTo>
                    <a:pt x="8823" y="1797"/>
                    <a:pt x="7464" y="333"/>
                    <a:pt x="6167" y="333"/>
                  </a:cubicBezTo>
                  <a:cubicBezTo>
                    <a:pt x="5843" y="333"/>
                    <a:pt x="5523" y="424"/>
                    <a:pt x="5229" y="653"/>
                  </a:cubicBezTo>
                  <a:cubicBezTo>
                    <a:pt x="3758" y="1797"/>
                    <a:pt x="3758" y="2777"/>
                    <a:pt x="3758" y="2777"/>
                  </a:cubicBezTo>
                  <a:cubicBezTo>
                    <a:pt x="3758" y="2777"/>
                    <a:pt x="2678" y="1697"/>
                    <a:pt x="1649" y="1697"/>
                  </a:cubicBezTo>
                  <a:cubicBezTo>
                    <a:pt x="1478" y="1697"/>
                    <a:pt x="1308" y="1727"/>
                    <a:pt x="1144" y="1797"/>
                  </a:cubicBezTo>
                  <a:cubicBezTo>
                    <a:pt x="0" y="2289"/>
                    <a:pt x="1634" y="6046"/>
                    <a:pt x="1634" y="6046"/>
                  </a:cubicBezTo>
                  <a:cubicBezTo>
                    <a:pt x="1634" y="6046"/>
                    <a:pt x="980" y="8823"/>
                    <a:pt x="1470" y="11928"/>
                  </a:cubicBezTo>
                  <a:cubicBezTo>
                    <a:pt x="1470" y="11928"/>
                    <a:pt x="3194" y="20773"/>
                    <a:pt x="6535" y="21569"/>
                  </a:cubicBezTo>
                  <a:cubicBezTo>
                    <a:pt x="6787" y="21629"/>
                    <a:pt x="7030" y="21657"/>
                    <a:pt x="7264" y="21657"/>
                  </a:cubicBezTo>
                  <a:cubicBezTo>
                    <a:pt x="10224" y="21657"/>
                    <a:pt x="11812" y="17140"/>
                    <a:pt x="12419" y="14869"/>
                  </a:cubicBezTo>
                  <a:cubicBezTo>
                    <a:pt x="13072" y="12418"/>
                    <a:pt x="13725" y="8006"/>
                    <a:pt x="13725" y="8006"/>
                  </a:cubicBezTo>
                  <a:cubicBezTo>
                    <a:pt x="13725" y="8006"/>
                    <a:pt x="15849" y="4085"/>
                    <a:pt x="15685" y="2941"/>
                  </a:cubicBezTo>
                  <a:cubicBezTo>
                    <a:pt x="15636" y="2593"/>
                    <a:pt x="15435" y="2472"/>
                    <a:pt x="15180" y="2472"/>
                  </a:cubicBezTo>
                  <a:cubicBezTo>
                    <a:pt x="14595" y="2472"/>
                    <a:pt x="13725" y="3105"/>
                    <a:pt x="13725" y="3105"/>
                  </a:cubicBezTo>
                  <a:cubicBezTo>
                    <a:pt x="13725" y="3105"/>
                    <a:pt x="12908" y="0"/>
                    <a:pt x="10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6710800" y="315188"/>
              <a:ext cx="396250" cy="325300"/>
            </a:xfrm>
            <a:custGeom>
              <a:avLst/>
              <a:gdLst/>
              <a:ahLst/>
              <a:cxnLst/>
              <a:rect l="l" t="t" r="r" b="b"/>
              <a:pathLst>
                <a:path w="15850" h="13012" extrusionOk="0">
                  <a:moveTo>
                    <a:pt x="10947" y="0"/>
                  </a:moveTo>
                  <a:cubicBezTo>
                    <a:pt x="8987" y="0"/>
                    <a:pt x="8823" y="1797"/>
                    <a:pt x="8823" y="1797"/>
                  </a:cubicBezTo>
                  <a:cubicBezTo>
                    <a:pt x="8823" y="1797"/>
                    <a:pt x="7464" y="333"/>
                    <a:pt x="6167" y="333"/>
                  </a:cubicBezTo>
                  <a:cubicBezTo>
                    <a:pt x="5843" y="333"/>
                    <a:pt x="5523" y="424"/>
                    <a:pt x="5229" y="653"/>
                  </a:cubicBezTo>
                  <a:cubicBezTo>
                    <a:pt x="3758" y="1797"/>
                    <a:pt x="3758" y="2777"/>
                    <a:pt x="3758" y="2777"/>
                  </a:cubicBezTo>
                  <a:cubicBezTo>
                    <a:pt x="3758" y="2777"/>
                    <a:pt x="2678" y="1697"/>
                    <a:pt x="1649" y="1697"/>
                  </a:cubicBezTo>
                  <a:cubicBezTo>
                    <a:pt x="1478" y="1697"/>
                    <a:pt x="1308" y="1727"/>
                    <a:pt x="1144" y="1797"/>
                  </a:cubicBezTo>
                  <a:cubicBezTo>
                    <a:pt x="0" y="2288"/>
                    <a:pt x="1634" y="6046"/>
                    <a:pt x="1634" y="6046"/>
                  </a:cubicBezTo>
                  <a:cubicBezTo>
                    <a:pt x="1634" y="6046"/>
                    <a:pt x="980" y="8823"/>
                    <a:pt x="1470" y="11928"/>
                  </a:cubicBezTo>
                  <a:cubicBezTo>
                    <a:pt x="1470" y="11928"/>
                    <a:pt x="1551" y="12341"/>
                    <a:pt x="1711" y="12997"/>
                  </a:cubicBezTo>
                  <a:cubicBezTo>
                    <a:pt x="2096" y="12871"/>
                    <a:pt x="2614" y="12528"/>
                    <a:pt x="2614" y="11602"/>
                  </a:cubicBezTo>
                  <a:cubicBezTo>
                    <a:pt x="2614" y="10131"/>
                    <a:pt x="1144" y="7680"/>
                    <a:pt x="4902" y="6373"/>
                  </a:cubicBezTo>
                  <a:cubicBezTo>
                    <a:pt x="5888" y="6030"/>
                    <a:pt x="6818" y="5889"/>
                    <a:pt x="7671" y="5889"/>
                  </a:cubicBezTo>
                  <a:cubicBezTo>
                    <a:pt x="10068" y="5889"/>
                    <a:pt x="11858" y="6999"/>
                    <a:pt x="12581" y="7843"/>
                  </a:cubicBezTo>
                  <a:cubicBezTo>
                    <a:pt x="13561" y="8987"/>
                    <a:pt x="12581" y="11274"/>
                    <a:pt x="12581" y="12255"/>
                  </a:cubicBezTo>
                  <a:cubicBezTo>
                    <a:pt x="12581" y="12469"/>
                    <a:pt x="12687" y="12733"/>
                    <a:pt x="12846" y="13011"/>
                  </a:cubicBezTo>
                  <a:cubicBezTo>
                    <a:pt x="13330" y="10672"/>
                    <a:pt x="13725" y="8006"/>
                    <a:pt x="13725" y="8006"/>
                  </a:cubicBezTo>
                  <a:cubicBezTo>
                    <a:pt x="13725" y="8006"/>
                    <a:pt x="15849" y="4085"/>
                    <a:pt x="15685" y="2941"/>
                  </a:cubicBezTo>
                  <a:cubicBezTo>
                    <a:pt x="15636" y="2593"/>
                    <a:pt x="15435" y="2472"/>
                    <a:pt x="15179" y="2472"/>
                  </a:cubicBezTo>
                  <a:cubicBezTo>
                    <a:pt x="14594" y="2472"/>
                    <a:pt x="13725" y="3105"/>
                    <a:pt x="13725" y="3105"/>
                  </a:cubicBezTo>
                  <a:cubicBezTo>
                    <a:pt x="13725" y="3105"/>
                    <a:pt x="12908" y="0"/>
                    <a:pt x="109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6951825" y="556163"/>
              <a:ext cx="473850" cy="947050"/>
            </a:xfrm>
            <a:custGeom>
              <a:avLst/>
              <a:gdLst/>
              <a:ahLst/>
              <a:cxnLst/>
              <a:rect l="l" t="t" r="r" b="b"/>
              <a:pathLst>
                <a:path w="18954" h="37882" extrusionOk="0">
                  <a:moveTo>
                    <a:pt x="3920" y="1"/>
                  </a:moveTo>
                  <a:cubicBezTo>
                    <a:pt x="2778" y="1"/>
                    <a:pt x="2778" y="5230"/>
                    <a:pt x="2287" y="6374"/>
                  </a:cubicBezTo>
                  <a:cubicBezTo>
                    <a:pt x="1796" y="7517"/>
                    <a:pt x="0" y="9642"/>
                    <a:pt x="164" y="11275"/>
                  </a:cubicBezTo>
                  <a:cubicBezTo>
                    <a:pt x="326" y="12910"/>
                    <a:pt x="2940" y="16015"/>
                    <a:pt x="3594" y="17975"/>
                  </a:cubicBezTo>
                  <a:cubicBezTo>
                    <a:pt x="4247" y="19936"/>
                    <a:pt x="11110" y="34804"/>
                    <a:pt x="13725" y="36929"/>
                  </a:cubicBezTo>
                  <a:cubicBezTo>
                    <a:pt x="14553" y="37602"/>
                    <a:pt x="15316" y="37881"/>
                    <a:pt x="15982" y="37881"/>
                  </a:cubicBezTo>
                  <a:cubicBezTo>
                    <a:pt x="17418" y="37881"/>
                    <a:pt x="18404" y="36583"/>
                    <a:pt x="18626" y="35132"/>
                  </a:cubicBezTo>
                  <a:cubicBezTo>
                    <a:pt x="18954" y="33007"/>
                    <a:pt x="17157" y="29086"/>
                    <a:pt x="15032" y="26798"/>
                  </a:cubicBezTo>
                  <a:cubicBezTo>
                    <a:pt x="12908" y="24510"/>
                    <a:pt x="3758" y="11766"/>
                    <a:pt x="3758" y="11766"/>
                  </a:cubicBezTo>
                  <a:cubicBezTo>
                    <a:pt x="3758" y="11766"/>
                    <a:pt x="5881" y="6701"/>
                    <a:pt x="5719" y="4740"/>
                  </a:cubicBezTo>
                  <a:cubicBezTo>
                    <a:pt x="5555" y="2779"/>
                    <a:pt x="3920" y="1"/>
                    <a:pt x="3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6077625" y="2376513"/>
              <a:ext cx="359025" cy="183500"/>
            </a:xfrm>
            <a:custGeom>
              <a:avLst/>
              <a:gdLst/>
              <a:ahLst/>
              <a:cxnLst/>
              <a:rect l="l" t="t" r="r" b="b"/>
              <a:pathLst>
                <a:path w="14361" h="7340" extrusionOk="0">
                  <a:moveTo>
                    <a:pt x="9385" y="1"/>
                  </a:moveTo>
                  <a:cubicBezTo>
                    <a:pt x="8065" y="1"/>
                    <a:pt x="6863" y="184"/>
                    <a:pt x="6372" y="552"/>
                  </a:cubicBezTo>
                  <a:cubicBezTo>
                    <a:pt x="6372" y="552"/>
                    <a:pt x="1" y="5617"/>
                    <a:pt x="981" y="7088"/>
                  </a:cubicBezTo>
                  <a:cubicBezTo>
                    <a:pt x="1097" y="7262"/>
                    <a:pt x="1371" y="7340"/>
                    <a:pt x="1765" y="7340"/>
                  </a:cubicBezTo>
                  <a:cubicBezTo>
                    <a:pt x="4714" y="7340"/>
                    <a:pt x="14361" y="2974"/>
                    <a:pt x="14216" y="1532"/>
                  </a:cubicBezTo>
                  <a:cubicBezTo>
                    <a:pt x="14114" y="511"/>
                    <a:pt x="11586" y="1"/>
                    <a:pt x="9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7013075" y="2297538"/>
              <a:ext cx="404425" cy="276625"/>
            </a:xfrm>
            <a:custGeom>
              <a:avLst/>
              <a:gdLst/>
              <a:ahLst/>
              <a:cxnLst/>
              <a:rect l="l" t="t" r="r" b="b"/>
              <a:pathLst>
                <a:path w="16177" h="11065" extrusionOk="0">
                  <a:moveTo>
                    <a:pt x="4279" y="1"/>
                  </a:moveTo>
                  <a:cubicBezTo>
                    <a:pt x="4017" y="1"/>
                    <a:pt x="3735" y="37"/>
                    <a:pt x="3431" y="117"/>
                  </a:cubicBezTo>
                  <a:cubicBezTo>
                    <a:pt x="326" y="934"/>
                    <a:pt x="490" y="2894"/>
                    <a:pt x="490" y="2894"/>
                  </a:cubicBezTo>
                  <a:lnTo>
                    <a:pt x="0" y="4529"/>
                  </a:lnTo>
                  <a:cubicBezTo>
                    <a:pt x="0" y="4529"/>
                    <a:pt x="6046" y="11064"/>
                    <a:pt x="11111" y="11064"/>
                  </a:cubicBezTo>
                  <a:cubicBezTo>
                    <a:pt x="16176" y="11064"/>
                    <a:pt x="7353" y="3058"/>
                    <a:pt x="7353" y="3058"/>
                  </a:cubicBezTo>
                  <a:cubicBezTo>
                    <a:pt x="7353" y="3058"/>
                    <a:pt x="6688"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5971425" y="1432038"/>
              <a:ext cx="1658500" cy="995100"/>
            </a:xfrm>
            <a:custGeom>
              <a:avLst/>
              <a:gdLst/>
              <a:ahLst/>
              <a:cxnLst/>
              <a:rect l="l" t="t" r="r" b="b"/>
              <a:pathLst>
                <a:path w="66340" h="39804" extrusionOk="0">
                  <a:moveTo>
                    <a:pt x="31712" y="0"/>
                  </a:moveTo>
                  <a:cubicBezTo>
                    <a:pt x="27470" y="0"/>
                    <a:pt x="23569" y="414"/>
                    <a:pt x="18790" y="1241"/>
                  </a:cubicBezTo>
                  <a:cubicBezTo>
                    <a:pt x="10294" y="2710"/>
                    <a:pt x="981" y="6306"/>
                    <a:pt x="490" y="8757"/>
                  </a:cubicBezTo>
                  <a:cubicBezTo>
                    <a:pt x="0" y="11208"/>
                    <a:pt x="10458" y="33920"/>
                    <a:pt x="10458" y="33920"/>
                  </a:cubicBezTo>
                  <a:cubicBezTo>
                    <a:pt x="10458" y="33920"/>
                    <a:pt x="9640" y="35390"/>
                    <a:pt x="9640" y="36698"/>
                  </a:cubicBezTo>
                  <a:cubicBezTo>
                    <a:pt x="9640" y="38005"/>
                    <a:pt x="9804" y="38985"/>
                    <a:pt x="9804" y="38985"/>
                  </a:cubicBezTo>
                  <a:lnTo>
                    <a:pt x="18464" y="39311"/>
                  </a:lnTo>
                  <a:cubicBezTo>
                    <a:pt x="18464" y="39311"/>
                    <a:pt x="18790" y="38169"/>
                    <a:pt x="18790" y="35881"/>
                  </a:cubicBezTo>
                  <a:cubicBezTo>
                    <a:pt x="18790" y="33593"/>
                    <a:pt x="17319" y="30161"/>
                    <a:pt x="17319" y="30161"/>
                  </a:cubicBezTo>
                  <a:lnTo>
                    <a:pt x="12745" y="14476"/>
                  </a:lnTo>
                  <a:cubicBezTo>
                    <a:pt x="12745" y="14476"/>
                    <a:pt x="26307" y="9083"/>
                    <a:pt x="31372" y="9083"/>
                  </a:cubicBezTo>
                  <a:cubicBezTo>
                    <a:pt x="36437" y="9083"/>
                    <a:pt x="51797" y="13495"/>
                    <a:pt x="51797" y="13495"/>
                  </a:cubicBezTo>
                  <a:cubicBezTo>
                    <a:pt x="51797" y="13495"/>
                    <a:pt x="43136" y="32613"/>
                    <a:pt x="42647" y="34247"/>
                  </a:cubicBezTo>
                  <a:cubicBezTo>
                    <a:pt x="42156" y="35882"/>
                    <a:pt x="40686" y="36044"/>
                    <a:pt x="41175" y="37025"/>
                  </a:cubicBezTo>
                  <a:cubicBezTo>
                    <a:pt x="41666" y="38005"/>
                    <a:pt x="41666" y="39149"/>
                    <a:pt x="41666" y="39149"/>
                  </a:cubicBezTo>
                  <a:cubicBezTo>
                    <a:pt x="41666" y="39149"/>
                    <a:pt x="46404" y="37679"/>
                    <a:pt x="47059" y="37679"/>
                  </a:cubicBezTo>
                  <a:cubicBezTo>
                    <a:pt x="47712" y="37679"/>
                    <a:pt x="50817" y="39803"/>
                    <a:pt x="50817" y="39803"/>
                  </a:cubicBezTo>
                  <a:cubicBezTo>
                    <a:pt x="50817" y="39803"/>
                    <a:pt x="55391" y="28365"/>
                    <a:pt x="58006" y="25097"/>
                  </a:cubicBezTo>
                  <a:cubicBezTo>
                    <a:pt x="60620" y="21829"/>
                    <a:pt x="66340" y="10065"/>
                    <a:pt x="65521" y="7450"/>
                  </a:cubicBezTo>
                  <a:cubicBezTo>
                    <a:pt x="64705" y="4836"/>
                    <a:pt x="63724" y="3854"/>
                    <a:pt x="61274" y="3691"/>
                  </a:cubicBezTo>
                  <a:cubicBezTo>
                    <a:pt x="61274" y="3691"/>
                    <a:pt x="52614" y="1894"/>
                    <a:pt x="42810" y="751"/>
                  </a:cubicBezTo>
                  <a:cubicBezTo>
                    <a:pt x="38520" y="251"/>
                    <a:pt x="35013" y="0"/>
                    <a:pt x="317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6269600" y="1149063"/>
              <a:ext cx="204275" cy="224425"/>
            </a:xfrm>
            <a:custGeom>
              <a:avLst/>
              <a:gdLst/>
              <a:ahLst/>
              <a:cxnLst/>
              <a:rect l="l" t="t" r="r" b="b"/>
              <a:pathLst>
                <a:path w="8171" h="8977" extrusionOk="0">
                  <a:moveTo>
                    <a:pt x="5186" y="0"/>
                  </a:moveTo>
                  <a:cubicBezTo>
                    <a:pt x="4457" y="0"/>
                    <a:pt x="3680" y="549"/>
                    <a:pt x="2616" y="1612"/>
                  </a:cubicBezTo>
                  <a:cubicBezTo>
                    <a:pt x="2616" y="1612"/>
                    <a:pt x="1" y="5697"/>
                    <a:pt x="1963" y="7494"/>
                  </a:cubicBezTo>
                  <a:cubicBezTo>
                    <a:pt x="3041" y="8483"/>
                    <a:pt x="4416" y="8977"/>
                    <a:pt x="5544" y="8977"/>
                  </a:cubicBezTo>
                  <a:cubicBezTo>
                    <a:pt x="6466" y="8977"/>
                    <a:pt x="7224" y="8646"/>
                    <a:pt x="7518" y="7984"/>
                  </a:cubicBezTo>
                  <a:cubicBezTo>
                    <a:pt x="8171" y="6514"/>
                    <a:pt x="8008" y="2102"/>
                    <a:pt x="6701" y="794"/>
                  </a:cubicBezTo>
                  <a:cubicBezTo>
                    <a:pt x="6167" y="261"/>
                    <a:pt x="5688" y="0"/>
                    <a:pt x="5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6388125" y="1164863"/>
              <a:ext cx="103175" cy="187725"/>
            </a:xfrm>
            <a:custGeom>
              <a:avLst/>
              <a:gdLst/>
              <a:ahLst/>
              <a:cxnLst/>
              <a:rect l="l" t="t" r="r" b="b"/>
              <a:pathLst>
                <a:path w="4127" h="7509" extrusionOk="0">
                  <a:moveTo>
                    <a:pt x="652" y="0"/>
                  </a:moveTo>
                  <a:lnTo>
                    <a:pt x="172" y="5305"/>
                  </a:lnTo>
                  <a:cubicBezTo>
                    <a:pt x="0" y="6469"/>
                    <a:pt x="906" y="7509"/>
                    <a:pt x="2074" y="7509"/>
                  </a:cubicBezTo>
                  <a:cubicBezTo>
                    <a:pt x="2098" y="7509"/>
                    <a:pt x="2123" y="7508"/>
                    <a:pt x="2148" y="7507"/>
                  </a:cubicBezTo>
                  <a:cubicBezTo>
                    <a:pt x="3277" y="7466"/>
                    <a:pt x="4127" y="6466"/>
                    <a:pt x="3988" y="5344"/>
                  </a:cubicBezTo>
                  <a:lnTo>
                    <a:pt x="3593" y="164"/>
                  </a:lnTo>
                  <a:lnTo>
                    <a:pt x="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355400" y="1126538"/>
              <a:ext cx="142575" cy="137150"/>
            </a:xfrm>
            <a:custGeom>
              <a:avLst/>
              <a:gdLst/>
              <a:ahLst/>
              <a:cxnLst/>
              <a:rect l="l" t="t" r="r" b="b"/>
              <a:pathLst>
                <a:path w="5703" h="5486" extrusionOk="0">
                  <a:moveTo>
                    <a:pt x="3685" y="1"/>
                  </a:moveTo>
                  <a:cubicBezTo>
                    <a:pt x="2186" y="1"/>
                    <a:pt x="1" y="2186"/>
                    <a:pt x="1" y="2186"/>
                  </a:cubicBezTo>
                  <a:lnTo>
                    <a:pt x="654" y="3003"/>
                  </a:lnTo>
                  <a:lnTo>
                    <a:pt x="2451" y="2350"/>
                  </a:lnTo>
                  <a:cubicBezTo>
                    <a:pt x="2451" y="2350"/>
                    <a:pt x="2778" y="4964"/>
                    <a:pt x="4249" y="5454"/>
                  </a:cubicBezTo>
                  <a:cubicBezTo>
                    <a:pt x="4313" y="5476"/>
                    <a:pt x="4374" y="5486"/>
                    <a:pt x="4431" y="5486"/>
                  </a:cubicBezTo>
                  <a:cubicBezTo>
                    <a:pt x="5702" y="5486"/>
                    <a:pt x="5492" y="531"/>
                    <a:pt x="4086" y="62"/>
                  </a:cubicBezTo>
                  <a:cubicBezTo>
                    <a:pt x="3960" y="20"/>
                    <a:pt x="3825" y="1"/>
                    <a:pt x="3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40"/>
          <p:cNvGrpSpPr/>
          <p:nvPr/>
        </p:nvGrpSpPr>
        <p:grpSpPr>
          <a:xfrm>
            <a:off x="3449584" y="2633319"/>
            <a:ext cx="1181439" cy="1844529"/>
            <a:chOff x="2173025" y="238125"/>
            <a:chExt cx="3255550" cy="5238650"/>
          </a:xfrm>
        </p:grpSpPr>
        <p:sp>
          <p:nvSpPr>
            <p:cNvPr id="384" name="Google Shape;384;p40"/>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40"/>
          <p:cNvGrpSpPr/>
          <p:nvPr/>
        </p:nvGrpSpPr>
        <p:grpSpPr>
          <a:xfrm>
            <a:off x="4918098" y="2733076"/>
            <a:ext cx="3347058" cy="1744762"/>
            <a:chOff x="238125" y="994975"/>
            <a:chExt cx="7142675" cy="3723350"/>
          </a:xfrm>
        </p:grpSpPr>
        <p:sp>
          <p:nvSpPr>
            <p:cNvPr id="400" name="Google Shape;400;p40"/>
            <p:cNvSpPr/>
            <p:nvPr/>
          </p:nvSpPr>
          <p:spPr>
            <a:xfrm>
              <a:off x="238125" y="4269850"/>
              <a:ext cx="7142675" cy="448475"/>
            </a:xfrm>
            <a:custGeom>
              <a:avLst/>
              <a:gdLst/>
              <a:ahLst/>
              <a:cxnLst/>
              <a:rect l="l" t="t" r="r" b="b"/>
              <a:pathLst>
                <a:path w="285707" h="17939" extrusionOk="0">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23100" y="1734800"/>
              <a:ext cx="1194150" cy="1531475"/>
            </a:xfrm>
            <a:custGeom>
              <a:avLst/>
              <a:gdLst/>
              <a:ahLst/>
              <a:cxnLst/>
              <a:rect l="l" t="t" r="r" b="b"/>
              <a:pathLst>
                <a:path w="47766" h="61259" extrusionOk="0">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8444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8444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65350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1600875" y="3181150"/>
              <a:ext cx="297925" cy="1312925"/>
            </a:xfrm>
            <a:custGeom>
              <a:avLst/>
              <a:gdLst/>
              <a:ahLst/>
              <a:cxnLst/>
              <a:rect l="l" t="t" r="r" b="b"/>
              <a:pathLst>
                <a:path w="11917" h="52517" extrusionOk="0">
                  <a:moveTo>
                    <a:pt x="3635" y="1"/>
                  </a:moveTo>
                  <a:lnTo>
                    <a:pt x="1" y="573"/>
                  </a:lnTo>
                  <a:lnTo>
                    <a:pt x="8191" y="52517"/>
                  </a:lnTo>
                  <a:lnTo>
                    <a:pt x="11916" y="52517"/>
                  </a:lnTo>
                  <a:lnTo>
                    <a:pt x="3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2057500" y="2353125"/>
              <a:ext cx="278050" cy="91475"/>
            </a:xfrm>
            <a:custGeom>
              <a:avLst/>
              <a:gdLst/>
              <a:ahLst/>
              <a:cxnLst/>
              <a:rect l="l" t="t" r="r" b="b"/>
              <a:pathLst>
                <a:path w="11122" h="3659" extrusionOk="0">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1290675" y="1911075"/>
              <a:ext cx="819750" cy="533525"/>
            </a:xfrm>
            <a:custGeom>
              <a:avLst/>
              <a:gdLst/>
              <a:ahLst/>
              <a:cxnLst/>
              <a:rect l="l" t="t" r="r" b="b"/>
              <a:pathLst>
                <a:path w="32790" h="21341" extrusionOk="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991425" y="2786625"/>
              <a:ext cx="1072575" cy="1025550"/>
            </a:xfrm>
            <a:custGeom>
              <a:avLst/>
              <a:gdLst/>
              <a:ahLst/>
              <a:cxnLst/>
              <a:rect l="l" t="t" r="r" b="b"/>
              <a:pathLst>
                <a:path w="42903" h="41022" extrusionOk="0">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1905675" y="3786925"/>
              <a:ext cx="429525" cy="168350"/>
            </a:xfrm>
            <a:custGeom>
              <a:avLst/>
              <a:gdLst/>
              <a:ahLst/>
              <a:cxnLst/>
              <a:rect l="l" t="t" r="r" b="b"/>
              <a:pathLst>
                <a:path w="17181" h="6734" extrusionOk="0">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957900" y="1827900"/>
              <a:ext cx="546850" cy="1003725"/>
            </a:xfrm>
            <a:custGeom>
              <a:avLst/>
              <a:gdLst/>
              <a:ahLst/>
              <a:cxnLst/>
              <a:rect l="l" t="t" r="r" b="b"/>
              <a:pathLst>
                <a:path w="21874" h="40149" extrusionOk="0">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947100" y="2765500"/>
              <a:ext cx="1166150" cy="931025"/>
            </a:xfrm>
            <a:custGeom>
              <a:avLst/>
              <a:gdLst/>
              <a:ahLst/>
              <a:cxnLst/>
              <a:rect l="l" t="t" r="r" b="b"/>
              <a:pathLst>
                <a:path w="46646" h="37241" extrusionOk="0">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1966975" y="3647225"/>
              <a:ext cx="439050" cy="192775"/>
            </a:xfrm>
            <a:custGeom>
              <a:avLst/>
              <a:gdLst/>
              <a:ahLst/>
              <a:cxnLst/>
              <a:rect l="l" t="t" r="r" b="b"/>
              <a:pathLst>
                <a:path w="17562" h="7711" extrusionOk="0">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1290675" y="1685950"/>
              <a:ext cx="171850" cy="198125"/>
            </a:xfrm>
            <a:custGeom>
              <a:avLst/>
              <a:gdLst/>
              <a:ahLst/>
              <a:cxnLst/>
              <a:rect l="l" t="t" r="r" b="b"/>
              <a:pathLst>
                <a:path w="6874" h="7925" extrusionOk="0">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1361625" y="1709250"/>
              <a:ext cx="100900" cy="98150"/>
            </a:xfrm>
            <a:custGeom>
              <a:avLst/>
              <a:gdLst/>
              <a:ahLst/>
              <a:cxnLst/>
              <a:rect l="l" t="t" r="r" b="b"/>
              <a:pathLst>
                <a:path w="4036" h="3926" extrusionOk="0">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1191150" y="1305150"/>
              <a:ext cx="471675" cy="479575"/>
            </a:xfrm>
            <a:custGeom>
              <a:avLst/>
              <a:gdLst/>
              <a:ahLst/>
              <a:cxnLst/>
              <a:rect l="l" t="t" r="r" b="b"/>
              <a:pathLst>
                <a:path w="18867" h="19183" extrusionOk="0">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1150875" y="1200175"/>
              <a:ext cx="608500" cy="543700"/>
            </a:xfrm>
            <a:custGeom>
              <a:avLst/>
              <a:gdLst/>
              <a:ahLst/>
              <a:cxnLst/>
              <a:rect l="l" t="t" r="r" b="b"/>
              <a:pathLst>
                <a:path w="24340" h="21748" extrusionOk="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1632250" y="1511125"/>
              <a:ext cx="54525" cy="115300"/>
            </a:xfrm>
            <a:custGeom>
              <a:avLst/>
              <a:gdLst/>
              <a:ahLst/>
              <a:cxnLst/>
              <a:rect l="l" t="t" r="r" b="b"/>
              <a:pathLst>
                <a:path w="2181" h="4612" extrusionOk="0">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1858200" y="2228200"/>
              <a:ext cx="433275" cy="216650"/>
            </a:xfrm>
            <a:custGeom>
              <a:avLst/>
              <a:gdLst/>
              <a:ahLst/>
              <a:cxnLst/>
              <a:rect l="l" t="t" r="r" b="b"/>
              <a:pathLst>
                <a:path w="17331" h="8666" extrusionOk="0">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1975300" y="2353125"/>
              <a:ext cx="274075" cy="91475"/>
            </a:xfrm>
            <a:custGeom>
              <a:avLst/>
              <a:gdLst/>
              <a:ahLst/>
              <a:cxnLst/>
              <a:rect l="l" t="t" r="r" b="b"/>
              <a:pathLst>
                <a:path w="10963" h="3659" extrusionOk="0">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1219425" y="1911075"/>
              <a:ext cx="808050" cy="533525"/>
            </a:xfrm>
            <a:custGeom>
              <a:avLst/>
              <a:gdLst/>
              <a:ahLst/>
              <a:cxnLst/>
              <a:rect l="l" t="t" r="r" b="b"/>
              <a:pathLst>
                <a:path w="32322" h="21341" extrusionOk="0">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5659650" y="1929850"/>
              <a:ext cx="775850" cy="514750"/>
            </a:xfrm>
            <a:custGeom>
              <a:avLst/>
              <a:gdLst/>
              <a:ahLst/>
              <a:cxnLst/>
              <a:rect l="l" t="t" r="r" b="b"/>
              <a:pathLst>
                <a:path w="31034" h="20590" extrusionOk="0">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436600" y="2353125"/>
              <a:ext cx="297025" cy="91475"/>
            </a:xfrm>
            <a:custGeom>
              <a:avLst/>
              <a:gdLst/>
              <a:ahLst/>
              <a:cxnLst/>
              <a:rect l="l" t="t" r="r" b="b"/>
              <a:pathLst>
                <a:path w="11881" h="3659" extrusionOk="0">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421250" y="2228200"/>
              <a:ext cx="433300" cy="216650"/>
            </a:xfrm>
            <a:custGeom>
              <a:avLst/>
              <a:gdLst/>
              <a:ahLst/>
              <a:cxnLst/>
              <a:rect l="l" t="t" r="r" b="b"/>
              <a:pathLst>
                <a:path w="17332" h="8666" extrusionOk="0">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6052450" y="1242550"/>
              <a:ext cx="703975" cy="993975"/>
            </a:xfrm>
            <a:custGeom>
              <a:avLst/>
              <a:gdLst/>
              <a:ahLst/>
              <a:cxnLst/>
              <a:rect l="l" t="t" r="r" b="b"/>
              <a:pathLst>
                <a:path w="28159" h="39759" extrusionOk="0">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5652950" y="2786625"/>
              <a:ext cx="1072600" cy="1025550"/>
            </a:xfrm>
            <a:custGeom>
              <a:avLst/>
              <a:gdLst/>
              <a:ahLst/>
              <a:cxnLst/>
              <a:rect l="l" t="t" r="r" b="b"/>
              <a:pathLst>
                <a:path w="42904" h="41022" extrusionOk="0">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5381750" y="3786925"/>
              <a:ext cx="429550" cy="168350"/>
            </a:xfrm>
            <a:custGeom>
              <a:avLst/>
              <a:gdLst/>
              <a:ahLst/>
              <a:cxnLst/>
              <a:rect l="l" t="t" r="r" b="b"/>
              <a:pathLst>
                <a:path w="17182" h="6734" extrusionOk="0">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6212250" y="1827900"/>
              <a:ext cx="546800" cy="1003725"/>
            </a:xfrm>
            <a:custGeom>
              <a:avLst/>
              <a:gdLst/>
              <a:ahLst/>
              <a:cxnLst/>
              <a:rect l="l" t="t" r="r" b="b"/>
              <a:pathLst>
                <a:path w="21872" h="40149" extrusionOk="0">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5603750" y="2765500"/>
              <a:ext cx="1166125" cy="931025"/>
            </a:xfrm>
            <a:custGeom>
              <a:avLst/>
              <a:gdLst/>
              <a:ahLst/>
              <a:cxnLst/>
              <a:rect l="l" t="t" r="r" b="b"/>
              <a:pathLst>
                <a:path w="46645" h="37241" extrusionOk="0">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5310925" y="3647225"/>
              <a:ext cx="439100" cy="192775"/>
            </a:xfrm>
            <a:custGeom>
              <a:avLst/>
              <a:gdLst/>
              <a:ahLst/>
              <a:cxnLst/>
              <a:rect l="l" t="t" r="r" b="b"/>
              <a:pathLst>
                <a:path w="17564" h="7711" extrusionOk="0">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6331225" y="1656500"/>
              <a:ext cx="50" cy="175"/>
            </a:xfrm>
            <a:custGeom>
              <a:avLst/>
              <a:gdLst/>
              <a:ahLst/>
              <a:cxnLst/>
              <a:rect l="l" t="t" r="r" b="b"/>
              <a:pathLst>
                <a:path w="2" h="7" extrusionOk="0">
                  <a:moveTo>
                    <a:pt x="0" y="1"/>
                  </a:moveTo>
                  <a:cubicBezTo>
                    <a:pt x="0" y="2"/>
                    <a:pt x="0" y="5"/>
                    <a:pt x="2" y="7"/>
                  </a:cubicBezTo>
                  <a:lnTo>
                    <a:pt x="2" y="1"/>
                  </a:lnTo>
                  <a:close/>
                </a:path>
              </a:pathLst>
            </a:custGeom>
            <a:solidFill>
              <a:srgbClr val="13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5721675" y="1929850"/>
              <a:ext cx="775850" cy="514750"/>
            </a:xfrm>
            <a:custGeom>
              <a:avLst/>
              <a:gdLst/>
              <a:ahLst/>
              <a:cxnLst/>
              <a:rect l="l" t="t" r="r" b="b"/>
              <a:pathLst>
                <a:path w="31034" h="20590" extrusionOk="0">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5498650" y="2353125"/>
              <a:ext cx="297025" cy="91475"/>
            </a:xfrm>
            <a:custGeom>
              <a:avLst/>
              <a:gdLst/>
              <a:ahLst/>
              <a:cxnLst/>
              <a:rect l="l" t="t" r="r" b="b"/>
              <a:pathLst>
                <a:path w="11881" h="3659" extrusionOk="0">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6039250" y="1292650"/>
              <a:ext cx="515525" cy="426100"/>
            </a:xfrm>
            <a:custGeom>
              <a:avLst/>
              <a:gdLst/>
              <a:ahLst/>
              <a:cxnLst/>
              <a:rect l="l" t="t" r="r" b="b"/>
              <a:pathLst>
                <a:path w="20621" h="17044" extrusionOk="0">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6261725" y="1678475"/>
              <a:ext cx="152150" cy="223425"/>
            </a:xfrm>
            <a:custGeom>
              <a:avLst/>
              <a:gdLst/>
              <a:ahLst/>
              <a:cxnLst/>
              <a:rect l="l" t="t" r="r" b="b"/>
              <a:pathLst>
                <a:path w="6086" h="8937" extrusionOk="0">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261725" y="1702800"/>
              <a:ext cx="103600" cy="149425"/>
            </a:xfrm>
            <a:custGeom>
              <a:avLst/>
              <a:gdLst/>
              <a:ahLst/>
              <a:cxnLst/>
              <a:rect l="l" t="t" r="r" b="b"/>
              <a:pathLst>
                <a:path w="4144" h="5977" extrusionOk="0">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071675" y="1382275"/>
              <a:ext cx="378675" cy="438850"/>
            </a:xfrm>
            <a:custGeom>
              <a:avLst/>
              <a:gdLst/>
              <a:ahLst/>
              <a:cxnLst/>
              <a:rect l="l" t="t" r="r" b="b"/>
              <a:pathLst>
                <a:path w="15147" h="17554" extrusionOk="0">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6050075" y="1567500"/>
              <a:ext cx="54675" cy="105550"/>
            </a:xfrm>
            <a:custGeom>
              <a:avLst/>
              <a:gdLst/>
              <a:ahLst/>
              <a:cxnLst/>
              <a:rect l="l" t="t" r="r" b="b"/>
              <a:pathLst>
                <a:path w="2187" h="4222" extrusionOk="0">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6083400" y="1376250"/>
              <a:ext cx="655200" cy="843500"/>
            </a:xfrm>
            <a:custGeom>
              <a:avLst/>
              <a:gdLst/>
              <a:ahLst/>
              <a:cxnLst/>
              <a:rect l="l" t="t" r="r" b="b"/>
              <a:pathLst>
                <a:path w="26208" h="33740" extrusionOk="0">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6025575" y="1734800"/>
              <a:ext cx="1194175" cy="1531475"/>
            </a:xfrm>
            <a:custGeom>
              <a:avLst/>
              <a:gdLst/>
              <a:ahLst/>
              <a:cxnLst/>
              <a:rect l="l" t="t" r="r" b="b"/>
              <a:pathLst>
                <a:path w="47767" h="61259" extrusionOk="0">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603502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603502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6791425" y="3181150"/>
              <a:ext cx="297925" cy="1312925"/>
            </a:xfrm>
            <a:custGeom>
              <a:avLst/>
              <a:gdLst/>
              <a:ahLst/>
              <a:cxnLst/>
              <a:rect l="l" t="t" r="r" b="b"/>
              <a:pathLst>
                <a:path w="11917" h="52517" extrusionOk="0">
                  <a:moveTo>
                    <a:pt x="3637" y="1"/>
                  </a:moveTo>
                  <a:lnTo>
                    <a:pt x="1" y="573"/>
                  </a:lnTo>
                  <a:lnTo>
                    <a:pt x="8191" y="52517"/>
                  </a:lnTo>
                  <a:lnTo>
                    <a:pt x="11916" y="52517"/>
                  </a:ln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584405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2557675" y="1844600"/>
              <a:ext cx="975400" cy="1370175"/>
            </a:xfrm>
            <a:custGeom>
              <a:avLst/>
              <a:gdLst/>
              <a:ahLst/>
              <a:cxnLst/>
              <a:rect l="l" t="t" r="r" b="b"/>
              <a:pathLst>
                <a:path w="39016" h="54807" extrusionOk="0">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2604775" y="3530850"/>
              <a:ext cx="866000" cy="41975"/>
            </a:xfrm>
            <a:custGeom>
              <a:avLst/>
              <a:gdLst/>
              <a:ahLst/>
              <a:cxnLst/>
              <a:rect l="l" t="t" r="r" b="b"/>
              <a:pathLst>
                <a:path w="34640" h="1679" extrusionOk="0">
                  <a:moveTo>
                    <a:pt x="1" y="1"/>
                  </a:moveTo>
                  <a:lnTo>
                    <a:pt x="1" y="1679"/>
                  </a:lnTo>
                  <a:lnTo>
                    <a:pt x="34639" y="1679"/>
                  </a:lnTo>
                  <a:lnTo>
                    <a:pt x="34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604775" y="3715350"/>
              <a:ext cx="866000" cy="41975"/>
            </a:xfrm>
            <a:custGeom>
              <a:avLst/>
              <a:gdLst/>
              <a:ahLst/>
              <a:cxnLst/>
              <a:rect l="l" t="t" r="r" b="b"/>
              <a:pathLst>
                <a:path w="34640" h="1679" extrusionOk="0">
                  <a:moveTo>
                    <a:pt x="1" y="0"/>
                  </a:moveTo>
                  <a:lnTo>
                    <a:pt x="1" y="1678"/>
                  </a:lnTo>
                  <a:lnTo>
                    <a:pt x="34639" y="1678"/>
                  </a:lnTo>
                  <a:lnTo>
                    <a:pt x="34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2413225" y="3153550"/>
              <a:ext cx="298825" cy="1316950"/>
            </a:xfrm>
            <a:custGeom>
              <a:avLst/>
              <a:gdLst/>
              <a:ahLst/>
              <a:cxnLst/>
              <a:rect l="l" t="t" r="r" b="b"/>
              <a:pathLst>
                <a:path w="11953" h="52678" extrusionOk="0">
                  <a:moveTo>
                    <a:pt x="8306" y="1"/>
                  </a:moveTo>
                  <a:lnTo>
                    <a:pt x="1" y="52678"/>
                  </a:lnTo>
                  <a:lnTo>
                    <a:pt x="3738" y="52678"/>
                  </a:lnTo>
                  <a:lnTo>
                    <a:pt x="11953" y="576"/>
                  </a:lnTo>
                  <a:lnTo>
                    <a:pt x="83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3363500" y="3153550"/>
              <a:ext cx="298825" cy="1316950"/>
            </a:xfrm>
            <a:custGeom>
              <a:avLst/>
              <a:gdLst/>
              <a:ahLst/>
              <a:cxnLst/>
              <a:rect l="l" t="t" r="r" b="b"/>
              <a:pathLst>
                <a:path w="11953" h="52678" extrusionOk="0">
                  <a:moveTo>
                    <a:pt x="3647" y="1"/>
                  </a:moveTo>
                  <a:lnTo>
                    <a:pt x="0" y="576"/>
                  </a:lnTo>
                  <a:lnTo>
                    <a:pt x="8215" y="52678"/>
                  </a:lnTo>
                  <a:lnTo>
                    <a:pt x="11952" y="52678"/>
                  </a:lnTo>
                  <a:lnTo>
                    <a:pt x="3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2699050" y="2738600"/>
              <a:ext cx="664475" cy="363575"/>
            </a:xfrm>
            <a:custGeom>
              <a:avLst/>
              <a:gdLst/>
              <a:ahLst/>
              <a:cxnLst/>
              <a:rect l="l" t="t" r="r" b="b"/>
              <a:pathLst>
                <a:path w="26579" h="14543" extrusionOk="0">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2708950" y="1756625"/>
              <a:ext cx="683850" cy="1153100"/>
            </a:xfrm>
            <a:custGeom>
              <a:avLst/>
              <a:gdLst/>
              <a:ahLst/>
              <a:cxnLst/>
              <a:rect l="l" t="t" r="r" b="b"/>
              <a:pathLst>
                <a:path w="27354" h="46124" extrusionOk="0">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2473100" y="1836150"/>
              <a:ext cx="527500" cy="608450"/>
            </a:xfrm>
            <a:custGeom>
              <a:avLst/>
              <a:gdLst/>
              <a:ahLst/>
              <a:cxnLst/>
              <a:rect l="l" t="t" r="r" b="b"/>
              <a:pathLst>
                <a:path w="21100" h="24338" extrusionOk="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2957500" y="2345600"/>
              <a:ext cx="287475" cy="99250"/>
            </a:xfrm>
            <a:custGeom>
              <a:avLst/>
              <a:gdLst/>
              <a:ahLst/>
              <a:cxnLst/>
              <a:rect l="l" t="t" r="r" b="b"/>
              <a:pathLst>
                <a:path w="11499" h="3970" extrusionOk="0">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3101150" y="1826375"/>
              <a:ext cx="527500" cy="618225"/>
            </a:xfrm>
            <a:custGeom>
              <a:avLst/>
              <a:gdLst/>
              <a:ahLst/>
              <a:cxnLst/>
              <a:rect l="l" t="t" r="r" b="b"/>
              <a:pathLst>
                <a:path w="21100" h="24729" extrusionOk="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2856775" y="2345600"/>
              <a:ext cx="287475" cy="99250"/>
            </a:xfrm>
            <a:custGeom>
              <a:avLst/>
              <a:gdLst/>
              <a:ahLst/>
              <a:cxnLst/>
              <a:rect l="l" t="t" r="r" b="b"/>
              <a:pathLst>
                <a:path w="11499" h="3970" extrusionOk="0">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3246750" y="1246950"/>
              <a:ext cx="114775" cy="206975"/>
            </a:xfrm>
            <a:custGeom>
              <a:avLst/>
              <a:gdLst/>
              <a:ahLst/>
              <a:cxnLst/>
              <a:rect l="l" t="t" r="r" b="b"/>
              <a:pathLst>
                <a:path w="4591" h="8279" extrusionOk="0">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2965200" y="1611550"/>
              <a:ext cx="176675" cy="206200"/>
            </a:xfrm>
            <a:custGeom>
              <a:avLst/>
              <a:gdLst/>
              <a:ahLst/>
              <a:cxnLst/>
              <a:rect l="l" t="t" r="r" b="b"/>
              <a:pathLst>
                <a:path w="7067" h="8248" extrusionOk="0">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3004850" y="1637000"/>
              <a:ext cx="137025" cy="142550"/>
            </a:xfrm>
            <a:custGeom>
              <a:avLst/>
              <a:gdLst/>
              <a:ahLst/>
              <a:cxnLst/>
              <a:rect l="l" t="t" r="r" b="b"/>
              <a:pathLst>
                <a:path w="5481" h="5702" extrusionOk="0">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2897350" y="1199175"/>
              <a:ext cx="440100" cy="511750"/>
            </a:xfrm>
            <a:custGeom>
              <a:avLst/>
              <a:gdLst/>
              <a:ahLst/>
              <a:cxnLst/>
              <a:rect l="l" t="t" r="r" b="b"/>
              <a:pathLst>
                <a:path w="17604" h="20470" extrusionOk="0">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2909225" y="1518300"/>
              <a:ext cx="60375" cy="125650"/>
            </a:xfrm>
            <a:custGeom>
              <a:avLst/>
              <a:gdLst/>
              <a:ahLst/>
              <a:cxnLst/>
              <a:rect l="l" t="t" r="r" b="b"/>
              <a:pathLst>
                <a:path w="2415" h="5026" extrusionOk="0">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2870025" y="1146150"/>
              <a:ext cx="527750" cy="296800"/>
            </a:xfrm>
            <a:custGeom>
              <a:avLst/>
              <a:gdLst/>
              <a:ahLst/>
              <a:cxnLst/>
              <a:rect l="l" t="t" r="r" b="b"/>
              <a:pathLst>
                <a:path w="21110" h="11872" extrusionOk="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2859225" y="1411650"/>
              <a:ext cx="122350" cy="158000"/>
            </a:xfrm>
            <a:custGeom>
              <a:avLst/>
              <a:gdLst/>
              <a:ahLst/>
              <a:cxnLst/>
              <a:rect l="l" t="t" r="r" b="b"/>
              <a:pathLst>
                <a:path w="4894" h="6320" extrusionOk="0">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3152600" y="1125475"/>
              <a:ext cx="272175" cy="158150"/>
            </a:xfrm>
            <a:custGeom>
              <a:avLst/>
              <a:gdLst/>
              <a:ahLst/>
              <a:cxnLst/>
              <a:rect l="l" t="t" r="r" b="b"/>
              <a:pathLst>
                <a:path w="10887" h="6326" extrusionOk="0">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981500" y="1442225"/>
              <a:ext cx="350925" cy="307375"/>
            </a:xfrm>
            <a:custGeom>
              <a:avLst/>
              <a:gdLst/>
              <a:ahLst/>
              <a:cxnLst/>
              <a:rect l="l" t="t" r="r" b="b"/>
              <a:pathLst>
                <a:path w="14037" h="12295" extrusionOk="0">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2564700" y="2800825"/>
              <a:ext cx="399850" cy="1589175"/>
            </a:xfrm>
            <a:custGeom>
              <a:avLst/>
              <a:gdLst/>
              <a:ahLst/>
              <a:cxnLst/>
              <a:rect l="l" t="t" r="r" b="b"/>
              <a:pathLst>
                <a:path w="15994" h="63567" extrusionOk="0">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2670525" y="4346825"/>
              <a:ext cx="273075" cy="225300"/>
            </a:xfrm>
            <a:custGeom>
              <a:avLst/>
              <a:gdLst/>
              <a:ahLst/>
              <a:cxnLst/>
              <a:rect l="l" t="t" r="r" b="b"/>
              <a:pathLst>
                <a:path w="10923" h="9012" extrusionOk="0">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3109950" y="2800825"/>
              <a:ext cx="399825" cy="1598725"/>
            </a:xfrm>
            <a:custGeom>
              <a:avLst/>
              <a:gdLst/>
              <a:ahLst/>
              <a:cxnLst/>
              <a:rect l="l" t="t" r="r" b="b"/>
              <a:pathLst>
                <a:path w="15993" h="63949" extrusionOk="0">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3142425" y="4346825"/>
              <a:ext cx="273075" cy="225300"/>
            </a:xfrm>
            <a:custGeom>
              <a:avLst/>
              <a:gdLst/>
              <a:ahLst/>
              <a:cxnLst/>
              <a:rect l="l" t="t" r="r" b="b"/>
              <a:pathLst>
                <a:path w="10923" h="9012" extrusionOk="0">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2825700" y="2228200"/>
              <a:ext cx="433300" cy="216650"/>
            </a:xfrm>
            <a:custGeom>
              <a:avLst/>
              <a:gdLst/>
              <a:ahLst/>
              <a:cxnLst/>
              <a:rect l="l" t="t" r="r" b="b"/>
              <a:pathLst>
                <a:path w="17332" h="8666" extrusionOk="0">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4172675" y="1876150"/>
              <a:ext cx="972450" cy="1366025"/>
            </a:xfrm>
            <a:custGeom>
              <a:avLst/>
              <a:gdLst/>
              <a:ahLst/>
              <a:cxnLst/>
              <a:rect l="l" t="t" r="r" b="b"/>
              <a:pathLst>
                <a:path w="38898" h="54641" extrusionOk="0">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42196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42196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4028700" y="3181150"/>
              <a:ext cx="297900" cy="1312925"/>
            </a:xfrm>
            <a:custGeom>
              <a:avLst/>
              <a:gdLst/>
              <a:ahLst/>
              <a:cxnLst/>
              <a:rect l="l" t="t" r="r" b="b"/>
              <a:pathLst>
                <a:path w="11916" h="52517" extrusionOk="0">
                  <a:moveTo>
                    <a:pt x="8281" y="1"/>
                  </a:moveTo>
                  <a:lnTo>
                    <a:pt x="0" y="52517"/>
                  </a:lnTo>
                  <a:lnTo>
                    <a:pt x="3725" y="52517"/>
                  </a:lnTo>
                  <a:lnTo>
                    <a:pt x="11916"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4976050" y="3181150"/>
              <a:ext cx="297950" cy="1312925"/>
            </a:xfrm>
            <a:custGeom>
              <a:avLst/>
              <a:gdLst/>
              <a:ahLst/>
              <a:cxnLst/>
              <a:rect l="l" t="t" r="r" b="b"/>
              <a:pathLst>
                <a:path w="11918" h="52517" extrusionOk="0">
                  <a:moveTo>
                    <a:pt x="3636" y="1"/>
                  </a:moveTo>
                  <a:lnTo>
                    <a:pt x="0" y="573"/>
                  </a:lnTo>
                  <a:lnTo>
                    <a:pt x="8191" y="52517"/>
                  </a:lnTo>
                  <a:lnTo>
                    <a:pt x="11917" y="52517"/>
                  </a:lnTo>
                  <a:lnTo>
                    <a:pt x="3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4306425" y="1755225"/>
              <a:ext cx="722300" cy="1101825"/>
            </a:xfrm>
            <a:custGeom>
              <a:avLst/>
              <a:gdLst/>
              <a:ahLst/>
              <a:cxnLst/>
              <a:rect l="l" t="t" r="r" b="b"/>
              <a:pathLst>
                <a:path w="28892" h="44073" extrusionOk="0">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4564375" y="1755250"/>
              <a:ext cx="261600" cy="124225"/>
            </a:xfrm>
            <a:custGeom>
              <a:avLst/>
              <a:gdLst/>
              <a:ahLst/>
              <a:cxnLst/>
              <a:rect l="l" t="t" r="r" b="b"/>
              <a:pathLst>
                <a:path w="10464" h="4969" extrusionOk="0">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4675525" y="4250800"/>
              <a:ext cx="123775" cy="101625"/>
            </a:xfrm>
            <a:custGeom>
              <a:avLst/>
              <a:gdLst/>
              <a:ahLst/>
              <a:cxnLst/>
              <a:rect l="l" t="t" r="r" b="b"/>
              <a:pathLst>
                <a:path w="4951" h="4065" extrusionOk="0">
                  <a:moveTo>
                    <a:pt x="0" y="0"/>
                  </a:moveTo>
                  <a:lnTo>
                    <a:pt x="416" y="3752"/>
                  </a:lnTo>
                  <a:lnTo>
                    <a:pt x="4950" y="4065"/>
                  </a:lnTo>
                  <a:lnTo>
                    <a:pt x="4950" y="4065"/>
                  </a:lnTo>
                  <a:lnTo>
                    <a:pt x="4742" y="730"/>
                  </a:lnTo>
                  <a:lnTo>
                    <a:pt x="0" y="0"/>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4636825" y="4334550"/>
              <a:ext cx="246275" cy="207750"/>
            </a:xfrm>
            <a:custGeom>
              <a:avLst/>
              <a:gdLst/>
              <a:ahLst/>
              <a:cxnLst/>
              <a:rect l="l" t="t" r="r" b="b"/>
              <a:pathLst>
                <a:path w="9851" h="8310" extrusionOk="0">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4221900" y="2694000"/>
              <a:ext cx="689950" cy="1600200"/>
            </a:xfrm>
            <a:custGeom>
              <a:avLst/>
              <a:gdLst/>
              <a:ahLst/>
              <a:cxnLst/>
              <a:rect l="l" t="t" r="r" b="b"/>
              <a:pathLst>
                <a:path w="27598" h="64008" extrusionOk="0">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209075" y="3918550"/>
              <a:ext cx="148575" cy="130325"/>
            </a:xfrm>
            <a:custGeom>
              <a:avLst/>
              <a:gdLst/>
              <a:ahLst/>
              <a:cxnLst/>
              <a:rect l="l" t="t" r="r" b="b"/>
              <a:pathLst>
                <a:path w="5943" h="5213" extrusionOk="0">
                  <a:moveTo>
                    <a:pt x="1043" y="1"/>
                  </a:moveTo>
                  <a:lnTo>
                    <a:pt x="1" y="4379"/>
                  </a:lnTo>
                  <a:lnTo>
                    <a:pt x="4222" y="5212"/>
                  </a:lnTo>
                  <a:lnTo>
                    <a:pt x="5943" y="1305"/>
                  </a:lnTo>
                  <a:lnTo>
                    <a:pt x="1043" y="1"/>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4201825" y="2665025"/>
              <a:ext cx="900700" cy="1326850"/>
            </a:xfrm>
            <a:custGeom>
              <a:avLst/>
              <a:gdLst/>
              <a:ahLst/>
              <a:cxnLst/>
              <a:rect l="l" t="t" r="r" b="b"/>
              <a:pathLst>
                <a:path w="36028" h="53074" extrusionOk="0">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3971100" y="3989500"/>
              <a:ext cx="361925" cy="404975"/>
            </a:xfrm>
            <a:custGeom>
              <a:avLst/>
              <a:gdLst/>
              <a:ahLst/>
              <a:cxnLst/>
              <a:rect l="l" t="t" r="r" b="b"/>
              <a:pathLst>
                <a:path w="14477" h="16199" extrusionOk="0">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4675025" y="994975"/>
              <a:ext cx="284575" cy="272700"/>
            </a:xfrm>
            <a:custGeom>
              <a:avLst/>
              <a:gdLst/>
              <a:ahLst/>
              <a:cxnLst/>
              <a:rect l="l" t="t" r="r" b="b"/>
              <a:pathLst>
                <a:path w="11383" h="10908" extrusionOk="0">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4675025" y="1102075"/>
              <a:ext cx="198325" cy="165625"/>
            </a:xfrm>
            <a:custGeom>
              <a:avLst/>
              <a:gdLst/>
              <a:ahLst/>
              <a:cxnLst/>
              <a:rect l="l" t="t" r="r" b="b"/>
              <a:pathLst>
                <a:path w="7933" h="6625" extrusionOk="0">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4370150" y="1433600"/>
              <a:ext cx="119225" cy="319200"/>
            </a:xfrm>
            <a:custGeom>
              <a:avLst/>
              <a:gdLst/>
              <a:ahLst/>
              <a:cxnLst/>
              <a:rect l="l" t="t" r="r" b="b"/>
              <a:pathLst>
                <a:path w="4769" h="12768" extrusionOk="0">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4361500" y="1112650"/>
              <a:ext cx="540500" cy="493975"/>
            </a:xfrm>
            <a:custGeom>
              <a:avLst/>
              <a:gdLst/>
              <a:ahLst/>
              <a:cxnLst/>
              <a:rect l="l" t="t" r="r" b="b"/>
              <a:pathLst>
                <a:path w="21620" h="19759" extrusionOk="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4612625" y="1615425"/>
              <a:ext cx="167300" cy="200150"/>
            </a:xfrm>
            <a:custGeom>
              <a:avLst/>
              <a:gdLst/>
              <a:ahLst/>
              <a:cxnLst/>
              <a:rect l="l" t="t" r="r" b="b"/>
              <a:pathLst>
                <a:path w="6692" h="8006" extrusionOk="0">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4612675" y="1643650"/>
              <a:ext cx="122975" cy="118800"/>
            </a:xfrm>
            <a:custGeom>
              <a:avLst/>
              <a:gdLst/>
              <a:ahLst/>
              <a:cxnLst/>
              <a:rect l="l" t="t" r="r" b="b"/>
              <a:pathLst>
                <a:path w="4919" h="4752" extrusionOk="0">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4390300" y="1298250"/>
              <a:ext cx="422125" cy="419175"/>
            </a:xfrm>
            <a:custGeom>
              <a:avLst/>
              <a:gdLst/>
              <a:ahLst/>
              <a:cxnLst/>
              <a:rect l="l" t="t" r="r" b="b"/>
              <a:pathLst>
                <a:path w="16885" h="16767" extrusionOk="0">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4752775" y="1417700"/>
              <a:ext cx="116675" cy="164600"/>
            </a:xfrm>
            <a:custGeom>
              <a:avLst/>
              <a:gdLst/>
              <a:ahLst/>
              <a:cxnLst/>
              <a:rect l="l" t="t" r="r" b="b"/>
              <a:pathLst>
                <a:path w="4667" h="6584" extrusionOk="0">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4382250" y="1293625"/>
              <a:ext cx="430050" cy="191725"/>
            </a:xfrm>
            <a:custGeom>
              <a:avLst/>
              <a:gdLst/>
              <a:ahLst/>
              <a:cxnLst/>
              <a:rect l="l" t="t" r="r" b="b"/>
              <a:pathLst>
                <a:path w="17202" h="7669" extrusionOk="0">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4676925" y="1383775"/>
              <a:ext cx="118150" cy="312650"/>
            </a:xfrm>
            <a:custGeom>
              <a:avLst/>
              <a:gdLst/>
              <a:ahLst/>
              <a:cxnLst/>
              <a:rect l="l" t="t" r="r" b="b"/>
              <a:pathLst>
                <a:path w="4726" h="12506" extrusionOk="0">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4751600" y="1821075"/>
              <a:ext cx="525875" cy="623525"/>
            </a:xfrm>
            <a:custGeom>
              <a:avLst/>
              <a:gdLst/>
              <a:ahLst/>
              <a:cxnLst/>
              <a:rect l="l" t="t" r="r" b="b"/>
              <a:pathLst>
                <a:path w="21035" h="24941" extrusionOk="0">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4507950" y="2345925"/>
              <a:ext cx="286625" cy="98925"/>
            </a:xfrm>
            <a:custGeom>
              <a:avLst/>
              <a:gdLst/>
              <a:ahLst/>
              <a:cxnLst/>
              <a:rect l="l" t="t" r="r" b="b"/>
              <a:pathLst>
                <a:path w="11465" h="3957" extrusionOk="0">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3977800" y="1762425"/>
              <a:ext cx="476525" cy="607125"/>
            </a:xfrm>
            <a:custGeom>
              <a:avLst/>
              <a:gdLst/>
              <a:ahLst/>
              <a:cxnLst/>
              <a:rect l="l" t="t" r="r" b="b"/>
              <a:pathLst>
                <a:path w="19061" h="24285" extrusionOk="0">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907925" y="1520925"/>
              <a:ext cx="192700" cy="265900"/>
            </a:xfrm>
            <a:custGeom>
              <a:avLst/>
              <a:gdLst/>
              <a:ahLst/>
              <a:cxnLst/>
              <a:rect l="l" t="t" r="r" b="b"/>
              <a:pathLst>
                <a:path w="7708" h="10636" extrusionOk="0">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4458900" y="2228200"/>
              <a:ext cx="433250" cy="216650"/>
            </a:xfrm>
            <a:custGeom>
              <a:avLst/>
              <a:gdLst/>
              <a:ahLst/>
              <a:cxnLst/>
              <a:rect l="l" t="t" r="r" b="b"/>
              <a:pathLst>
                <a:path w="17330" h="8666" extrusionOk="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1444675" y="2578875"/>
              <a:ext cx="4937650" cy="415500"/>
            </a:xfrm>
            <a:custGeom>
              <a:avLst/>
              <a:gdLst/>
              <a:ahLst/>
              <a:cxnLst/>
              <a:rect l="l" t="t" r="r" b="b"/>
              <a:pathLst>
                <a:path w="197506" h="16620" extrusionOk="0">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1297425" y="2444575"/>
              <a:ext cx="5232150" cy="241725"/>
            </a:xfrm>
            <a:custGeom>
              <a:avLst/>
              <a:gdLst/>
              <a:ahLst/>
              <a:cxnLst/>
              <a:rect l="l" t="t" r="r" b="b"/>
              <a:pathLst>
                <a:path w="209286" h="9669" extrusionOk="0">
                  <a:moveTo>
                    <a:pt x="1" y="1"/>
                  </a:moveTo>
                  <a:lnTo>
                    <a:pt x="1" y="9668"/>
                  </a:lnTo>
                  <a:lnTo>
                    <a:pt x="209286" y="9668"/>
                  </a:lnTo>
                  <a:lnTo>
                    <a:pt x="20928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1340475"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1340475"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1345925"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6254450"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6254450"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6259900"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217575" y="2177825"/>
              <a:ext cx="219050" cy="266775"/>
            </a:xfrm>
            <a:custGeom>
              <a:avLst/>
              <a:gdLst/>
              <a:ahLst/>
              <a:cxnLst/>
              <a:rect l="l" t="t" r="r" b="b"/>
              <a:pathLst>
                <a:path w="8762" h="10671" extrusionOk="0">
                  <a:moveTo>
                    <a:pt x="1" y="1"/>
                  </a:moveTo>
                  <a:lnTo>
                    <a:pt x="2072" y="10671"/>
                  </a:lnTo>
                  <a:lnTo>
                    <a:pt x="6692" y="10671"/>
                  </a:lnTo>
                  <a:lnTo>
                    <a:pt x="8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2296500" y="2177825"/>
              <a:ext cx="219100" cy="266775"/>
            </a:xfrm>
            <a:custGeom>
              <a:avLst/>
              <a:gdLst/>
              <a:ahLst/>
              <a:cxnLst/>
              <a:rect l="l" t="t" r="r" b="b"/>
              <a:pathLst>
                <a:path w="8764" h="10671" extrusionOk="0">
                  <a:moveTo>
                    <a:pt x="0" y="1"/>
                  </a:moveTo>
                  <a:lnTo>
                    <a:pt x="2071" y="10671"/>
                  </a:lnTo>
                  <a:lnTo>
                    <a:pt x="6692" y="10671"/>
                  </a:lnTo>
                  <a:lnTo>
                    <a:pt x="8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1"/>
          <p:cNvSpPr/>
          <p:nvPr/>
        </p:nvSpPr>
        <p:spPr>
          <a:xfrm rot="10800000" flipH="1">
            <a:off x="-905570" y="1593628"/>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Deskripsi</a:t>
            </a:r>
            <a:endParaRPr/>
          </a:p>
        </p:txBody>
      </p:sp>
      <p:sp>
        <p:nvSpPr>
          <p:cNvPr id="513" name="Google Shape;513;p41"/>
          <p:cNvSpPr txBox="1">
            <a:spLocks noGrp="1"/>
          </p:cNvSpPr>
          <p:nvPr>
            <p:ph type="body" idx="1"/>
          </p:nvPr>
        </p:nvSpPr>
        <p:spPr>
          <a:xfrm>
            <a:off x="4954450" y="956800"/>
            <a:ext cx="4037100" cy="38844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Clr>
                <a:schemeClr val="dk1"/>
              </a:buClr>
              <a:buSzPts val="1100"/>
              <a:buFont typeface="Arial"/>
              <a:buNone/>
            </a:pPr>
            <a:r>
              <a:rPr lang="id">
                <a:highlight>
                  <a:srgbClr val="FFE599"/>
                </a:highlight>
              </a:rPr>
              <a:t>Toko dalam KBBI merupakan suatu tempat atau bangunan permanen yang dipergunakan untuk melakukan aktivitas jual beli product yang diperjual belikan pada toko tersebut. Online merupakan suatu aktivitas yang sifatnya tidak dalam suatu tempat dan sifatnya bisa satu waktu atupun dengan waktu berbeda.</a:t>
            </a:r>
            <a:endParaRPr>
              <a:highlight>
                <a:srgbClr val="FFE599"/>
              </a:highlight>
            </a:endParaRPr>
          </a:p>
          <a:p>
            <a:pPr marL="0" lvl="0" indent="457200" algn="just" rtl="0">
              <a:spcBef>
                <a:spcPts val="1600"/>
              </a:spcBef>
              <a:spcAft>
                <a:spcPts val="1600"/>
              </a:spcAft>
              <a:buClr>
                <a:schemeClr val="dk1"/>
              </a:buClr>
              <a:buSzPts val="1100"/>
              <a:buFont typeface="Arial"/>
              <a:buNone/>
            </a:pPr>
            <a:r>
              <a:rPr lang="id">
                <a:highlight>
                  <a:srgbClr val="FFE599"/>
                </a:highlight>
              </a:rPr>
              <a:t>Toko Online Shop, merupakan suatu laman atau situs berbasis online yang diperuntukan untuk aktivitas jual beli melalui online. Kegiatan ini akan mempermudah siapapun dalam berbelanja tanpa perlu bepergian keluar rumah.</a:t>
            </a:r>
            <a:endParaRPr>
              <a:highlight>
                <a:srgbClr val="FFE599"/>
              </a:highlight>
            </a:endParaRPr>
          </a:p>
        </p:txBody>
      </p:sp>
      <p:grpSp>
        <p:nvGrpSpPr>
          <p:cNvPr id="514" name="Google Shape;514;p41"/>
          <p:cNvGrpSpPr/>
          <p:nvPr/>
        </p:nvGrpSpPr>
        <p:grpSpPr>
          <a:xfrm>
            <a:off x="886600" y="1400288"/>
            <a:ext cx="3137921" cy="3359131"/>
            <a:chOff x="886600" y="1400288"/>
            <a:chExt cx="3137921" cy="3359131"/>
          </a:xfrm>
        </p:grpSpPr>
        <p:grpSp>
          <p:nvGrpSpPr>
            <p:cNvPr id="515" name="Google Shape;515;p41"/>
            <p:cNvGrpSpPr/>
            <p:nvPr/>
          </p:nvGrpSpPr>
          <p:grpSpPr>
            <a:xfrm>
              <a:off x="1623201" y="1400288"/>
              <a:ext cx="1658721" cy="1139708"/>
              <a:chOff x="1623201" y="1400288"/>
              <a:chExt cx="1658721" cy="1139708"/>
            </a:xfrm>
          </p:grpSpPr>
          <p:grpSp>
            <p:nvGrpSpPr>
              <p:cNvPr id="516" name="Google Shape;516;p41"/>
              <p:cNvGrpSpPr/>
              <p:nvPr/>
            </p:nvGrpSpPr>
            <p:grpSpPr>
              <a:xfrm>
                <a:off x="1623201" y="1930145"/>
                <a:ext cx="647710" cy="609850"/>
                <a:chOff x="1623201" y="1930145"/>
                <a:chExt cx="647710" cy="609850"/>
              </a:xfrm>
            </p:grpSpPr>
            <p:sp>
              <p:nvSpPr>
                <p:cNvPr id="517" name="Google Shape;517;p41"/>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41"/>
              <p:cNvGrpSpPr/>
              <p:nvPr/>
            </p:nvGrpSpPr>
            <p:grpSpPr>
              <a:xfrm>
                <a:off x="2402677" y="1400288"/>
                <a:ext cx="879245" cy="826249"/>
                <a:chOff x="2402677" y="1400288"/>
                <a:chExt cx="879245" cy="826249"/>
              </a:xfrm>
            </p:grpSpPr>
            <p:sp>
              <p:nvSpPr>
                <p:cNvPr id="522" name="Google Shape;522;p41"/>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6" name="Google Shape;526;p41"/>
            <p:cNvGrpSpPr/>
            <p:nvPr/>
          </p:nvGrpSpPr>
          <p:grpSpPr>
            <a:xfrm>
              <a:off x="886600" y="2083936"/>
              <a:ext cx="3137921" cy="2675482"/>
              <a:chOff x="886600" y="2083936"/>
              <a:chExt cx="3137921" cy="2675482"/>
            </a:xfrm>
          </p:grpSpPr>
          <p:sp>
            <p:nvSpPr>
              <p:cNvPr id="527" name="Google Shape;527;p41"/>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d" sz="2200"/>
              <a:t>ER-Diagram</a:t>
            </a:r>
            <a:endParaRPr/>
          </a:p>
        </p:txBody>
      </p:sp>
      <p:pic>
        <p:nvPicPr>
          <p:cNvPr id="3" name="Picture 2" descr="Diagram&#10;&#10;Description automatically generated">
            <a:extLst>
              <a:ext uri="{FF2B5EF4-FFF2-40B4-BE49-F238E27FC236}">
                <a16:creationId xmlns:a16="http://schemas.microsoft.com/office/drawing/2014/main" id="{D550CA5B-A09A-4C61-BCD5-559EDE0375BF}"/>
              </a:ext>
            </a:extLst>
          </p:cNvPr>
          <p:cNvPicPr>
            <a:picLocks noChangeAspect="1"/>
          </p:cNvPicPr>
          <p:nvPr/>
        </p:nvPicPr>
        <p:blipFill>
          <a:blip r:embed="rId3"/>
          <a:stretch>
            <a:fillRect/>
          </a:stretch>
        </p:blipFill>
        <p:spPr>
          <a:xfrm>
            <a:off x="588578" y="1096173"/>
            <a:ext cx="8177049" cy="38462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UML</a:t>
            </a:r>
            <a:endParaRPr/>
          </a:p>
        </p:txBody>
      </p:sp>
      <p:grpSp>
        <p:nvGrpSpPr>
          <p:cNvPr id="590" name="Google Shape;590;p43"/>
          <p:cNvGrpSpPr/>
          <p:nvPr/>
        </p:nvGrpSpPr>
        <p:grpSpPr>
          <a:xfrm flipH="1">
            <a:off x="5892604" y="1741934"/>
            <a:ext cx="2455357" cy="2594733"/>
            <a:chOff x="5942195" y="3744966"/>
            <a:chExt cx="3056968" cy="3230495"/>
          </a:xfrm>
        </p:grpSpPr>
        <p:sp>
          <p:nvSpPr>
            <p:cNvPr id="591" name="Google Shape;591;p43"/>
            <p:cNvSpPr/>
            <p:nvPr/>
          </p:nvSpPr>
          <p:spPr>
            <a:xfrm>
              <a:off x="5942195" y="4001047"/>
              <a:ext cx="2358461" cy="2974414"/>
            </a:xfrm>
            <a:custGeom>
              <a:avLst/>
              <a:gdLst/>
              <a:ahLst/>
              <a:cxnLst/>
              <a:rect l="l" t="t" r="r" b="b"/>
              <a:pathLst>
                <a:path w="110389" h="139219" extrusionOk="0">
                  <a:moveTo>
                    <a:pt x="997" y="20761"/>
                  </a:moveTo>
                  <a:cubicBezTo>
                    <a:pt x="0" y="17897"/>
                    <a:pt x="3061" y="15198"/>
                    <a:pt x="4676" y="13621"/>
                  </a:cubicBezTo>
                  <a:cubicBezTo>
                    <a:pt x="6920" y="11426"/>
                    <a:pt x="8257" y="11015"/>
                    <a:pt x="8257" y="11015"/>
                  </a:cubicBezTo>
                  <a:lnTo>
                    <a:pt x="60941" y="767"/>
                  </a:lnTo>
                  <a:cubicBezTo>
                    <a:pt x="64852" y="0"/>
                    <a:pt x="69125" y="2461"/>
                    <a:pt x="70475" y="6257"/>
                  </a:cubicBezTo>
                  <a:lnTo>
                    <a:pt x="109447" y="116582"/>
                  </a:lnTo>
                  <a:cubicBezTo>
                    <a:pt x="110388" y="118474"/>
                    <a:pt x="108947" y="126254"/>
                    <a:pt x="106055" y="127566"/>
                  </a:cubicBezTo>
                  <a:lnTo>
                    <a:pt x="50492" y="138452"/>
                  </a:lnTo>
                  <a:cubicBezTo>
                    <a:pt x="46580" y="139218"/>
                    <a:pt x="42307" y="136758"/>
                    <a:pt x="40957" y="132961"/>
                  </a:cubicBezTo>
                  <a:cubicBezTo>
                    <a:pt x="40957" y="132961"/>
                    <a:pt x="5610" y="34029"/>
                    <a:pt x="997" y="207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6033488" y="3993869"/>
              <a:ext cx="2273706" cy="2875344"/>
            </a:xfrm>
            <a:custGeom>
              <a:avLst/>
              <a:gdLst/>
              <a:ahLst/>
              <a:cxnLst/>
              <a:rect l="l" t="t" r="r" b="b"/>
              <a:pathLst>
                <a:path w="106422" h="134582" extrusionOk="0">
                  <a:moveTo>
                    <a:pt x="1253" y="18473"/>
                  </a:moveTo>
                  <a:cubicBezTo>
                    <a:pt x="0" y="14952"/>
                    <a:pt x="1928" y="11516"/>
                    <a:pt x="5555" y="10806"/>
                  </a:cubicBezTo>
                  <a:lnTo>
                    <a:pt x="57080" y="711"/>
                  </a:lnTo>
                  <a:cubicBezTo>
                    <a:pt x="60707" y="0"/>
                    <a:pt x="64668" y="2281"/>
                    <a:pt x="65921" y="5803"/>
                  </a:cubicBezTo>
                  <a:lnTo>
                    <a:pt x="105168" y="116110"/>
                  </a:lnTo>
                  <a:cubicBezTo>
                    <a:pt x="106421" y="119630"/>
                    <a:pt x="104493" y="123065"/>
                    <a:pt x="100867" y="123776"/>
                  </a:cubicBezTo>
                  <a:lnTo>
                    <a:pt x="49341" y="133871"/>
                  </a:lnTo>
                  <a:cubicBezTo>
                    <a:pt x="45715" y="134581"/>
                    <a:pt x="41752" y="132300"/>
                    <a:pt x="40500" y="1287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6168621" y="4143231"/>
              <a:ext cx="1946480" cy="2382497"/>
            </a:xfrm>
            <a:custGeom>
              <a:avLst/>
              <a:gdLst/>
              <a:ahLst/>
              <a:cxnLst/>
              <a:rect l="l" t="t" r="r" b="b"/>
              <a:pathLst>
                <a:path w="91106" h="111514" extrusionOk="0">
                  <a:moveTo>
                    <a:pt x="1137" y="16409"/>
                  </a:moveTo>
                  <a:cubicBezTo>
                    <a:pt x="0" y="13213"/>
                    <a:pt x="1751" y="10094"/>
                    <a:pt x="5044" y="9449"/>
                  </a:cubicBezTo>
                  <a:lnTo>
                    <a:pt x="49977" y="645"/>
                  </a:lnTo>
                  <a:cubicBezTo>
                    <a:pt x="53270" y="0"/>
                    <a:pt x="56868" y="2072"/>
                    <a:pt x="58006" y="5268"/>
                  </a:cubicBezTo>
                  <a:lnTo>
                    <a:pt x="89968" y="95103"/>
                  </a:lnTo>
                  <a:cubicBezTo>
                    <a:pt x="91105" y="98299"/>
                    <a:pt x="89355" y="101420"/>
                    <a:pt x="86061" y="102065"/>
                  </a:cubicBezTo>
                  <a:lnTo>
                    <a:pt x="41129" y="110868"/>
                  </a:lnTo>
                  <a:cubicBezTo>
                    <a:pt x="37835" y="111513"/>
                    <a:pt x="34237" y="109442"/>
                    <a:pt x="33100" y="1062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7474151" y="6443985"/>
              <a:ext cx="224140" cy="218222"/>
            </a:xfrm>
            <a:custGeom>
              <a:avLst/>
              <a:gdLst/>
              <a:ahLst/>
              <a:cxnLst/>
              <a:rect l="l" t="t" r="r" b="b"/>
              <a:pathLst>
                <a:path w="10491" h="10214" extrusionOk="0">
                  <a:moveTo>
                    <a:pt x="4485" y="0"/>
                  </a:moveTo>
                  <a:cubicBezTo>
                    <a:pt x="3519" y="0"/>
                    <a:pt x="2602" y="303"/>
                    <a:pt x="1875" y="932"/>
                  </a:cubicBezTo>
                  <a:cubicBezTo>
                    <a:pt x="1" y="2556"/>
                    <a:pt x="100" y="5741"/>
                    <a:pt x="2097" y="8047"/>
                  </a:cubicBezTo>
                  <a:cubicBezTo>
                    <a:pt x="3057" y="9154"/>
                    <a:pt x="4333" y="9907"/>
                    <a:pt x="5648" y="10138"/>
                  </a:cubicBezTo>
                  <a:cubicBezTo>
                    <a:pt x="5934" y="10188"/>
                    <a:pt x="6216" y="10213"/>
                    <a:pt x="6492" y="10213"/>
                  </a:cubicBezTo>
                  <a:cubicBezTo>
                    <a:pt x="7488" y="10213"/>
                    <a:pt x="8403" y="9891"/>
                    <a:pt x="9108" y="9281"/>
                  </a:cubicBezTo>
                  <a:cubicBezTo>
                    <a:pt x="10008" y="8502"/>
                    <a:pt x="10490" y="7314"/>
                    <a:pt x="10449" y="5980"/>
                  </a:cubicBezTo>
                  <a:cubicBezTo>
                    <a:pt x="10407" y="4645"/>
                    <a:pt x="9845" y="3274"/>
                    <a:pt x="8886" y="2166"/>
                  </a:cubicBezTo>
                  <a:cubicBezTo>
                    <a:pt x="7663" y="755"/>
                    <a:pt x="6012" y="0"/>
                    <a:pt x="4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6966198" y="3744966"/>
              <a:ext cx="1554111" cy="2067961"/>
            </a:xfrm>
            <a:custGeom>
              <a:avLst/>
              <a:gdLst/>
              <a:ahLst/>
              <a:cxnLst/>
              <a:rect l="l" t="t" r="r" b="b"/>
              <a:pathLst>
                <a:path w="72741" h="96792" extrusionOk="0">
                  <a:moveTo>
                    <a:pt x="50494" y="3507"/>
                  </a:moveTo>
                  <a:cubicBezTo>
                    <a:pt x="40577" y="0"/>
                    <a:pt x="20732" y="5197"/>
                    <a:pt x="20778" y="25001"/>
                  </a:cubicBezTo>
                  <a:cubicBezTo>
                    <a:pt x="20812" y="40046"/>
                    <a:pt x="8362" y="40390"/>
                    <a:pt x="5725" y="52890"/>
                  </a:cubicBezTo>
                  <a:cubicBezTo>
                    <a:pt x="1" y="80034"/>
                    <a:pt x="37244" y="96791"/>
                    <a:pt x="55193" y="74653"/>
                  </a:cubicBezTo>
                  <a:cubicBezTo>
                    <a:pt x="66360" y="60879"/>
                    <a:pt x="72740" y="11374"/>
                    <a:pt x="50494" y="35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6741652" y="3983378"/>
              <a:ext cx="1541186" cy="1840018"/>
            </a:xfrm>
            <a:custGeom>
              <a:avLst/>
              <a:gdLst/>
              <a:ahLst/>
              <a:cxnLst/>
              <a:rect l="l" t="t" r="r" b="b"/>
              <a:pathLst>
                <a:path w="72136" h="86123" extrusionOk="0">
                  <a:moveTo>
                    <a:pt x="56900" y="9609"/>
                  </a:moveTo>
                  <a:cubicBezTo>
                    <a:pt x="57719" y="3510"/>
                    <a:pt x="63107" y="0"/>
                    <a:pt x="65115" y="1517"/>
                  </a:cubicBezTo>
                  <a:cubicBezTo>
                    <a:pt x="67187" y="3081"/>
                    <a:pt x="69016" y="5876"/>
                    <a:pt x="70068" y="10433"/>
                  </a:cubicBezTo>
                  <a:cubicBezTo>
                    <a:pt x="72135" y="19408"/>
                    <a:pt x="71694" y="28691"/>
                    <a:pt x="68554" y="31652"/>
                  </a:cubicBezTo>
                  <a:cubicBezTo>
                    <a:pt x="66703" y="33398"/>
                    <a:pt x="59310" y="33989"/>
                    <a:pt x="59310" y="33989"/>
                  </a:cubicBezTo>
                  <a:cubicBezTo>
                    <a:pt x="59310" y="33989"/>
                    <a:pt x="51926" y="37315"/>
                    <a:pt x="51638" y="43293"/>
                  </a:cubicBezTo>
                  <a:cubicBezTo>
                    <a:pt x="51313" y="50029"/>
                    <a:pt x="59493" y="66396"/>
                    <a:pt x="52164" y="70807"/>
                  </a:cubicBezTo>
                  <a:cubicBezTo>
                    <a:pt x="44837" y="75216"/>
                    <a:pt x="36830" y="84499"/>
                    <a:pt x="24692" y="85305"/>
                  </a:cubicBezTo>
                  <a:cubicBezTo>
                    <a:pt x="12373" y="86123"/>
                    <a:pt x="1" y="70512"/>
                    <a:pt x="4453" y="65257"/>
                  </a:cubicBezTo>
                  <a:cubicBezTo>
                    <a:pt x="13934" y="54064"/>
                    <a:pt x="22300" y="36188"/>
                    <a:pt x="37175" y="33865"/>
                  </a:cubicBezTo>
                  <a:cubicBezTo>
                    <a:pt x="43871" y="32819"/>
                    <a:pt x="47587" y="33084"/>
                    <a:pt x="47557" y="26284"/>
                  </a:cubicBezTo>
                  <a:cubicBezTo>
                    <a:pt x="47557" y="26284"/>
                    <a:pt x="45391" y="26717"/>
                    <a:pt x="43819" y="25326"/>
                  </a:cubicBezTo>
                  <a:cubicBezTo>
                    <a:pt x="41839" y="23574"/>
                    <a:pt x="40622" y="18483"/>
                    <a:pt x="43962" y="17687"/>
                  </a:cubicBezTo>
                  <a:cubicBezTo>
                    <a:pt x="47602" y="16820"/>
                    <a:pt x="48606" y="23241"/>
                    <a:pt x="48606" y="23241"/>
                  </a:cubicBezTo>
                  <a:cubicBezTo>
                    <a:pt x="48606" y="23241"/>
                    <a:pt x="55445" y="20461"/>
                    <a:pt x="56900" y="96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6482067" y="4552328"/>
              <a:ext cx="1509694" cy="1443056"/>
            </a:xfrm>
            <a:custGeom>
              <a:avLst/>
              <a:gdLst/>
              <a:ahLst/>
              <a:cxnLst/>
              <a:rect l="l" t="t" r="r" b="b"/>
              <a:pathLst>
                <a:path w="70662" h="67543" extrusionOk="0">
                  <a:moveTo>
                    <a:pt x="53907" y="61276"/>
                  </a:moveTo>
                  <a:cubicBezTo>
                    <a:pt x="53907" y="61276"/>
                    <a:pt x="63900" y="53718"/>
                    <a:pt x="67467" y="44691"/>
                  </a:cubicBezTo>
                  <a:cubicBezTo>
                    <a:pt x="70662" y="36601"/>
                    <a:pt x="67566" y="27301"/>
                    <a:pt x="65607" y="26926"/>
                  </a:cubicBezTo>
                  <a:cubicBezTo>
                    <a:pt x="61396" y="26121"/>
                    <a:pt x="55698" y="14534"/>
                    <a:pt x="51334" y="4483"/>
                  </a:cubicBezTo>
                  <a:cubicBezTo>
                    <a:pt x="49390" y="0"/>
                    <a:pt x="13136" y="29106"/>
                    <a:pt x="6568" y="35766"/>
                  </a:cubicBezTo>
                  <a:cubicBezTo>
                    <a:pt x="1" y="42426"/>
                    <a:pt x="23355" y="60725"/>
                    <a:pt x="30538" y="64134"/>
                  </a:cubicBezTo>
                  <a:cubicBezTo>
                    <a:pt x="37722" y="67542"/>
                    <a:pt x="53907" y="61276"/>
                    <a:pt x="53907" y="612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7241892" y="4688252"/>
              <a:ext cx="1530738" cy="990674"/>
            </a:xfrm>
            <a:custGeom>
              <a:avLst/>
              <a:gdLst/>
              <a:ahLst/>
              <a:cxnLst/>
              <a:rect l="l" t="t" r="r" b="b"/>
              <a:pathLst>
                <a:path w="71647" h="46369" extrusionOk="0">
                  <a:moveTo>
                    <a:pt x="16633" y="7375"/>
                  </a:moveTo>
                  <a:cubicBezTo>
                    <a:pt x="19518" y="12817"/>
                    <a:pt x="30041" y="25707"/>
                    <a:pt x="36246" y="29433"/>
                  </a:cubicBezTo>
                  <a:cubicBezTo>
                    <a:pt x="39176" y="31192"/>
                    <a:pt x="66976" y="12337"/>
                    <a:pt x="66976" y="12337"/>
                  </a:cubicBezTo>
                  <a:cubicBezTo>
                    <a:pt x="66976" y="12337"/>
                    <a:pt x="71646" y="11879"/>
                    <a:pt x="68804" y="16429"/>
                  </a:cubicBezTo>
                  <a:cubicBezTo>
                    <a:pt x="65951" y="20994"/>
                    <a:pt x="44786" y="46369"/>
                    <a:pt x="32942" y="42795"/>
                  </a:cubicBezTo>
                  <a:cubicBezTo>
                    <a:pt x="21096" y="39220"/>
                    <a:pt x="2916" y="22307"/>
                    <a:pt x="1647" y="14967"/>
                  </a:cubicBezTo>
                  <a:cubicBezTo>
                    <a:pt x="1" y="5452"/>
                    <a:pt x="12724" y="1"/>
                    <a:pt x="16633"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573166" y="4836098"/>
              <a:ext cx="425997" cy="270032"/>
            </a:xfrm>
            <a:custGeom>
              <a:avLst/>
              <a:gdLst/>
              <a:ahLst/>
              <a:cxnLst/>
              <a:rect l="l" t="t" r="r" b="b"/>
              <a:pathLst>
                <a:path w="19939" h="12639" extrusionOk="0">
                  <a:moveTo>
                    <a:pt x="10074" y="1593"/>
                  </a:moveTo>
                  <a:cubicBezTo>
                    <a:pt x="8993" y="3001"/>
                    <a:pt x="3710" y="4499"/>
                    <a:pt x="539" y="9607"/>
                  </a:cubicBezTo>
                  <a:cubicBezTo>
                    <a:pt x="432" y="9779"/>
                    <a:pt x="1" y="12295"/>
                    <a:pt x="1720" y="12513"/>
                  </a:cubicBezTo>
                  <a:cubicBezTo>
                    <a:pt x="2723" y="12638"/>
                    <a:pt x="5904" y="12175"/>
                    <a:pt x="9631" y="10294"/>
                  </a:cubicBezTo>
                  <a:cubicBezTo>
                    <a:pt x="11847" y="9174"/>
                    <a:pt x="15971" y="7405"/>
                    <a:pt x="17633" y="6680"/>
                  </a:cubicBezTo>
                  <a:cubicBezTo>
                    <a:pt x="19316" y="5945"/>
                    <a:pt x="18632" y="5534"/>
                    <a:pt x="17436" y="5916"/>
                  </a:cubicBezTo>
                  <a:cubicBezTo>
                    <a:pt x="16383" y="6251"/>
                    <a:pt x="12623" y="7272"/>
                    <a:pt x="12623" y="7272"/>
                  </a:cubicBezTo>
                  <a:cubicBezTo>
                    <a:pt x="12623" y="7272"/>
                    <a:pt x="17324" y="5183"/>
                    <a:pt x="18489" y="4587"/>
                  </a:cubicBezTo>
                  <a:cubicBezTo>
                    <a:pt x="19543" y="4048"/>
                    <a:pt x="19939" y="3104"/>
                    <a:pt x="18496" y="3627"/>
                  </a:cubicBezTo>
                  <a:cubicBezTo>
                    <a:pt x="17313" y="4054"/>
                    <a:pt x="12822" y="5963"/>
                    <a:pt x="12822" y="5963"/>
                  </a:cubicBezTo>
                  <a:cubicBezTo>
                    <a:pt x="12822" y="5963"/>
                    <a:pt x="17580" y="3151"/>
                    <a:pt x="18668" y="2416"/>
                  </a:cubicBezTo>
                  <a:cubicBezTo>
                    <a:pt x="19411" y="1915"/>
                    <a:pt x="19251" y="1163"/>
                    <a:pt x="17793" y="1894"/>
                  </a:cubicBezTo>
                  <a:cubicBezTo>
                    <a:pt x="16622" y="2481"/>
                    <a:pt x="11982" y="4806"/>
                    <a:pt x="11982" y="4806"/>
                  </a:cubicBezTo>
                  <a:cubicBezTo>
                    <a:pt x="11982" y="4806"/>
                    <a:pt x="15680" y="2345"/>
                    <a:pt x="16660" y="1693"/>
                  </a:cubicBezTo>
                  <a:cubicBezTo>
                    <a:pt x="17757" y="961"/>
                    <a:pt x="17779" y="0"/>
                    <a:pt x="15880" y="1055"/>
                  </a:cubicBezTo>
                  <a:cubicBezTo>
                    <a:pt x="14450" y="1850"/>
                    <a:pt x="10966" y="3416"/>
                    <a:pt x="9017" y="4405"/>
                  </a:cubicBezTo>
                  <a:cubicBezTo>
                    <a:pt x="9764" y="3806"/>
                    <a:pt x="11390" y="2602"/>
                    <a:pt x="11243" y="1042"/>
                  </a:cubicBezTo>
                  <a:cubicBezTo>
                    <a:pt x="11214" y="742"/>
                    <a:pt x="11021" y="364"/>
                    <a:pt x="10074"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iagram&#10;&#10;Description automatically generated">
            <a:extLst>
              <a:ext uri="{FF2B5EF4-FFF2-40B4-BE49-F238E27FC236}">
                <a16:creationId xmlns:a16="http://schemas.microsoft.com/office/drawing/2014/main" id="{44E4DCBC-5182-45A4-AE94-B65C6305E1D8}"/>
              </a:ext>
            </a:extLst>
          </p:cNvPr>
          <p:cNvPicPr>
            <a:picLocks noChangeAspect="1"/>
          </p:cNvPicPr>
          <p:nvPr/>
        </p:nvPicPr>
        <p:blipFill>
          <a:blip r:embed="rId3"/>
          <a:stretch>
            <a:fillRect/>
          </a:stretch>
        </p:blipFill>
        <p:spPr>
          <a:xfrm>
            <a:off x="684214" y="1221376"/>
            <a:ext cx="5122056" cy="3796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4"/>
          <p:cNvSpPr txBox="1">
            <a:spLocks noGrp="1"/>
          </p:cNvSpPr>
          <p:nvPr>
            <p:ph type="title"/>
          </p:nvPr>
        </p:nvSpPr>
        <p:spPr>
          <a:xfrm>
            <a:off x="1738475" y="201100"/>
            <a:ext cx="6609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Flowchart</a:t>
            </a:r>
            <a:endParaRPr/>
          </a:p>
        </p:txBody>
      </p:sp>
      <p:sp>
        <p:nvSpPr>
          <p:cNvPr id="605" name="Google Shape;605;p44"/>
          <p:cNvSpPr txBox="1">
            <a:spLocks noGrp="1"/>
          </p:cNvSpPr>
          <p:nvPr>
            <p:ph type="body" idx="4294967295"/>
          </p:nvPr>
        </p:nvSpPr>
        <p:spPr>
          <a:xfrm>
            <a:off x="5892075" y="2509510"/>
            <a:ext cx="1679400" cy="140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pSp>
        <p:nvGrpSpPr>
          <p:cNvPr id="606" name="Google Shape;606;p44"/>
          <p:cNvGrpSpPr/>
          <p:nvPr/>
        </p:nvGrpSpPr>
        <p:grpSpPr>
          <a:xfrm>
            <a:off x="4910532" y="1391351"/>
            <a:ext cx="3190389" cy="2795662"/>
            <a:chOff x="936525" y="238100"/>
            <a:chExt cx="5319975" cy="3986400"/>
          </a:xfrm>
        </p:grpSpPr>
        <p:sp>
          <p:nvSpPr>
            <p:cNvPr id="607" name="Google Shape;607;p44"/>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4"/>
          <p:cNvGrpSpPr/>
          <p:nvPr/>
        </p:nvGrpSpPr>
        <p:grpSpPr>
          <a:xfrm>
            <a:off x="5376694" y="1409778"/>
            <a:ext cx="2971244" cy="3655316"/>
            <a:chOff x="1713850" y="264375"/>
            <a:chExt cx="4954550" cy="5212200"/>
          </a:xfrm>
        </p:grpSpPr>
        <p:sp>
          <p:nvSpPr>
            <p:cNvPr id="613" name="Google Shape;613;p44"/>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7" name="Google Shape;707;p44"/>
          <p:cNvPicPr preferRelativeResize="0"/>
          <p:nvPr/>
        </p:nvPicPr>
        <p:blipFill>
          <a:blip r:embed="rId3">
            <a:alphaModFix/>
          </a:blip>
          <a:stretch>
            <a:fillRect/>
          </a:stretch>
        </p:blipFill>
        <p:spPr>
          <a:xfrm>
            <a:off x="515550" y="371650"/>
            <a:ext cx="3421000" cy="459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5"/>
          <p:cNvSpPr txBox="1">
            <a:spLocks noGrp="1"/>
          </p:cNvSpPr>
          <p:nvPr>
            <p:ph type="title"/>
          </p:nvPr>
        </p:nvSpPr>
        <p:spPr>
          <a:xfrm>
            <a:off x="2831950" y="201100"/>
            <a:ext cx="6312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Deskripsi Flowchart</a:t>
            </a:r>
            <a:endParaRPr/>
          </a:p>
        </p:txBody>
      </p:sp>
      <p:sp>
        <p:nvSpPr>
          <p:cNvPr id="713" name="Google Shape;713;p45"/>
          <p:cNvSpPr txBox="1">
            <a:spLocks noGrp="1"/>
          </p:cNvSpPr>
          <p:nvPr>
            <p:ph type="subTitle" idx="4"/>
          </p:nvPr>
        </p:nvSpPr>
        <p:spPr>
          <a:xfrm>
            <a:off x="4250050" y="1257850"/>
            <a:ext cx="4261200" cy="306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id"/>
              <a:t>Login : Password, Admin </a:t>
            </a:r>
            <a:endParaRPr/>
          </a:p>
          <a:p>
            <a:pPr marL="457200" lvl="0" indent="-330200" algn="l" rtl="0">
              <a:spcBef>
                <a:spcPts val="0"/>
              </a:spcBef>
              <a:spcAft>
                <a:spcPts val="0"/>
              </a:spcAft>
              <a:buSzPts val="1600"/>
              <a:buAutoNum type="arabicPeriod"/>
            </a:pPr>
            <a:r>
              <a:rPr lang="id"/>
              <a:t>Priviledge : </a:t>
            </a:r>
            <a:endParaRPr/>
          </a:p>
          <a:p>
            <a:pPr marL="457200" lvl="0" indent="0" algn="l" rtl="0">
              <a:spcBef>
                <a:spcPts val="0"/>
              </a:spcBef>
              <a:spcAft>
                <a:spcPts val="0"/>
              </a:spcAft>
              <a:buNone/>
            </a:pPr>
            <a:r>
              <a:rPr lang="id"/>
              <a:t>-Update</a:t>
            </a:r>
            <a:endParaRPr/>
          </a:p>
          <a:p>
            <a:pPr marL="457200" lvl="0" indent="0" algn="l" rtl="0">
              <a:spcBef>
                <a:spcPts val="0"/>
              </a:spcBef>
              <a:spcAft>
                <a:spcPts val="0"/>
              </a:spcAft>
              <a:buNone/>
            </a:pPr>
            <a:r>
              <a:rPr lang="id"/>
              <a:t>-Insert</a:t>
            </a:r>
            <a:endParaRPr/>
          </a:p>
          <a:p>
            <a:pPr marL="457200" lvl="0" indent="0" algn="l" rtl="0">
              <a:spcBef>
                <a:spcPts val="0"/>
              </a:spcBef>
              <a:spcAft>
                <a:spcPts val="0"/>
              </a:spcAft>
              <a:buNone/>
            </a:pPr>
            <a:r>
              <a:rPr lang="id"/>
              <a:t>-Delete</a:t>
            </a:r>
            <a:endParaRPr/>
          </a:p>
          <a:p>
            <a:pPr marL="457200" lvl="0" indent="0" algn="l" rtl="0">
              <a:spcBef>
                <a:spcPts val="0"/>
              </a:spcBef>
              <a:spcAft>
                <a:spcPts val="0"/>
              </a:spcAft>
              <a:buNone/>
            </a:pPr>
            <a:r>
              <a:rPr lang="id"/>
              <a:t>-Add</a:t>
            </a:r>
            <a:endParaRPr/>
          </a:p>
          <a:p>
            <a:pPr marL="457200" lvl="0" indent="-330200" algn="l" rtl="0">
              <a:spcBef>
                <a:spcPts val="0"/>
              </a:spcBef>
              <a:spcAft>
                <a:spcPts val="0"/>
              </a:spcAft>
              <a:buSzPts val="1600"/>
              <a:buAutoNum type="arabicPeriod"/>
            </a:pPr>
            <a:r>
              <a:rPr lang="id"/>
              <a:t>Transaksi </a:t>
            </a:r>
            <a:endParaRPr/>
          </a:p>
          <a:p>
            <a:pPr marL="457200" lvl="0" indent="0" algn="l" rtl="0">
              <a:spcBef>
                <a:spcPts val="0"/>
              </a:spcBef>
              <a:spcAft>
                <a:spcPts val="0"/>
              </a:spcAft>
              <a:buNone/>
            </a:pPr>
            <a:r>
              <a:rPr lang="id"/>
              <a:t>-Pembayaran </a:t>
            </a:r>
            <a:endParaRPr/>
          </a:p>
          <a:p>
            <a:pPr marL="457200" lvl="0" indent="0" algn="l" rtl="0">
              <a:spcBef>
                <a:spcPts val="0"/>
              </a:spcBef>
              <a:spcAft>
                <a:spcPts val="0"/>
              </a:spcAft>
              <a:buNone/>
            </a:pPr>
            <a:r>
              <a:rPr lang="id"/>
              <a:t>-data diri</a:t>
            </a:r>
            <a:endParaRPr/>
          </a:p>
          <a:p>
            <a:pPr marL="457200" lvl="0" indent="-330200" algn="l" rtl="0">
              <a:spcBef>
                <a:spcPts val="0"/>
              </a:spcBef>
              <a:spcAft>
                <a:spcPts val="0"/>
              </a:spcAft>
              <a:buSzPts val="1600"/>
              <a:buAutoNum type="arabicPeriod"/>
            </a:pPr>
            <a:r>
              <a:rPr lang="id"/>
              <a:t>Update</a:t>
            </a:r>
            <a:endParaRPr/>
          </a:p>
          <a:p>
            <a:pPr marL="457200" lvl="0" indent="-330200" algn="l" rtl="0">
              <a:spcBef>
                <a:spcPts val="0"/>
              </a:spcBef>
              <a:spcAft>
                <a:spcPts val="0"/>
              </a:spcAft>
              <a:buSzPts val="1600"/>
              <a:buAutoNum type="arabicPeriod"/>
            </a:pPr>
            <a:r>
              <a:rPr lang="id"/>
              <a:t>Logout</a:t>
            </a:r>
            <a:endParaRPr/>
          </a:p>
        </p:txBody>
      </p:sp>
      <p:grpSp>
        <p:nvGrpSpPr>
          <p:cNvPr id="714" name="Google Shape;714;p45"/>
          <p:cNvGrpSpPr/>
          <p:nvPr/>
        </p:nvGrpSpPr>
        <p:grpSpPr>
          <a:xfrm>
            <a:off x="640366" y="698364"/>
            <a:ext cx="2658482" cy="4151106"/>
            <a:chOff x="2173025" y="238125"/>
            <a:chExt cx="3255550" cy="5238650"/>
          </a:xfrm>
        </p:grpSpPr>
        <p:sp>
          <p:nvSpPr>
            <p:cNvPr id="715" name="Google Shape;715;p45"/>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306</Words>
  <Application>Microsoft Office PowerPoint</Application>
  <PresentationFormat>On-screen Show (16:9)</PresentationFormat>
  <Paragraphs>56</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Arial</vt:lpstr>
      <vt:lpstr>Advent Pro</vt:lpstr>
      <vt:lpstr>Coiny</vt:lpstr>
      <vt:lpstr>Food Delivery App by Slidesgo</vt:lpstr>
      <vt:lpstr>SISTEM BASIS DIGITAL-02</vt:lpstr>
      <vt:lpstr>Kelompok 2B :</vt:lpstr>
      <vt:lpstr>Latar Belakang</vt:lpstr>
      <vt:lpstr>Latar Belakang</vt:lpstr>
      <vt:lpstr>Deskripsi</vt:lpstr>
      <vt:lpstr>ER-Diagram</vt:lpstr>
      <vt:lpstr>UML</vt:lpstr>
      <vt:lpstr>Flowchart</vt:lpstr>
      <vt:lpstr>Deskripsi Flowchart</vt:lpstr>
      <vt:lpstr>Aplikasi</vt:lpstr>
      <vt:lpstr>Aplikasi</vt:lpstr>
      <vt:lpstr>Aplikasi</vt:lpstr>
      <vt:lpstr>Aplikasi</vt:lpstr>
      <vt:lpstr>Aplikasi</vt:lpstr>
      <vt:lpstr>Thanks!</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BASIS DIGITAL-02</dc:title>
  <cp:lastModifiedBy>richie yoseph</cp:lastModifiedBy>
  <cp:revision>4</cp:revision>
  <dcterms:modified xsi:type="dcterms:W3CDTF">2021-06-14T02:36:17Z</dcterms:modified>
</cp:coreProperties>
</file>