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5" r:id="rId9"/>
    <p:sldId id="266"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660"/>
  </p:normalViewPr>
  <p:slideViewPr>
    <p:cSldViewPr>
      <p:cViewPr varScale="1">
        <p:scale>
          <a:sx n="42" d="100"/>
          <a:sy n="42" d="100"/>
        </p:scale>
        <p:origin x="79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123281"/>
          </a:solidFill>
        </p:spPr>
        <p:txBody>
          <a:bodyPr wrap="square" lIns="0" tIns="0" rIns="0" bIns="0" rtlCol="0"/>
          <a:lstStyle/>
          <a:p>
            <a:endParaRPr/>
          </a:p>
        </p:txBody>
      </p:sp>
      <p:sp>
        <p:nvSpPr>
          <p:cNvPr id="2" name="Holder 2"/>
          <p:cNvSpPr>
            <a:spLocks noGrp="1"/>
          </p:cNvSpPr>
          <p:nvPr>
            <p:ph type="ctrTitle"/>
          </p:nvPr>
        </p:nvSpPr>
        <p:spPr>
          <a:xfrm>
            <a:off x="1016000" y="3698859"/>
            <a:ext cx="16256000" cy="18542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B92F"/>
                </a:solidFill>
                <a:latin typeface="Lucida Sans"/>
                <a:cs typeface="Lucida San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44A86"/>
          </a:solidFill>
        </p:spPr>
        <p:txBody>
          <a:bodyPr wrap="square" lIns="0" tIns="0" rIns="0" bIns="0" rtlCol="0"/>
          <a:lstStyle/>
          <a:p>
            <a:endParaRPr/>
          </a:p>
        </p:txBody>
      </p:sp>
      <p:sp>
        <p:nvSpPr>
          <p:cNvPr id="17" name="bk object 17"/>
          <p:cNvSpPr/>
          <p:nvPr/>
        </p:nvSpPr>
        <p:spPr>
          <a:xfrm>
            <a:off x="1149" y="4221861"/>
            <a:ext cx="3666063" cy="6068074"/>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548485" y="5440093"/>
            <a:ext cx="1571625" cy="1572895"/>
          </a:xfrm>
          <a:custGeom>
            <a:avLst/>
            <a:gdLst/>
            <a:ahLst/>
            <a:cxnLst/>
            <a:rect l="l" t="t" r="r" b="b"/>
            <a:pathLst>
              <a:path w="1571625" h="1572895">
                <a:moveTo>
                  <a:pt x="486395" y="65589"/>
                </a:moveTo>
                <a:lnTo>
                  <a:pt x="232642" y="236067"/>
                </a:lnTo>
                <a:lnTo>
                  <a:pt x="241256" y="214979"/>
                </a:lnTo>
                <a:lnTo>
                  <a:pt x="463616" y="65593"/>
                </a:lnTo>
                <a:lnTo>
                  <a:pt x="486395" y="65589"/>
                </a:lnTo>
                <a:close/>
              </a:path>
              <a:path w="1571625" h="1572895">
                <a:moveTo>
                  <a:pt x="540053" y="44841"/>
                </a:moveTo>
                <a:lnTo>
                  <a:pt x="193149" y="277899"/>
                </a:lnTo>
                <a:lnTo>
                  <a:pt x="201497" y="256991"/>
                </a:lnTo>
                <a:lnTo>
                  <a:pt x="517541" y="44665"/>
                </a:lnTo>
                <a:lnTo>
                  <a:pt x="540053" y="44841"/>
                </a:lnTo>
                <a:close/>
              </a:path>
              <a:path w="1571625" h="1572895">
                <a:moveTo>
                  <a:pt x="577690" y="34855"/>
                </a:moveTo>
                <a:lnTo>
                  <a:pt x="169676" y="308968"/>
                </a:lnTo>
                <a:lnTo>
                  <a:pt x="177815" y="288201"/>
                </a:lnTo>
                <a:lnTo>
                  <a:pt x="555387" y="34539"/>
                </a:lnTo>
                <a:lnTo>
                  <a:pt x="577690" y="34855"/>
                </a:lnTo>
                <a:close/>
              </a:path>
              <a:path w="1571625" h="1572895">
                <a:moveTo>
                  <a:pt x="614818" y="25211"/>
                </a:moveTo>
                <a:lnTo>
                  <a:pt x="146713" y="339696"/>
                </a:lnTo>
                <a:lnTo>
                  <a:pt x="154587" y="319105"/>
                </a:lnTo>
                <a:lnTo>
                  <a:pt x="592779" y="24718"/>
                </a:lnTo>
                <a:lnTo>
                  <a:pt x="614818" y="25211"/>
                </a:lnTo>
                <a:close/>
              </a:path>
              <a:path w="1571625" h="1572895">
                <a:moveTo>
                  <a:pt x="651400" y="15935"/>
                </a:moveTo>
                <a:lnTo>
                  <a:pt x="124295" y="370056"/>
                </a:lnTo>
                <a:lnTo>
                  <a:pt x="131888" y="349655"/>
                </a:lnTo>
                <a:lnTo>
                  <a:pt x="629643" y="15252"/>
                </a:lnTo>
                <a:lnTo>
                  <a:pt x="651400" y="15935"/>
                </a:lnTo>
                <a:close/>
              </a:path>
              <a:path w="1571625" h="1572895">
                <a:moveTo>
                  <a:pt x="729654" y="9261"/>
                </a:moveTo>
                <a:lnTo>
                  <a:pt x="88535" y="439981"/>
                </a:lnTo>
                <a:lnTo>
                  <a:pt x="95440" y="420041"/>
                </a:lnTo>
                <a:lnTo>
                  <a:pt x="109788" y="379803"/>
                </a:lnTo>
                <a:lnTo>
                  <a:pt x="665908" y="6188"/>
                </a:lnTo>
                <a:lnTo>
                  <a:pt x="708584" y="8117"/>
                </a:lnTo>
                <a:lnTo>
                  <a:pt x="729654" y="9261"/>
                </a:lnTo>
                <a:close/>
              </a:path>
              <a:path w="1571625" h="1572895">
                <a:moveTo>
                  <a:pt x="864165" y="10694"/>
                </a:moveTo>
                <a:lnTo>
                  <a:pt x="39011" y="565051"/>
                </a:lnTo>
                <a:lnTo>
                  <a:pt x="44395" y="546135"/>
                </a:lnTo>
                <a:lnTo>
                  <a:pt x="50011" y="527061"/>
                </a:lnTo>
                <a:lnTo>
                  <a:pt x="61945" y="488444"/>
                </a:lnTo>
                <a:lnTo>
                  <a:pt x="74748" y="449243"/>
                </a:lnTo>
                <a:lnTo>
                  <a:pt x="743441" y="0"/>
                </a:lnTo>
                <a:lnTo>
                  <a:pt x="764108" y="1415"/>
                </a:lnTo>
                <a:lnTo>
                  <a:pt x="804822" y="4662"/>
                </a:lnTo>
                <a:lnTo>
                  <a:pt x="844617" y="8526"/>
                </a:lnTo>
                <a:lnTo>
                  <a:pt x="864165" y="10694"/>
                </a:lnTo>
                <a:close/>
              </a:path>
              <a:path w="1571625" h="1572895">
                <a:moveTo>
                  <a:pt x="1520132" y="1069392"/>
                </a:moveTo>
                <a:lnTo>
                  <a:pt x="771172" y="1572561"/>
                </a:lnTo>
                <a:lnTo>
                  <a:pt x="751157" y="1570708"/>
                </a:lnTo>
                <a:lnTo>
                  <a:pt x="731376" y="1568697"/>
                </a:lnTo>
                <a:lnTo>
                  <a:pt x="692529" y="1564196"/>
                </a:lnTo>
                <a:lnTo>
                  <a:pt x="654720" y="1558997"/>
                </a:lnTo>
                <a:lnTo>
                  <a:pt x="600034" y="1549836"/>
                </a:lnTo>
                <a:lnTo>
                  <a:pt x="575300" y="1535853"/>
                </a:lnTo>
                <a:lnTo>
                  <a:pt x="557938" y="1532217"/>
                </a:lnTo>
                <a:lnTo>
                  <a:pt x="540879" y="1528378"/>
                </a:lnTo>
                <a:lnTo>
                  <a:pt x="524135" y="1524328"/>
                </a:lnTo>
                <a:lnTo>
                  <a:pt x="507705" y="1520065"/>
                </a:lnTo>
                <a:lnTo>
                  <a:pt x="484508" y="1505050"/>
                </a:lnTo>
                <a:lnTo>
                  <a:pt x="468719" y="1500358"/>
                </a:lnTo>
                <a:lnTo>
                  <a:pt x="453265" y="1495439"/>
                </a:lnTo>
                <a:lnTo>
                  <a:pt x="438149" y="1490295"/>
                </a:lnTo>
                <a:lnTo>
                  <a:pt x="416285" y="1474384"/>
                </a:lnTo>
                <a:lnTo>
                  <a:pt x="401850" y="1468782"/>
                </a:lnTo>
                <a:lnTo>
                  <a:pt x="387768" y="1462942"/>
                </a:lnTo>
                <a:lnTo>
                  <a:pt x="366959" y="1446323"/>
                </a:lnTo>
                <a:lnTo>
                  <a:pt x="353586" y="1440007"/>
                </a:lnTo>
                <a:lnTo>
                  <a:pt x="333493" y="1422906"/>
                </a:lnTo>
                <a:lnTo>
                  <a:pt x="320851" y="1416099"/>
                </a:lnTo>
                <a:lnTo>
                  <a:pt x="308578" y="1409045"/>
                </a:lnTo>
                <a:lnTo>
                  <a:pt x="289592" y="1391200"/>
                </a:lnTo>
                <a:lnTo>
                  <a:pt x="278062" y="1383646"/>
                </a:lnTo>
                <a:lnTo>
                  <a:pt x="259831" y="1365295"/>
                </a:lnTo>
                <a:lnTo>
                  <a:pt x="249062" y="1357230"/>
                </a:lnTo>
                <a:lnTo>
                  <a:pt x="231591" y="1338367"/>
                </a:lnTo>
                <a:lnTo>
                  <a:pt x="221586" y="1329789"/>
                </a:lnTo>
                <a:lnTo>
                  <a:pt x="204886" y="1310408"/>
                </a:lnTo>
                <a:lnTo>
                  <a:pt x="195656" y="1301309"/>
                </a:lnTo>
                <a:lnTo>
                  <a:pt x="179732" y="1281407"/>
                </a:lnTo>
                <a:lnTo>
                  <a:pt x="171280" y="1271786"/>
                </a:lnTo>
                <a:lnTo>
                  <a:pt x="156137" y="1251360"/>
                </a:lnTo>
                <a:lnTo>
                  <a:pt x="148467" y="1241212"/>
                </a:lnTo>
                <a:lnTo>
                  <a:pt x="134107" y="1220260"/>
                </a:lnTo>
                <a:lnTo>
                  <a:pt x="127220" y="1209587"/>
                </a:lnTo>
                <a:lnTo>
                  <a:pt x="113643" y="1188108"/>
                </a:lnTo>
                <a:lnTo>
                  <a:pt x="107539" y="1176909"/>
                </a:lnTo>
                <a:lnTo>
                  <a:pt x="94745" y="1154905"/>
                </a:lnTo>
                <a:lnTo>
                  <a:pt x="89422" y="1143181"/>
                </a:lnTo>
                <a:lnTo>
                  <a:pt x="77405" y="1120654"/>
                </a:lnTo>
                <a:lnTo>
                  <a:pt x="72858" y="1108409"/>
                </a:lnTo>
                <a:lnTo>
                  <a:pt x="61616" y="1085362"/>
                </a:lnTo>
                <a:lnTo>
                  <a:pt x="57840" y="1072599"/>
                </a:lnTo>
                <a:lnTo>
                  <a:pt x="47362" y="1049038"/>
                </a:lnTo>
                <a:lnTo>
                  <a:pt x="44347" y="1035764"/>
                </a:lnTo>
                <a:lnTo>
                  <a:pt x="34630" y="1011693"/>
                </a:lnTo>
                <a:lnTo>
                  <a:pt x="32369" y="997911"/>
                </a:lnTo>
                <a:lnTo>
                  <a:pt x="23395" y="973340"/>
                </a:lnTo>
                <a:lnTo>
                  <a:pt x="21873" y="959063"/>
                </a:lnTo>
                <a:lnTo>
                  <a:pt x="20719" y="944538"/>
                </a:lnTo>
                <a:lnTo>
                  <a:pt x="12845" y="919228"/>
                </a:lnTo>
                <a:lnTo>
                  <a:pt x="12408" y="904222"/>
                </a:lnTo>
                <a:lnTo>
                  <a:pt x="5242" y="878437"/>
                </a:lnTo>
                <a:lnTo>
                  <a:pt x="5513" y="862955"/>
                </a:lnTo>
                <a:lnTo>
                  <a:pt x="6129" y="847241"/>
                </a:lnTo>
                <a:lnTo>
                  <a:pt x="0" y="820759"/>
                </a:lnTo>
                <a:lnTo>
                  <a:pt x="1288" y="804593"/>
                </a:lnTo>
                <a:lnTo>
                  <a:pt x="2913" y="788202"/>
                </a:lnTo>
                <a:lnTo>
                  <a:pt x="4863" y="771592"/>
                </a:lnTo>
                <a:lnTo>
                  <a:pt x="46" y="744228"/>
                </a:lnTo>
                <a:lnTo>
                  <a:pt x="8717" y="692503"/>
                </a:lnTo>
                <a:lnTo>
                  <a:pt x="20052" y="638988"/>
                </a:lnTo>
                <a:lnTo>
                  <a:pt x="24397" y="620769"/>
                </a:lnTo>
                <a:lnTo>
                  <a:pt x="21923" y="591831"/>
                </a:lnTo>
                <a:lnTo>
                  <a:pt x="26794" y="573259"/>
                </a:lnTo>
                <a:lnTo>
                  <a:pt x="876382" y="2486"/>
                </a:lnTo>
                <a:lnTo>
                  <a:pt x="895418" y="4997"/>
                </a:lnTo>
                <a:lnTo>
                  <a:pt x="921273" y="18227"/>
                </a:lnTo>
                <a:lnTo>
                  <a:pt x="939783" y="21091"/>
                </a:lnTo>
                <a:lnTo>
                  <a:pt x="993611" y="30828"/>
                </a:lnTo>
                <a:lnTo>
                  <a:pt x="1044776" y="42354"/>
                </a:lnTo>
                <a:lnTo>
                  <a:pt x="1068288" y="57158"/>
                </a:lnTo>
                <a:lnTo>
                  <a:pt x="1084403" y="61632"/>
                </a:lnTo>
                <a:lnTo>
                  <a:pt x="1100192" y="66324"/>
                </a:lnTo>
                <a:lnTo>
                  <a:pt x="1115645" y="71242"/>
                </a:lnTo>
                <a:lnTo>
                  <a:pt x="1137845" y="86928"/>
                </a:lnTo>
                <a:lnTo>
                  <a:pt x="1152625" y="92298"/>
                </a:lnTo>
                <a:lnTo>
                  <a:pt x="1167061" y="97900"/>
                </a:lnTo>
                <a:lnTo>
                  <a:pt x="1188225" y="114281"/>
                </a:lnTo>
                <a:lnTo>
                  <a:pt x="1201952" y="120359"/>
                </a:lnTo>
                <a:lnTo>
                  <a:pt x="1222407" y="137217"/>
                </a:lnTo>
                <a:lnTo>
                  <a:pt x="1235418" y="143776"/>
                </a:lnTo>
                <a:lnTo>
                  <a:pt x="1248060" y="150582"/>
                </a:lnTo>
                <a:lnTo>
                  <a:pt x="1267415" y="168179"/>
                </a:lnTo>
                <a:lnTo>
                  <a:pt x="1279319" y="175481"/>
                </a:lnTo>
                <a:lnTo>
                  <a:pt x="1297931" y="193577"/>
                </a:lnTo>
                <a:lnTo>
                  <a:pt x="1309080" y="201387"/>
                </a:lnTo>
                <a:lnTo>
                  <a:pt x="1326931" y="219994"/>
                </a:lnTo>
                <a:lnTo>
                  <a:pt x="1337320" y="228314"/>
                </a:lnTo>
                <a:lnTo>
                  <a:pt x="1354408" y="247435"/>
                </a:lnTo>
                <a:lnTo>
                  <a:pt x="1364025" y="256273"/>
                </a:lnTo>
                <a:lnTo>
                  <a:pt x="1380337" y="275914"/>
                </a:lnTo>
                <a:lnTo>
                  <a:pt x="1389179" y="285274"/>
                </a:lnTo>
                <a:lnTo>
                  <a:pt x="1404713" y="305437"/>
                </a:lnTo>
                <a:lnTo>
                  <a:pt x="1412774" y="315322"/>
                </a:lnTo>
                <a:lnTo>
                  <a:pt x="1427526" y="336011"/>
                </a:lnTo>
                <a:lnTo>
                  <a:pt x="1434804" y="346422"/>
                </a:lnTo>
                <a:lnTo>
                  <a:pt x="1448773" y="367637"/>
                </a:lnTo>
                <a:lnTo>
                  <a:pt x="1455268" y="378573"/>
                </a:lnTo>
                <a:lnTo>
                  <a:pt x="1468454" y="400314"/>
                </a:lnTo>
                <a:lnTo>
                  <a:pt x="1474166" y="411777"/>
                </a:lnTo>
                <a:lnTo>
                  <a:pt x="1486571" y="434043"/>
                </a:lnTo>
                <a:lnTo>
                  <a:pt x="1491506" y="446027"/>
                </a:lnTo>
                <a:lnTo>
                  <a:pt x="1503135" y="468814"/>
                </a:lnTo>
                <a:lnTo>
                  <a:pt x="1507295" y="481319"/>
                </a:lnTo>
                <a:lnTo>
                  <a:pt x="1518153" y="504625"/>
                </a:lnTo>
                <a:lnTo>
                  <a:pt x="1521549" y="517643"/>
                </a:lnTo>
                <a:lnTo>
                  <a:pt x="1531646" y="541459"/>
                </a:lnTo>
                <a:lnTo>
                  <a:pt x="1534281" y="554989"/>
                </a:lnTo>
                <a:lnTo>
                  <a:pt x="1543624" y="579312"/>
                </a:lnTo>
                <a:lnTo>
                  <a:pt x="1545516" y="593341"/>
                </a:lnTo>
                <a:lnTo>
                  <a:pt x="1547038" y="607618"/>
                </a:lnTo>
                <a:lnTo>
                  <a:pt x="1555274" y="632685"/>
                </a:lnTo>
                <a:lnTo>
                  <a:pt x="1556066" y="647453"/>
                </a:lnTo>
                <a:lnTo>
                  <a:pt x="1563586" y="673001"/>
                </a:lnTo>
                <a:lnTo>
                  <a:pt x="1563669" y="688245"/>
                </a:lnTo>
                <a:lnTo>
                  <a:pt x="1563398" y="703727"/>
                </a:lnTo>
                <a:lnTo>
                  <a:pt x="1569864" y="729983"/>
                </a:lnTo>
                <a:lnTo>
                  <a:pt x="1568911" y="745923"/>
                </a:lnTo>
                <a:lnTo>
                  <a:pt x="1567623" y="762088"/>
                </a:lnTo>
                <a:lnTo>
                  <a:pt x="1565998" y="778480"/>
                </a:lnTo>
                <a:lnTo>
                  <a:pt x="1571130" y="805632"/>
                </a:lnTo>
                <a:lnTo>
                  <a:pt x="1568865" y="822453"/>
                </a:lnTo>
                <a:lnTo>
                  <a:pt x="1566285" y="839487"/>
                </a:lnTo>
                <a:lnTo>
                  <a:pt x="1563391" y="856731"/>
                </a:lnTo>
                <a:lnTo>
                  <a:pt x="1560193" y="874179"/>
                </a:lnTo>
                <a:lnTo>
                  <a:pt x="1563788" y="902364"/>
                </a:lnTo>
                <a:lnTo>
                  <a:pt x="1551596" y="956454"/>
                </a:lnTo>
                <a:lnTo>
                  <a:pt x="1542117" y="993423"/>
                </a:lnTo>
                <a:lnTo>
                  <a:pt x="1531599" y="1031089"/>
                </a:lnTo>
                <a:lnTo>
                  <a:pt x="1525982" y="1050162"/>
                </a:lnTo>
                <a:lnTo>
                  <a:pt x="1520132" y="1069392"/>
                </a:lnTo>
                <a:close/>
              </a:path>
              <a:path w="1571625" h="1572895">
                <a:moveTo>
                  <a:pt x="1480553" y="1157182"/>
                </a:moveTo>
                <a:lnTo>
                  <a:pt x="867409" y="1569107"/>
                </a:lnTo>
                <a:lnTo>
                  <a:pt x="846339" y="1567962"/>
                </a:lnTo>
                <a:lnTo>
                  <a:pt x="825470" y="1566682"/>
                </a:lnTo>
                <a:lnTo>
                  <a:pt x="804803" y="1565267"/>
                </a:lnTo>
                <a:lnTo>
                  <a:pt x="784337" y="1563716"/>
                </a:lnTo>
                <a:lnTo>
                  <a:pt x="1506966" y="1078238"/>
                </a:lnTo>
                <a:lnTo>
                  <a:pt x="1500665" y="1097771"/>
                </a:lnTo>
                <a:lnTo>
                  <a:pt x="1494163" y="1117439"/>
                </a:lnTo>
                <a:lnTo>
                  <a:pt x="1487459" y="1137243"/>
                </a:lnTo>
                <a:lnTo>
                  <a:pt x="1480553" y="1157182"/>
                </a:lnTo>
                <a:close/>
              </a:path>
              <a:path w="1571625" h="1572895">
                <a:moveTo>
                  <a:pt x="1451698" y="1207167"/>
                </a:moveTo>
                <a:lnTo>
                  <a:pt x="924593" y="1561289"/>
                </a:lnTo>
                <a:lnTo>
                  <a:pt x="881581" y="1559585"/>
                </a:lnTo>
                <a:lnTo>
                  <a:pt x="1466381" y="1166703"/>
                </a:lnTo>
                <a:lnTo>
                  <a:pt x="1451698" y="1207167"/>
                </a:lnTo>
                <a:close/>
              </a:path>
              <a:path w="1571625" h="1572895">
                <a:moveTo>
                  <a:pt x="1429281" y="1237528"/>
                </a:moveTo>
                <a:lnTo>
                  <a:pt x="961175" y="1552012"/>
                </a:lnTo>
                <a:lnTo>
                  <a:pt x="939268" y="1551430"/>
                </a:lnTo>
                <a:lnTo>
                  <a:pt x="1437023" y="1217026"/>
                </a:lnTo>
                <a:lnTo>
                  <a:pt x="1429281" y="1237528"/>
                </a:lnTo>
                <a:close/>
              </a:path>
              <a:path w="1571625" h="1572895">
                <a:moveTo>
                  <a:pt x="1406317" y="1268255"/>
                </a:moveTo>
                <a:lnTo>
                  <a:pt x="998303" y="1542369"/>
                </a:lnTo>
                <a:lnTo>
                  <a:pt x="976132" y="1541964"/>
                </a:lnTo>
                <a:lnTo>
                  <a:pt x="1414324" y="1247576"/>
                </a:lnTo>
                <a:lnTo>
                  <a:pt x="1406317" y="1268255"/>
                </a:lnTo>
                <a:close/>
              </a:path>
              <a:path w="1571625" h="1572895">
                <a:moveTo>
                  <a:pt x="1382844" y="1299325"/>
                </a:moveTo>
                <a:lnTo>
                  <a:pt x="1035941" y="1532383"/>
                </a:lnTo>
                <a:lnTo>
                  <a:pt x="1013524" y="1532143"/>
                </a:lnTo>
                <a:lnTo>
                  <a:pt x="1391096" y="1278481"/>
                </a:lnTo>
                <a:lnTo>
                  <a:pt x="1382844" y="1299325"/>
                </a:lnTo>
                <a:close/>
              </a:path>
              <a:path w="1571625" h="1572895">
                <a:moveTo>
                  <a:pt x="1343351" y="1341157"/>
                </a:moveTo>
                <a:lnTo>
                  <a:pt x="1089598" y="1511634"/>
                </a:lnTo>
                <a:lnTo>
                  <a:pt x="1066895" y="1511587"/>
                </a:lnTo>
                <a:lnTo>
                  <a:pt x="1351889" y="1320121"/>
                </a:lnTo>
                <a:lnTo>
                  <a:pt x="1343351" y="1341157"/>
                </a:lnTo>
                <a:close/>
              </a:path>
              <a:path w="1571625" h="1572895">
                <a:moveTo>
                  <a:pt x="1287302" y="1394112"/>
                </a:moveTo>
                <a:lnTo>
                  <a:pt x="1159812" y="1479763"/>
                </a:lnTo>
                <a:lnTo>
                  <a:pt x="1136860" y="1479882"/>
                </a:lnTo>
                <a:lnTo>
                  <a:pt x="1296089" y="1372909"/>
                </a:lnTo>
                <a:lnTo>
                  <a:pt x="1287302" y="1394112"/>
                </a:lnTo>
                <a:close/>
              </a:path>
            </a:pathLst>
          </a:custGeom>
          <a:solidFill>
            <a:srgbClr val="FFB92F"/>
          </a:solidFill>
        </p:spPr>
        <p:txBody>
          <a:bodyPr wrap="square" lIns="0" tIns="0" rIns="0" bIns="0" rtlCol="0"/>
          <a:lstStyle/>
          <a:p>
            <a:endParaRPr/>
          </a:p>
        </p:txBody>
      </p:sp>
      <p:sp>
        <p:nvSpPr>
          <p:cNvPr id="19" name="bk object 19"/>
          <p:cNvSpPr/>
          <p:nvPr/>
        </p:nvSpPr>
        <p:spPr>
          <a:xfrm>
            <a:off x="16219659" y="702763"/>
            <a:ext cx="1384300" cy="1390015"/>
          </a:xfrm>
          <a:custGeom>
            <a:avLst/>
            <a:gdLst/>
            <a:ahLst/>
            <a:cxnLst/>
            <a:rect l="l" t="t" r="r" b="b"/>
            <a:pathLst>
              <a:path w="1384300" h="1390014">
                <a:moveTo>
                  <a:pt x="430580" y="62278"/>
                </a:moveTo>
                <a:lnTo>
                  <a:pt x="206928" y="212532"/>
                </a:lnTo>
                <a:lnTo>
                  <a:pt x="213680" y="192696"/>
                </a:lnTo>
                <a:lnTo>
                  <a:pt x="409663" y="61030"/>
                </a:lnTo>
                <a:lnTo>
                  <a:pt x="430580" y="62278"/>
                </a:lnTo>
                <a:close/>
              </a:path>
              <a:path w="1384300" h="1390014">
                <a:moveTo>
                  <a:pt x="492228" y="36161"/>
                </a:moveTo>
                <a:lnTo>
                  <a:pt x="159445" y="259732"/>
                </a:lnTo>
                <a:lnTo>
                  <a:pt x="165878" y="240111"/>
                </a:lnTo>
                <a:lnTo>
                  <a:pt x="471630" y="34699"/>
                </a:lnTo>
                <a:lnTo>
                  <a:pt x="492228" y="36161"/>
                </a:lnTo>
                <a:close/>
              </a:path>
              <a:path w="1384300" h="1390014">
                <a:moveTo>
                  <a:pt x="526024" y="28756"/>
                </a:moveTo>
                <a:lnTo>
                  <a:pt x="139813" y="288222"/>
                </a:lnTo>
                <a:lnTo>
                  <a:pt x="146029" y="268745"/>
                </a:lnTo>
                <a:lnTo>
                  <a:pt x="505643" y="27148"/>
                </a:lnTo>
                <a:lnTo>
                  <a:pt x="526024" y="28756"/>
                </a:lnTo>
                <a:close/>
              </a:path>
              <a:path w="1384300" h="1390014">
                <a:moveTo>
                  <a:pt x="559355" y="21663"/>
                </a:moveTo>
                <a:lnTo>
                  <a:pt x="120646" y="316398"/>
                </a:lnTo>
                <a:lnTo>
                  <a:pt x="126630" y="297078"/>
                </a:lnTo>
                <a:lnTo>
                  <a:pt x="539207" y="19899"/>
                </a:lnTo>
                <a:lnTo>
                  <a:pt x="559355" y="21663"/>
                </a:lnTo>
                <a:close/>
              </a:path>
              <a:path w="1384300" h="1390014">
                <a:moveTo>
                  <a:pt x="592158" y="14925"/>
                </a:moveTo>
                <a:lnTo>
                  <a:pt x="102008" y="344220"/>
                </a:lnTo>
                <a:lnTo>
                  <a:pt x="107712" y="325088"/>
                </a:lnTo>
                <a:lnTo>
                  <a:pt x="572289" y="12973"/>
                </a:lnTo>
                <a:lnTo>
                  <a:pt x="592158" y="14925"/>
                </a:lnTo>
                <a:close/>
              </a:path>
              <a:path w="1384300" h="1390014">
                <a:moveTo>
                  <a:pt x="643781" y="10843"/>
                </a:moveTo>
                <a:lnTo>
                  <a:pt x="78714" y="390469"/>
                </a:lnTo>
                <a:lnTo>
                  <a:pt x="83960" y="371644"/>
                </a:lnTo>
                <a:lnTo>
                  <a:pt x="89369" y="352711"/>
                </a:lnTo>
                <a:lnTo>
                  <a:pt x="604797" y="6434"/>
                </a:lnTo>
                <a:lnTo>
                  <a:pt x="624370" y="8584"/>
                </a:lnTo>
                <a:lnTo>
                  <a:pt x="643781" y="10843"/>
                </a:lnTo>
                <a:close/>
              </a:path>
              <a:path w="1384300" h="1390014">
                <a:moveTo>
                  <a:pt x="693866" y="7795"/>
                </a:moveTo>
                <a:lnTo>
                  <a:pt x="56958" y="435684"/>
                </a:lnTo>
                <a:lnTo>
                  <a:pt x="61672" y="417218"/>
                </a:lnTo>
                <a:lnTo>
                  <a:pt x="66563" y="398632"/>
                </a:lnTo>
                <a:lnTo>
                  <a:pt x="655932" y="2680"/>
                </a:lnTo>
                <a:lnTo>
                  <a:pt x="674988" y="5178"/>
                </a:lnTo>
                <a:lnTo>
                  <a:pt x="693866" y="7795"/>
                </a:lnTo>
                <a:close/>
              </a:path>
              <a:path w="1384300" h="1390014">
                <a:moveTo>
                  <a:pt x="795762" y="15839"/>
                </a:moveTo>
                <a:lnTo>
                  <a:pt x="25885" y="533060"/>
                </a:lnTo>
                <a:lnTo>
                  <a:pt x="29338" y="515440"/>
                </a:lnTo>
                <a:lnTo>
                  <a:pt x="33024" y="497664"/>
                </a:lnTo>
                <a:lnTo>
                  <a:pt x="36928" y="479741"/>
                </a:lnTo>
                <a:lnTo>
                  <a:pt x="41038" y="461680"/>
                </a:lnTo>
                <a:lnTo>
                  <a:pt x="45354" y="443480"/>
                </a:lnTo>
                <a:lnTo>
                  <a:pt x="705470" y="0"/>
                </a:lnTo>
                <a:lnTo>
                  <a:pt x="723950" y="2884"/>
                </a:lnTo>
                <a:lnTo>
                  <a:pt x="742225" y="5906"/>
                </a:lnTo>
                <a:lnTo>
                  <a:pt x="760294" y="9067"/>
                </a:lnTo>
                <a:lnTo>
                  <a:pt x="778144" y="12375"/>
                </a:lnTo>
                <a:lnTo>
                  <a:pt x="795762" y="15839"/>
                </a:lnTo>
                <a:close/>
              </a:path>
              <a:path w="1384300" h="1390014">
                <a:moveTo>
                  <a:pt x="1347191" y="930569"/>
                </a:moveTo>
                <a:lnTo>
                  <a:pt x="664279" y="1389365"/>
                </a:lnTo>
                <a:lnTo>
                  <a:pt x="646004" y="1386343"/>
                </a:lnTo>
                <a:lnTo>
                  <a:pt x="627936" y="1383182"/>
                </a:lnTo>
                <a:lnTo>
                  <a:pt x="575081" y="1372791"/>
                </a:lnTo>
                <a:lnTo>
                  <a:pt x="524362" y="1360965"/>
                </a:lnTo>
                <a:lnTo>
                  <a:pt x="475946" y="1347593"/>
                </a:lnTo>
                <a:lnTo>
                  <a:pt x="429984" y="1332572"/>
                </a:lnTo>
                <a:lnTo>
                  <a:pt x="386603" y="1315816"/>
                </a:lnTo>
                <a:lnTo>
                  <a:pt x="352090" y="1293103"/>
                </a:lnTo>
                <a:lnTo>
                  <a:pt x="338839" y="1286705"/>
                </a:lnTo>
                <a:lnTo>
                  <a:pt x="325900" y="1280098"/>
                </a:lnTo>
                <a:lnTo>
                  <a:pt x="313274" y="1273281"/>
                </a:lnTo>
                <a:lnTo>
                  <a:pt x="293884" y="1255708"/>
                </a:lnTo>
                <a:lnTo>
                  <a:pt x="281901" y="1248458"/>
                </a:lnTo>
                <a:lnTo>
                  <a:pt x="270244" y="1240990"/>
                </a:lnTo>
                <a:lnTo>
                  <a:pt x="258912" y="1233303"/>
                </a:lnTo>
                <a:lnTo>
                  <a:pt x="240828" y="1214852"/>
                </a:lnTo>
                <a:lnTo>
                  <a:pt x="230161" y="1206719"/>
                </a:lnTo>
                <a:lnTo>
                  <a:pt x="219829" y="1198360"/>
                </a:lnTo>
                <a:lnTo>
                  <a:pt x="202750" y="1179234"/>
                </a:lnTo>
                <a:lnTo>
                  <a:pt x="193092" y="1170423"/>
                </a:lnTo>
                <a:lnTo>
                  <a:pt x="183775" y="1161382"/>
                </a:lnTo>
                <a:lnTo>
                  <a:pt x="174800" y="1152112"/>
                </a:lnTo>
                <a:lnTo>
                  <a:pt x="159085" y="1132070"/>
                </a:lnTo>
                <a:lnTo>
                  <a:pt x="150795" y="1122339"/>
                </a:lnTo>
                <a:lnTo>
                  <a:pt x="128168" y="1091641"/>
                </a:lnTo>
                <a:lnTo>
                  <a:pt x="100357" y="1049125"/>
                </a:lnTo>
                <a:lnTo>
                  <a:pt x="88262" y="1026651"/>
                </a:lnTo>
                <a:lnTo>
                  <a:pt x="75648" y="1004525"/>
                </a:lnTo>
                <a:lnTo>
                  <a:pt x="70459" y="992712"/>
                </a:lnTo>
                <a:lnTo>
                  <a:pt x="65611" y="980669"/>
                </a:lnTo>
                <a:lnTo>
                  <a:pt x="54022" y="957854"/>
                </a:lnTo>
                <a:lnTo>
                  <a:pt x="49854" y="945355"/>
                </a:lnTo>
                <a:lnTo>
                  <a:pt x="46021" y="932630"/>
                </a:lnTo>
                <a:lnTo>
                  <a:pt x="35441" y="909138"/>
                </a:lnTo>
                <a:lnTo>
                  <a:pt x="32279" y="895963"/>
                </a:lnTo>
                <a:lnTo>
                  <a:pt x="29446" y="882566"/>
                </a:lnTo>
                <a:lnTo>
                  <a:pt x="26939" y="868950"/>
                </a:lnTo>
                <a:lnTo>
                  <a:pt x="17675" y="844574"/>
                </a:lnTo>
                <a:lnTo>
                  <a:pt x="15818" y="830522"/>
                </a:lnTo>
                <a:lnTo>
                  <a:pt x="14280" y="816255"/>
                </a:lnTo>
                <a:lnTo>
                  <a:pt x="13054" y="801779"/>
                </a:lnTo>
                <a:lnTo>
                  <a:pt x="5058" y="776551"/>
                </a:lnTo>
                <a:lnTo>
                  <a:pt x="4457" y="761655"/>
                </a:lnTo>
                <a:lnTo>
                  <a:pt x="4160" y="746554"/>
                </a:lnTo>
                <a:lnTo>
                  <a:pt x="4159" y="731255"/>
                </a:lnTo>
                <a:lnTo>
                  <a:pt x="4455" y="715756"/>
                </a:lnTo>
                <a:lnTo>
                  <a:pt x="5047" y="700059"/>
                </a:lnTo>
                <a:lnTo>
                  <a:pt x="5926" y="684168"/>
                </a:lnTo>
                <a:lnTo>
                  <a:pt x="0" y="657550"/>
                </a:lnTo>
                <a:lnTo>
                  <a:pt x="5122" y="608209"/>
                </a:lnTo>
                <a:lnTo>
                  <a:pt x="12591" y="557291"/>
                </a:lnTo>
                <a:lnTo>
                  <a:pt x="806066" y="8916"/>
                </a:lnTo>
                <a:lnTo>
                  <a:pt x="823220" y="12691"/>
                </a:lnTo>
                <a:lnTo>
                  <a:pt x="873183" y="25025"/>
                </a:lnTo>
                <a:lnTo>
                  <a:pt x="920799" y="38935"/>
                </a:lnTo>
                <a:lnTo>
                  <a:pt x="943202" y="54484"/>
                </a:lnTo>
                <a:lnTo>
                  <a:pt x="958246" y="59678"/>
                </a:lnTo>
                <a:lnTo>
                  <a:pt x="1001626" y="76433"/>
                </a:lnTo>
                <a:lnTo>
                  <a:pt x="1049391" y="105544"/>
                </a:lnTo>
                <a:lnTo>
                  <a:pt x="1062329" y="112151"/>
                </a:lnTo>
                <a:lnTo>
                  <a:pt x="1074956" y="118968"/>
                </a:lnTo>
                <a:lnTo>
                  <a:pt x="1087264" y="126000"/>
                </a:lnTo>
                <a:lnTo>
                  <a:pt x="1106328" y="143791"/>
                </a:lnTo>
                <a:lnTo>
                  <a:pt x="1117986" y="151260"/>
                </a:lnTo>
                <a:lnTo>
                  <a:pt x="1129318" y="158946"/>
                </a:lnTo>
                <a:lnTo>
                  <a:pt x="1140320" y="166855"/>
                </a:lnTo>
                <a:lnTo>
                  <a:pt x="1158069" y="185531"/>
                </a:lnTo>
                <a:lnTo>
                  <a:pt x="1168400" y="193889"/>
                </a:lnTo>
                <a:lnTo>
                  <a:pt x="1178397" y="202473"/>
                </a:lnTo>
                <a:lnTo>
                  <a:pt x="1195138" y="221827"/>
                </a:lnTo>
                <a:lnTo>
                  <a:pt x="1204454" y="230867"/>
                </a:lnTo>
                <a:lnTo>
                  <a:pt x="1213429" y="240138"/>
                </a:lnTo>
                <a:lnTo>
                  <a:pt x="1229145" y="260179"/>
                </a:lnTo>
                <a:lnTo>
                  <a:pt x="1237435" y="269910"/>
                </a:lnTo>
                <a:lnTo>
                  <a:pt x="1260061" y="300609"/>
                </a:lnTo>
                <a:lnTo>
                  <a:pt x="1287873" y="343124"/>
                </a:lnTo>
                <a:lnTo>
                  <a:pt x="1299967" y="365598"/>
                </a:lnTo>
                <a:lnTo>
                  <a:pt x="1312581" y="387724"/>
                </a:lnTo>
                <a:lnTo>
                  <a:pt x="1317771" y="399537"/>
                </a:lnTo>
                <a:lnTo>
                  <a:pt x="1322619" y="411580"/>
                </a:lnTo>
                <a:lnTo>
                  <a:pt x="1327125" y="423853"/>
                </a:lnTo>
                <a:lnTo>
                  <a:pt x="1338375" y="446895"/>
                </a:lnTo>
                <a:lnTo>
                  <a:pt x="1342208" y="459620"/>
                </a:lnTo>
                <a:lnTo>
                  <a:pt x="1345706" y="472570"/>
                </a:lnTo>
                <a:lnTo>
                  <a:pt x="1355951" y="496287"/>
                </a:lnTo>
                <a:lnTo>
                  <a:pt x="1358783" y="509684"/>
                </a:lnTo>
                <a:lnTo>
                  <a:pt x="1361291" y="523299"/>
                </a:lnTo>
                <a:lnTo>
                  <a:pt x="1363473" y="537133"/>
                </a:lnTo>
                <a:lnTo>
                  <a:pt x="1372412" y="561727"/>
                </a:lnTo>
                <a:lnTo>
                  <a:pt x="1373950" y="575994"/>
                </a:lnTo>
                <a:lnTo>
                  <a:pt x="1375176" y="590470"/>
                </a:lnTo>
                <a:lnTo>
                  <a:pt x="1376089" y="605157"/>
                </a:lnTo>
                <a:lnTo>
                  <a:pt x="1383773" y="630595"/>
                </a:lnTo>
                <a:lnTo>
                  <a:pt x="1384070" y="645695"/>
                </a:lnTo>
                <a:lnTo>
                  <a:pt x="1384070" y="660994"/>
                </a:lnTo>
                <a:lnTo>
                  <a:pt x="1383775" y="676493"/>
                </a:lnTo>
                <a:lnTo>
                  <a:pt x="1381148" y="724158"/>
                </a:lnTo>
                <a:lnTo>
                  <a:pt x="1376025" y="773499"/>
                </a:lnTo>
                <a:lnTo>
                  <a:pt x="1368556" y="824416"/>
                </a:lnTo>
                <a:lnTo>
                  <a:pt x="1358891" y="876809"/>
                </a:lnTo>
                <a:lnTo>
                  <a:pt x="1351301" y="912508"/>
                </a:lnTo>
                <a:lnTo>
                  <a:pt x="1347191" y="930569"/>
                </a:lnTo>
                <a:close/>
              </a:path>
              <a:path w="1384300" h="1390014">
                <a:moveTo>
                  <a:pt x="1321667" y="993617"/>
                </a:moveTo>
                <a:lnTo>
                  <a:pt x="732297" y="1389569"/>
                </a:lnTo>
                <a:lnTo>
                  <a:pt x="713242" y="1387071"/>
                </a:lnTo>
                <a:lnTo>
                  <a:pt x="694364" y="1384454"/>
                </a:lnTo>
                <a:lnTo>
                  <a:pt x="675678" y="1381708"/>
                </a:lnTo>
                <a:lnTo>
                  <a:pt x="1335793" y="938227"/>
                </a:lnTo>
                <a:lnTo>
                  <a:pt x="1331271" y="956565"/>
                </a:lnTo>
                <a:lnTo>
                  <a:pt x="1326558" y="975031"/>
                </a:lnTo>
                <a:lnTo>
                  <a:pt x="1321667" y="993617"/>
                </a:lnTo>
                <a:close/>
              </a:path>
              <a:path w="1384300" h="1390014">
                <a:moveTo>
                  <a:pt x="1304270" y="1020605"/>
                </a:moveTo>
                <a:lnTo>
                  <a:pt x="763859" y="1383665"/>
                </a:lnTo>
                <a:lnTo>
                  <a:pt x="744448" y="1381406"/>
                </a:lnTo>
                <a:lnTo>
                  <a:pt x="1309516" y="1001780"/>
                </a:lnTo>
                <a:lnTo>
                  <a:pt x="1304270" y="1020605"/>
                </a:lnTo>
                <a:close/>
              </a:path>
              <a:path w="1384300" h="1390014">
                <a:moveTo>
                  <a:pt x="1280518" y="1067162"/>
                </a:moveTo>
                <a:lnTo>
                  <a:pt x="815940" y="1379276"/>
                </a:lnTo>
                <a:lnTo>
                  <a:pt x="776350" y="1375273"/>
                </a:lnTo>
                <a:lnTo>
                  <a:pt x="1291778" y="1028997"/>
                </a:lnTo>
                <a:lnTo>
                  <a:pt x="1280518" y="1067162"/>
                </a:lnTo>
                <a:close/>
              </a:path>
              <a:path w="1384300" h="1390014">
                <a:moveTo>
                  <a:pt x="1261600" y="1095171"/>
                </a:moveTo>
                <a:lnTo>
                  <a:pt x="849023" y="1372350"/>
                </a:lnTo>
                <a:lnTo>
                  <a:pt x="828874" y="1370586"/>
                </a:lnTo>
                <a:lnTo>
                  <a:pt x="1267583" y="1075851"/>
                </a:lnTo>
                <a:lnTo>
                  <a:pt x="1261600" y="1095171"/>
                </a:lnTo>
                <a:close/>
              </a:path>
              <a:path w="1384300" h="1390014">
                <a:moveTo>
                  <a:pt x="1242200" y="1123504"/>
                </a:moveTo>
                <a:lnTo>
                  <a:pt x="882587" y="1365101"/>
                </a:lnTo>
                <a:lnTo>
                  <a:pt x="862205" y="1363494"/>
                </a:lnTo>
                <a:lnTo>
                  <a:pt x="1248417" y="1104028"/>
                </a:lnTo>
                <a:lnTo>
                  <a:pt x="1242200" y="1123504"/>
                </a:lnTo>
                <a:close/>
              </a:path>
              <a:path w="1384300" h="1390014">
                <a:moveTo>
                  <a:pt x="1208752" y="1161275"/>
                </a:moveTo>
                <a:lnTo>
                  <a:pt x="930199" y="1348414"/>
                </a:lnTo>
                <a:lnTo>
                  <a:pt x="909517" y="1347008"/>
                </a:lnTo>
                <a:lnTo>
                  <a:pt x="1215269" y="1141597"/>
                </a:lnTo>
                <a:lnTo>
                  <a:pt x="1208752" y="1161275"/>
                </a:lnTo>
                <a:close/>
              </a:path>
              <a:path w="1384300" h="1390014">
                <a:moveTo>
                  <a:pt x="1160664" y="1208882"/>
                </a:moveTo>
                <a:lnTo>
                  <a:pt x="992452" y="1321891"/>
                </a:lnTo>
                <a:lnTo>
                  <a:pt x="971484" y="1320677"/>
                </a:lnTo>
                <a:lnTo>
                  <a:pt x="1167467" y="1189011"/>
                </a:lnTo>
                <a:lnTo>
                  <a:pt x="1160664" y="1208882"/>
                </a:lnTo>
                <a:close/>
              </a:path>
            </a:pathLst>
          </a:custGeom>
          <a:solidFill>
            <a:srgbClr val="FFB92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rgbClr val="FFB92F"/>
                </a:solidFill>
                <a:latin typeface="Lucida Sans"/>
                <a:cs typeface="Lucida San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B92F"/>
                </a:solidFill>
                <a:latin typeface="Lucida Sans"/>
                <a:cs typeface="Lucida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FB92F"/>
          </a:solidFill>
        </p:spPr>
        <p:txBody>
          <a:bodyPr wrap="square" lIns="0" tIns="0" rIns="0" bIns="0" rtlCol="0"/>
          <a:lstStyle/>
          <a:p>
            <a:endParaRPr/>
          </a:p>
        </p:txBody>
      </p:sp>
      <p:sp>
        <p:nvSpPr>
          <p:cNvPr id="17" name="bk object 17"/>
          <p:cNvSpPr/>
          <p:nvPr/>
        </p:nvSpPr>
        <p:spPr>
          <a:xfrm>
            <a:off x="52" y="33"/>
            <a:ext cx="9358165" cy="10291129"/>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3381016" y="4886497"/>
            <a:ext cx="5228757" cy="4951127"/>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4380588" y="555983"/>
            <a:ext cx="3611295" cy="342869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964112" y="4518552"/>
            <a:ext cx="6359775" cy="939800"/>
          </a:xfrm>
          <a:prstGeom prst="rect">
            <a:avLst/>
          </a:prstGeom>
        </p:spPr>
        <p:txBody>
          <a:bodyPr wrap="square" lIns="0" tIns="0" rIns="0" bIns="0">
            <a:spAutoFit/>
          </a:bodyPr>
          <a:lstStyle>
            <a:lvl1pPr>
              <a:defRPr sz="6000" b="1" i="0">
                <a:solidFill>
                  <a:srgbClr val="FFB92F"/>
                </a:solidFill>
                <a:latin typeface="Lucida Sans"/>
                <a:cs typeface="Lucida Sans"/>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3/28/2020</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123182"/>
          </a:solidFill>
        </p:spPr>
        <p:txBody>
          <a:bodyPr wrap="square" lIns="0" tIns="0" rIns="0" bIns="0" rtlCol="0"/>
          <a:lstStyle/>
          <a:p>
            <a:endParaRPr dirty="0"/>
          </a:p>
        </p:txBody>
      </p:sp>
      <p:sp>
        <p:nvSpPr>
          <p:cNvPr id="3" name="object 3"/>
          <p:cNvSpPr/>
          <p:nvPr/>
        </p:nvSpPr>
        <p:spPr>
          <a:xfrm>
            <a:off x="1611" y="5051292"/>
            <a:ext cx="4553577" cy="523717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036256" y="0"/>
            <a:ext cx="4251743" cy="451573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53508" y="6836137"/>
            <a:ext cx="800735" cy="800100"/>
          </a:xfrm>
          <a:custGeom>
            <a:avLst/>
            <a:gdLst/>
            <a:ahLst/>
            <a:cxnLst/>
            <a:rect l="l" t="t" r="r" b="b"/>
            <a:pathLst>
              <a:path w="800735" h="800100">
                <a:moveTo>
                  <a:pt x="429510" y="798829"/>
                </a:moveTo>
                <a:lnTo>
                  <a:pt x="370636" y="798829"/>
                </a:lnTo>
                <a:lnTo>
                  <a:pt x="321998" y="792479"/>
                </a:lnTo>
                <a:lnTo>
                  <a:pt x="274537" y="779779"/>
                </a:lnTo>
                <a:lnTo>
                  <a:pt x="265252" y="775969"/>
                </a:lnTo>
                <a:lnTo>
                  <a:pt x="256048" y="773429"/>
                </a:lnTo>
                <a:lnTo>
                  <a:pt x="237895" y="765809"/>
                </a:lnTo>
                <a:lnTo>
                  <a:pt x="228968" y="760729"/>
                </a:lnTo>
                <a:lnTo>
                  <a:pt x="211423" y="753109"/>
                </a:lnTo>
                <a:lnTo>
                  <a:pt x="194332" y="742949"/>
                </a:lnTo>
                <a:lnTo>
                  <a:pt x="177736" y="732789"/>
                </a:lnTo>
                <a:lnTo>
                  <a:pt x="169635" y="726439"/>
                </a:lnTo>
                <a:lnTo>
                  <a:pt x="161678" y="721359"/>
                </a:lnTo>
                <a:lnTo>
                  <a:pt x="131319" y="695959"/>
                </a:lnTo>
                <a:lnTo>
                  <a:pt x="117093" y="681989"/>
                </a:lnTo>
                <a:lnTo>
                  <a:pt x="110232" y="675639"/>
                </a:lnTo>
                <a:lnTo>
                  <a:pt x="103549" y="668019"/>
                </a:lnTo>
                <a:lnTo>
                  <a:pt x="97044" y="660399"/>
                </a:lnTo>
                <a:lnTo>
                  <a:pt x="90718" y="654049"/>
                </a:lnTo>
                <a:lnTo>
                  <a:pt x="84579" y="645159"/>
                </a:lnTo>
                <a:lnTo>
                  <a:pt x="78634" y="637539"/>
                </a:lnTo>
                <a:lnTo>
                  <a:pt x="72882" y="629919"/>
                </a:lnTo>
                <a:lnTo>
                  <a:pt x="67325" y="622299"/>
                </a:lnTo>
                <a:lnTo>
                  <a:pt x="61966" y="613409"/>
                </a:lnTo>
                <a:lnTo>
                  <a:pt x="56815" y="605789"/>
                </a:lnTo>
                <a:lnTo>
                  <a:pt x="38301" y="570229"/>
                </a:lnTo>
                <a:lnTo>
                  <a:pt x="23273" y="534669"/>
                </a:lnTo>
                <a:lnTo>
                  <a:pt x="20079" y="524509"/>
                </a:lnTo>
                <a:lnTo>
                  <a:pt x="17111" y="515619"/>
                </a:lnTo>
                <a:lnTo>
                  <a:pt x="14375" y="506729"/>
                </a:lnTo>
                <a:lnTo>
                  <a:pt x="11872" y="496569"/>
                </a:lnTo>
                <a:lnTo>
                  <a:pt x="9604" y="487679"/>
                </a:lnTo>
                <a:lnTo>
                  <a:pt x="2889" y="448309"/>
                </a:lnTo>
                <a:lnTo>
                  <a:pt x="0" y="408939"/>
                </a:lnTo>
                <a:lnTo>
                  <a:pt x="0" y="389889"/>
                </a:lnTo>
                <a:lnTo>
                  <a:pt x="2889" y="350519"/>
                </a:lnTo>
                <a:lnTo>
                  <a:pt x="9604" y="312419"/>
                </a:lnTo>
                <a:lnTo>
                  <a:pt x="11872" y="302259"/>
                </a:lnTo>
                <a:lnTo>
                  <a:pt x="14375" y="293369"/>
                </a:lnTo>
                <a:lnTo>
                  <a:pt x="17111" y="283209"/>
                </a:lnTo>
                <a:lnTo>
                  <a:pt x="20079" y="274319"/>
                </a:lnTo>
                <a:lnTo>
                  <a:pt x="34212" y="237489"/>
                </a:lnTo>
                <a:lnTo>
                  <a:pt x="51871" y="201929"/>
                </a:lnTo>
                <a:lnTo>
                  <a:pt x="56815" y="194309"/>
                </a:lnTo>
                <a:lnTo>
                  <a:pt x="61966" y="185419"/>
                </a:lnTo>
                <a:lnTo>
                  <a:pt x="67325" y="177799"/>
                </a:lnTo>
                <a:lnTo>
                  <a:pt x="72882" y="168909"/>
                </a:lnTo>
                <a:lnTo>
                  <a:pt x="78634" y="161289"/>
                </a:lnTo>
                <a:lnTo>
                  <a:pt x="103549" y="130809"/>
                </a:lnTo>
                <a:lnTo>
                  <a:pt x="117093" y="116839"/>
                </a:lnTo>
                <a:lnTo>
                  <a:pt x="124125" y="109219"/>
                </a:lnTo>
                <a:lnTo>
                  <a:pt x="153864" y="83819"/>
                </a:lnTo>
                <a:lnTo>
                  <a:pt x="161678" y="78739"/>
                </a:lnTo>
                <a:lnTo>
                  <a:pt x="169635" y="72389"/>
                </a:lnTo>
                <a:lnTo>
                  <a:pt x="177736" y="67309"/>
                </a:lnTo>
                <a:lnTo>
                  <a:pt x="185972" y="60959"/>
                </a:lnTo>
                <a:lnTo>
                  <a:pt x="202815" y="50799"/>
                </a:lnTo>
                <a:lnTo>
                  <a:pt x="211423" y="46989"/>
                </a:lnTo>
                <a:lnTo>
                  <a:pt x="220144" y="41909"/>
                </a:lnTo>
                <a:lnTo>
                  <a:pt x="237895" y="34289"/>
                </a:lnTo>
                <a:lnTo>
                  <a:pt x="246925" y="29209"/>
                </a:lnTo>
                <a:lnTo>
                  <a:pt x="256048" y="26669"/>
                </a:lnTo>
                <a:lnTo>
                  <a:pt x="274537" y="19049"/>
                </a:lnTo>
                <a:lnTo>
                  <a:pt x="312387" y="8889"/>
                </a:lnTo>
                <a:lnTo>
                  <a:pt x="321998" y="7619"/>
                </a:lnTo>
                <a:lnTo>
                  <a:pt x="331657" y="5079"/>
                </a:lnTo>
                <a:lnTo>
                  <a:pt x="370636" y="0"/>
                </a:lnTo>
                <a:lnTo>
                  <a:pt x="429510" y="0"/>
                </a:lnTo>
                <a:lnTo>
                  <a:pt x="468488" y="5079"/>
                </a:lnTo>
                <a:lnTo>
                  <a:pt x="478147" y="7619"/>
                </a:lnTo>
                <a:lnTo>
                  <a:pt x="487759" y="8889"/>
                </a:lnTo>
                <a:lnTo>
                  <a:pt x="525608" y="19049"/>
                </a:lnTo>
                <a:lnTo>
                  <a:pt x="544097" y="26669"/>
                </a:lnTo>
                <a:lnTo>
                  <a:pt x="553220" y="29209"/>
                </a:lnTo>
                <a:lnTo>
                  <a:pt x="562250" y="34289"/>
                </a:lnTo>
                <a:lnTo>
                  <a:pt x="580001" y="41909"/>
                </a:lnTo>
                <a:lnTo>
                  <a:pt x="588722" y="46989"/>
                </a:lnTo>
                <a:lnTo>
                  <a:pt x="597330" y="50799"/>
                </a:lnTo>
                <a:lnTo>
                  <a:pt x="614173" y="60959"/>
                </a:lnTo>
                <a:lnTo>
                  <a:pt x="622409" y="67309"/>
                </a:lnTo>
                <a:lnTo>
                  <a:pt x="630510" y="72389"/>
                </a:lnTo>
                <a:lnTo>
                  <a:pt x="638468" y="78739"/>
                </a:lnTo>
                <a:lnTo>
                  <a:pt x="646282" y="83819"/>
                </a:lnTo>
                <a:lnTo>
                  <a:pt x="653952" y="90169"/>
                </a:lnTo>
                <a:lnTo>
                  <a:pt x="661471" y="96519"/>
                </a:lnTo>
                <a:lnTo>
                  <a:pt x="668827" y="102869"/>
                </a:lnTo>
                <a:lnTo>
                  <a:pt x="676021" y="109219"/>
                </a:lnTo>
                <a:lnTo>
                  <a:pt x="683053" y="116839"/>
                </a:lnTo>
                <a:lnTo>
                  <a:pt x="689914" y="123189"/>
                </a:lnTo>
                <a:lnTo>
                  <a:pt x="715566" y="153669"/>
                </a:lnTo>
                <a:lnTo>
                  <a:pt x="732821" y="177799"/>
                </a:lnTo>
                <a:lnTo>
                  <a:pt x="738179" y="185419"/>
                </a:lnTo>
                <a:lnTo>
                  <a:pt x="743330" y="194309"/>
                </a:lnTo>
                <a:lnTo>
                  <a:pt x="748275" y="201929"/>
                </a:lnTo>
                <a:lnTo>
                  <a:pt x="753011" y="210819"/>
                </a:lnTo>
                <a:lnTo>
                  <a:pt x="769803" y="246379"/>
                </a:lnTo>
                <a:lnTo>
                  <a:pt x="780067" y="274319"/>
                </a:lnTo>
                <a:lnTo>
                  <a:pt x="783034" y="283209"/>
                </a:lnTo>
                <a:lnTo>
                  <a:pt x="785771" y="293369"/>
                </a:lnTo>
                <a:lnTo>
                  <a:pt x="788273" y="302259"/>
                </a:lnTo>
                <a:lnTo>
                  <a:pt x="790542" y="312419"/>
                </a:lnTo>
                <a:lnTo>
                  <a:pt x="797257" y="350519"/>
                </a:lnTo>
                <a:lnTo>
                  <a:pt x="800146" y="389889"/>
                </a:lnTo>
                <a:lnTo>
                  <a:pt x="800146" y="408939"/>
                </a:lnTo>
                <a:lnTo>
                  <a:pt x="797257" y="448309"/>
                </a:lnTo>
                <a:lnTo>
                  <a:pt x="790542" y="487679"/>
                </a:lnTo>
                <a:lnTo>
                  <a:pt x="788273" y="496569"/>
                </a:lnTo>
                <a:lnTo>
                  <a:pt x="785771" y="506729"/>
                </a:lnTo>
                <a:lnTo>
                  <a:pt x="783034" y="515619"/>
                </a:lnTo>
                <a:lnTo>
                  <a:pt x="780067" y="524509"/>
                </a:lnTo>
                <a:lnTo>
                  <a:pt x="776872" y="534669"/>
                </a:lnTo>
                <a:lnTo>
                  <a:pt x="761843" y="570229"/>
                </a:lnTo>
                <a:lnTo>
                  <a:pt x="743330" y="605789"/>
                </a:lnTo>
                <a:lnTo>
                  <a:pt x="738179" y="613409"/>
                </a:lnTo>
                <a:lnTo>
                  <a:pt x="732821" y="622299"/>
                </a:lnTo>
                <a:lnTo>
                  <a:pt x="727263" y="629919"/>
                </a:lnTo>
                <a:lnTo>
                  <a:pt x="721511" y="637539"/>
                </a:lnTo>
                <a:lnTo>
                  <a:pt x="715566" y="645159"/>
                </a:lnTo>
                <a:lnTo>
                  <a:pt x="709427" y="654049"/>
                </a:lnTo>
                <a:lnTo>
                  <a:pt x="703101" y="660399"/>
                </a:lnTo>
                <a:lnTo>
                  <a:pt x="696596" y="668019"/>
                </a:lnTo>
                <a:lnTo>
                  <a:pt x="689914" y="675639"/>
                </a:lnTo>
                <a:lnTo>
                  <a:pt x="683053" y="681989"/>
                </a:lnTo>
                <a:lnTo>
                  <a:pt x="676021" y="689609"/>
                </a:lnTo>
                <a:lnTo>
                  <a:pt x="668827" y="695959"/>
                </a:lnTo>
                <a:lnTo>
                  <a:pt x="638468" y="721359"/>
                </a:lnTo>
                <a:lnTo>
                  <a:pt x="630510" y="726439"/>
                </a:lnTo>
                <a:lnTo>
                  <a:pt x="622409" y="732789"/>
                </a:lnTo>
                <a:lnTo>
                  <a:pt x="605814" y="742949"/>
                </a:lnTo>
                <a:lnTo>
                  <a:pt x="588722" y="753109"/>
                </a:lnTo>
                <a:lnTo>
                  <a:pt x="571177" y="760729"/>
                </a:lnTo>
                <a:lnTo>
                  <a:pt x="562250" y="765809"/>
                </a:lnTo>
                <a:lnTo>
                  <a:pt x="544097" y="773429"/>
                </a:lnTo>
                <a:lnTo>
                  <a:pt x="534893" y="775969"/>
                </a:lnTo>
                <a:lnTo>
                  <a:pt x="525608" y="779779"/>
                </a:lnTo>
                <a:lnTo>
                  <a:pt x="478147" y="792479"/>
                </a:lnTo>
                <a:lnTo>
                  <a:pt x="429510" y="798829"/>
                </a:lnTo>
                <a:close/>
              </a:path>
              <a:path w="800735" h="800100">
                <a:moveTo>
                  <a:pt x="409897" y="800099"/>
                </a:moveTo>
                <a:lnTo>
                  <a:pt x="390248" y="800099"/>
                </a:lnTo>
                <a:lnTo>
                  <a:pt x="380436" y="798829"/>
                </a:lnTo>
                <a:lnTo>
                  <a:pt x="419709" y="798829"/>
                </a:lnTo>
                <a:lnTo>
                  <a:pt x="409897" y="800099"/>
                </a:lnTo>
                <a:close/>
              </a:path>
            </a:pathLst>
          </a:custGeom>
          <a:solidFill>
            <a:srgbClr val="123182"/>
          </a:solidFill>
        </p:spPr>
        <p:txBody>
          <a:bodyPr wrap="square" lIns="0" tIns="0" rIns="0" bIns="0" rtlCol="0"/>
          <a:lstStyle/>
          <a:p>
            <a:endParaRPr/>
          </a:p>
        </p:txBody>
      </p:sp>
      <p:sp>
        <p:nvSpPr>
          <p:cNvPr id="7" name="object 7"/>
          <p:cNvSpPr txBox="1"/>
          <p:nvPr/>
        </p:nvSpPr>
        <p:spPr>
          <a:xfrm>
            <a:off x="2362200" y="4170953"/>
            <a:ext cx="15773400" cy="629660"/>
          </a:xfrm>
          <a:prstGeom prst="rect">
            <a:avLst/>
          </a:prstGeom>
        </p:spPr>
        <p:txBody>
          <a:bodyPr vert="horz" wrap="square" lIns="0" tIns="13970" rIns="0" bIns="0" rtlCol="0">
            <a:spAutoFit/>
          </a:bodyPr>
          <a:lstStyle/>
          <a:p>
            <a:pPr marL="12700">
              <a:lnSpc>
                <a:spcPct val="100000"/>
              </a:lnSpc>
              <a:spcBef>
                <a:spcPts val="110"/>
              </a:spcBef>
            </a:pPr>
            <a:r>
              <a:rPr lang="en-US" sz="4000" spc="315" dirty="0">
                <a:solidFill>
                  <a:srgbClr val="F44986"/>
                </a:solidFill>
                <a:latin typeface="Verdana"/>
                <a:cs typeface="Verdana"/>
              </a:rPr>
              <a:t>Solution to the theme Medicine and Technology</a:t>
            </a:r>
            <a:endParaRPr sz="4000" dirty="0">
              <a:latin typeface="Verdana"/>
              <a:cs typeface="Verdana"/>
            </a:endParaRPr>
          </a:p>
        </p:txBody>
      </p:sp>
      <p:sp>
        <p:nvSpPr>
          <p:cNvPr id="8" name="object 8"/>
          <p:cNvSpPr txBox="1"/>
          <p:nvPr/>
        </p:nvSpPr>
        <p:spPr>
          <a:xfrm>
            <a:off x="7239000" y="6837134"/>
            <a:ext cx="5633430" cy="843180"/>
          </a:xfrm>
          <a:prstGeom prst="rect">
            <a:avLst/>
          </a:prstGeom>
        </p:spPr>
        <p:txBody>
          <a:bodyPr vert="horz" wrap="square" lIns="0" tIns="12065" rIns="0" bIns="0" rtlCol="0">
            <a:spAutoFit/>
          </a:bodyPr>
          <a:lstStyle/>
          <a:p>
            <a:pPr marL="12700">
              <a:lnSpc>
                <a:spcPct val="100000"/>
              </a:lnSpc>
              <a:spcBef>
                <a:spcPts val="95"/>
              </a:spcBef>
            </a:pPr>
            <a:r>
              <a:rPr lang="en-US" sz="5400" spc="190" dirty="0" err="1">
                <a:solidFill>
                  <a:srgbClr val="FFB82F"/>
                </a:solidFill>
                <a:latin typeface="Arial"/>
                <a:cs typeface="Arial"/>
              </a:rPr>
              <a:t>CodeScrappers</a:t>
            </a:r>
            <a:endParaRPr sz="5400" dirty="0">
              <a:latin typeface="Arial"/>
              <a:cs typeface="Arial"/>
            </a:endParaRPr>
          </a:p>
        </p:txBody>
      </p:sp>
      <p:sp>
        <p:nvSpPr>
          <p:cNvPr id="9" name="object 9"/>
          <p:cNvSpPr/>
          <p:nvPr/>
        </p:nvSpPr>
        <p:spPr>
          <a:xfrm>
            <a:off x="15160980" y="1855896"/>
            <a:ext cx="1297940" cy="1295400"/>
          </a:xfrm>
          <a:custGeom>
            <a:avLst/>
            <a:gdLst/>
            <a:ahLst/>
            <a:cxnLst/>
            <a:rect l="l" t="t" r="r" b="b"/>
            <a:pathLst>
              <a:path w="1297940" h="1295400">
                <a:moveTo>
                  <a:pt x="790956" y="12700"/>
                </a:moveTo>
                <a:lnTo>
                  <a:pt x="506640" y="12700"/>
                </a:lnTo>
                <a:lnTo>
                  <a:pt x="522223" y="0"/>
                </a:lnTo>
                <a:lnTo>
                  <a:pt x="775374" y="0"/>
                </a:lnTo>
                <a:lnTo>
                  <a:pt x="790956" y="12700"/>
                </a:lnTo>
                <a:close/>
              </a:path>
              <a:path w="1297940" h="1295400">
                <a:moveTo>
                  <a:pt x="837134" y="25400"/>
                </a:moveTo>
                <a:lnTo>
                  <a:pt x="460462" y="25400"/>
                </a:lnTo>
                <a:lnTo>
                  <a:pt x="475760" y="12700"/>
                </a:lnTo>
                <a:lnTo>
                  <a:pt x="821836" y="12700"/>
                </a:lnTo>
                <a:lnTo>
                  <a:pt x="837134" y="25400"/>
                </a:lnTo>
                <a:close/>
              </a:path>
              <a:path w="1297940" h="1295400">
                <a:moveTo>
                  <a:pt x="882293" y="38100"/>
                </a:moveTo>
                <a:lnTo>
                  <a:pt x="415303" y="38100"/>
                </a:lnTo>
                <a:lnTo>
                  <a:pt x="430225" y="25400"/>
                </a:lnTo>
                <a:lnTo>
                  <a:pt x="867371" y="25400"/>
                </a:lnTo>
                <a:lnTo>
                  <a:pt x="882293" y="38100"/>
                </a:lnTo>
                <a:close/>
              </a:path>
              <a:path w="1297940" h="1295400">
                <a:moveTo>
                  <a:pt x="911722" y="50800"/>
                </a:moveTo>
                <a:lnTo>
                  <a:pt x="385874" y="50800"/>
                </a:lnTo>
                <a:lnTo>
                  <a:pt x="400513" y="38100"/>
                </a:lnTo>
                <a:lnTo>
                  <a:pt x="897083" y="38100"/>
                </a:lnTo>
                <a:lnTo>
                  <a:pt x="911722" y="50800"/>
                </a:lnTo>
                <a:close/>
              </a:path>
              <a:path w="1297940" h="1295400">
                <a:moveTo>
                  <a:pt x="954639" y="76200"/>
                </a:moveTo>
                <a:lnTo>
                  <a:pt x="342957" y="76200"/>
                </a:lnTo>
                <a:lnTo>
                  <a:pt x="357096" y="63500"/>
                </a:lnTo>
                <a:lnTo>
                  <a:pt x="371401" y="50800"/>
                </a:lnTo>
                <a:lnTo>
                  <a:pt x="926195" y="50800"/>
                </a:lnTo>
                <a:lnTo>
                  <a:pt x="940501" y="63500"/>
                </a:lnTo>
                <a:lnTo>
                  <a:pt x="954639" y="76200"/>
                </a:lnTo>
                <a:close/>
              </a:path>
              <a:path w="1297940" h="1295400">
                <a:moveTo>
                  <a:pt x="982348" y="88900"/>
                </a:moveTo>
                <a:lnTo>
                  <a:pt x="315248" y="88900"/>
                </a:lnTo>
                <a:lnTo>
                  <a:pt x="329002" y="76200"/>
                </a:lnTo>
                <a:lnTo>
                  <a:pt x="968594" y="76200"/>
                </a:lnTo>
                <a:lnTo>
                  <a:pt x="982348" y="88900"/>
                </a:lnTo>
                <a:close/>
              </a:path>
              <a:path w="1297940" h="1295400">
                <a:moveTo>
                  <a:pt x="1035287" y="127000"/>
                </a:moveTo>
                <a:lnTo>
                  <a:pt x="262309" y="127000"/>
                </a:lnTo>
                <a:lnTo>
                  <a:pt x="275211" y="114300"/>
                </a:lnTo>
                <a:lnTo>
                  <a:pt x="288344" y="101600"/>
                </a:lnTo>
                <a:lnTo>
                  <a:pt x="301696" y="88900"/>
                </a:lnTo>
                <a:lnTo>
                  <a:pt x="995901" y="88900"/>
                </a:lnTo>
                <a:lnTo>
                  <a:pt x="1009252" y="101600"/>
                </a:lnTo>
                <a:lnTo>
                  <a:pt x="1022386" y="114300"/>
                </a:lnTo>
                <a:lnTo>
                  <a:pt x="1035287" y="127000"/>
                </a:lnTo>
                <a:close/>
              </a:path>
              <a:path w="1297940" h="1295400">
                <a:moveTo>
                  <a:pt x="1096168" y="177800"/>
                </a:moveTo>
                <a:lnTo>
                  <a:pt x="201428" y="177800"/>
                </a:lnTo>
                <a:lnTo>
                  <a:pt x="213091" y="165100"/>
                </a:lnTo>
                <a:lnTo>
                  <a:pt x="225017" y="152400"/>
                </a:lnTo>
                <a:lnTo>
                  <a:pt x="237205" y="139700"/>
                </a:lnTo>
                <a:lnTo>
                  <a:pt x="249641" y="127000"/>
                </a:lnTo>
                <a:lnTo>
                  <a:pt x="1047955" y="127000"/>
                </a:lnTo>
                <a:lnTo>
                  <a:pt x="1060391" y="139700"/>
                </a:lnTo>
                <a:lnTo>
                  <a:pt x="1072580" y="152400"/>
                </a:lnTo>
                <a:lnTo>
                  <a:pt x="1084505" y="165100"/>
                </a:lnTo>
                <a:lnTo>
                  <a:pt x="1096168" y="177800"/>
                </a:lnTo>
                <a:close/>
              </a:path>
              <a:path w="1297940" h="1295400">
                <a:moveTo>
                  <a:pt x="1096168" y="1117600"/>
                </a:moveTo>
                <a:lnTo>
                  <a:pt x="201428" y="1117600"/>
                </a:lnTo>
                <a:lnTo>
                  <a:pt x="190027" y="1104900"/>
                </a:lnTo>
                <a:lnTo>
                  <a:pt x="157525" y="1066800"/>
                </a:lnTo>
                <a:lnTo>
                  <a:pt x="127677" y="1028700"/>
                </a:lnTo>
                <a:lnTo>
                  <a:pt x="100656" y="990600"/>
                </a:lnTo>
                <a:lnTo>
                  <a:pt x="76610" y="952500"/>
                </a:lnTo>
                <a:lnTo>
                  <a:pt x="62290" y="914400"/>
                </a:lnTo>
                <a:lnTo>
                  <a:pt x="55661" y="901700"/>
                </a:lnTo>
                <a:lnTo>
                  <a:pt x="37926" y="863600"/>
                </a:lnTo>
                <a:lnTo>
                  <a:pt x="27937" y="825500"/>
                </a:lnTo>
                <a:lnTo>
                  <a:pt x="23500" y="812800"/>
                </a:lnTo>
                <a:lnTo>
                  <a:pt x="19443" y="800100"/>
                </a:lnTo>
                <a:lnTo>
                  <a:pt x="15765" y="787400"/>
                </a:lnTo>
                <a:lnTo>
                  <a:pt x="12467" y="774700"/>
                </a:lnTo>
                <a:lnTo>
                  <a:pt x="9550" y="749300"/>
                </a:lnTo>
                <a:lnTo>
                  <a:pt x="7021" y="736600"/>
                </a:lnTo>
                <a:lnTo>
                  <a:pt x="4879" y="723900"/>
                </a:lnTo>
                <a:lnTo>
                  <a:pt x="3124" y="711200"/>
                </a:lnTo>
                <a:lnTo>
                  <a:pt x="1757" y="685800"/>
                </a:lnTo>
                <a:lnTo>
                  <a:pt x="780" y="673100"/>
                </a:lnTo>
                <a:lnTo>
                  <a:pt x="195" y="660400"/>
                </a:lnTo>
                <a:lnTo>
                  <a:pt x="0" y="647700"/>
                </a:lnTo>
                <a:lnTo>
                  <a:pt x="195" y="622300"/>
                </a:lnTo>
                <a:lnTo>
                  <a:pt x="780" y="609600"/>
                </a:lnTo>
                <a:lnTo>
                  <a:pt x="1757" y="596900"/>
                </a:lnTo>
                <a:lnTo>
                  <a:pt x="3124" y="584200"/>
                </a:lnTo>
                <a:lnTo>
                  <a:pt x="4879" y="558800"/>
                </a:lnTo>
                <a:lnTo>
                  <a:pt x="7021" y="546100"/>
                </a:lnTo>
                <a:lnTo>
                  <a:pt x="9550" y="533400"/>
                </a:lnTo>
                <a:lnTo>
                  <a:pt x="12467" y="520700"/>
                </a:lnTo>
                <a:lnTo>
                  <a:pt x="15765" y="495300"/>
                </a:lnTo>
                <a:lnTo>
                  <a:pt x="19443" y="482600"/>
                </a:lnTo>
                <a:lnTo>
                  <a:pt x="23500" y="469900"/>
                </a:lnTo>
                <a:lnTo>
                  <a:pt x="27937" y="457200"/>
                </a:lnTo>
                <a:lnTo>
                  <a:pt x="32747" y="444500"/>
                </a:lnTo>
                <a:lnTo>
                  <a:pt x="37926" y="419100"/>
                </a:lnTo>
                <a:lnTo>
                  <a:pt x="55661" y="381000"/>
                </a:lnTo>
                <a:lnTo>
                  <a:pt x="76610" y="342900"/>
                </a:lnTo>
                <a:lnTo>
                  <a:pt x="84289" y="317500"/>
                </a:lnTo>
                <a:lnTo>
                  <a:pt x="109343" y="279400"/>
                </a:lnTo>
                <a:lnTo>
                  <a:pt x="137316" y="241300"/>
                </a:lnTo>
                <a:lnTo>
                  <a:pt x="168070" y="203200"/>
                </a:lnTo>
                <a:lnTo>
                  <a:pt x="190027" y="177800"/>
                </a:lnTo>
                <a:lnTo>
                  <a:pt x="1107569" y="177800"/>
                </a:lnTo>
                <a:lnTo>
                  <a:pt x="1140071" y="215900"/>
                </a:lnTo>
                <a:lnTo>
                  <a:pt x="1169918" y="254000"/>
                </a:lnTo>
                <a:lnTo>
                  <a:pt x="1196940" y="292100"/>
                </a:lnTo>
                <a:lnTo>
                  <a:pt x="1220987" y="342900"/>
                </a:lnTo>
                <a:lnTo>
                  <a:pt x="1228323" y="355600"/>
                </a:lnTo>
                <a:lnTo>
                  <a:pt x="1248210" y="393700"/>
                </a:lnTo>
                <a:lnTo>
                  <a:pt x="1264849" y="444500"/>
                </a:lnTo>
                <a:lnTo>
                  <a:pt x="1269659" y="457200"/>
                </a:lnTo>
                <a:lnTo>
                  <a:pt x="1274096" y="469900"/>
                </a:lnTo>
                <a:lnTo>
                  <a:pt x="1278154" y="482600"/>
                </a:lnTo>
                <a:lnTo>
                  <a:pt x="1281831" y="495300"/>
                </a:lnTo>
                <a:lnTo>
                  <a:pt x="1285129" y="520700"/>
                </a:lnTo>
                <a:lnTo>
                  <a:pt x="1288046" y="533400"/>
                </a:lnTo>
                <a:lnTo>
                  <a:pt x="1290575" y="546100"/>
                </a:lnTo>
                <a:lnTo>
                  <a:pt x="1292717" y="558800"/>
                </a:lnTo>
                <a:lnTo>
                  <a:pt x="1294472" y="584200"/>
                </a:lnTo>
                <a:lnTo>
                  <a:pt x="1295840" y="596900"/>
                </a:lnTo>
                <a:lnTo>
                  <a:pt x="1296816" y="609600"/>
                </a:lnTo>
                <a:lnTo>
                  <a:pt x="1297402" y="622300"/>
                </a:lnTo>
                <a:lnTo>
                  <a:pt x="1297597" y="647700"/>
                </a:lnTo>
                <a:lnTo>
                  <a:pt x="1297402" y="660400"/>
                </a:lnTo>
                <a:lnTo>
                  <a:pt x="1296816" y="673100"/>
                </a:lnTo>
                <a:lnTo>
                  <a:pt x="1295840" y="685800"/>
                </a:lnTo>
                <a:lnTo>
                  <a:pt x="1294472" y="711200"/>
                </a:lnTo>
                <a:lnTo>
                  <a:pt x="1292717" y="723900"/>
                </a:lnTo>
                <a:lnTo>
                  <a:pt x="1290575" y="736600"/>
                </a:lnTo>
                <a:lnTo>
                  <a:pt x="1288046" y="749300"/>
                </a:lnTo>
                <a:lnTo>
                  <a:pt x="1285129" y="774700"/>
                </a:lnTo>
                <a:lnTo>
                  <a:pt x="1281831" y="787400"/>
                </a:lnTo>
                <a:lnTo>
                  <a:pt x="1278154" y="800100"/>
                </a:lnTo>
                <a:lnTo>
                  <a:pt x="1274096" y="812800"/>
                </a:lnTo>
                <a:lnTo>
                  <a:pt x="1269659" y="825500"/>
                </a:lnTo>
                <a:lnTo>
                  <a:pt x="1264849" y="850900"/>
                </a:lnTo>
                <a:lnTo>
                  <a:pt x="1248210" y="889000"/>
                </a:lnTo>
                <a:lnTo>
                  <a:pt x="1235305" y="914400"/>
                </a:lnTo>
                <a:lnTo>
                  <a:pt x="1228323" y="939800"/>
                </a:lnTo>
                <a:lnTo>
                  <a:pt x="1205292" y="977900"/>
                </a:lnTo>
                <a:lnTo>
                  <a:pt x="1179243" y="1016000"/>
                </a:lnTo>
                <a:lnTo>
                  <a:pt x="1150327" y="1054100"/>
                </a:lnTo>
                <a:lnTo>
                  <a:pt x="1118692" y="1092200"/>
                </a:lnTo>
                <a:lnTo>
                  <a:pt x="1107569" y="1104900"/>
                </a:lnTo>
                <a:lnTo>
                  <a:pt x="1096168" y="1117600"/>
                </a:lnTo>
                <a:close/>
              </a:path>
              <a:path w="1297940" h="1295400">
                <a:moveTo>
                  <a:pt x="1035287" y="1168400"/>
                </a:moveTo>
                <a:lnTo>
                  <a:pt x="262309" y="1168400"/>
                </a:lnTo>
                <a:lnTo>
                  <a:pt x="249641" y="1155700"/>
                </a:lnTo>
                <a:lnTo>
                  <a:pt x="237205" y="1143000"/>
                </a:lnTo>
                <a:lnTo>
                  <a:pt x="225017" y="1130300"/>
                </a:lnTo>
                <a:lnTo>
                  <a:pt x="213091" y="1117600"/>
                </a:lnTo>
                <a:lnTo>
                  <a:pt x="1084505" y="1117600"/>
                </a:lnTo>
                <a:lnTo>
                  <a:pt x="1072580" y="1130300"/>
                </a:lnTo>
                <a:lnTo>
                  <a:pt x="1060391" y="1143000"/>
                </a:lnTo>
                <a:lnTo>
                  <a:pt x="1047955" y="1155700"/>
                </a:lnTo>
                <a:lnTo>
                  <a:pt x="1035287" y="1168400"/>
                </a:lnTo>
                <a:close/>
              </a:path>
              <a:path w="1297940" h="1295400">
                <a:moveTo>
                  <a:pt x="995901" y="1193800"/>
                </a:moveTo>
                <a:lnTo>
                  <a:pt x="301696" y="1193800"/>
                </a:lnTo>
                <a:lnTo>
                  <a:pt x="288344" y="1181100"/>
                </a:lnTo>
                <a:lnTo>
                  <a:pt x="275211" y="1168400"/>
                </a:lnTo>
                <a:lnTo>
                  <a:pt x="1022386" y="1168400"/>
                </a:lnTo>
                <a:lnTo>
                  <a:pt x="1009252" y="1181100"/>
                </a:lnTo>
                <a:lnTo>
                  <a:pt x="995901" y="1193800"/>
                </a:lnTo>
                <a:close/>
              </a:path>
              <a:path w="1297940" h="1295400">
                <a:moveTo>
                  <a:pt x="954639" y="1219200"/>
                </a:moveTo>
                <a:lnTo>
                  <a:pt x="342957" y="1219200"/>
                </a:lnTo>
                <a:lnTo>
                  <a:pt x="329002" y="1206500"/>
                </a:lnTo>
                <a:lnTo>
                  <a:pt x="315248" y="1193800"/>
                </a:lnTo>
                <a:lnTo>
                  <a:pt x="982348" y="1193800"/>
                </a:lnTo>
                <a:lnTo>
                  <a:pt x="968594" y="1206500"/>
                </a:lnTo>
                <a:lnTo>
                  <a:pt x="954639" y="1219200"/>
                </a:lnTo>
                <a:close/>
              </a:path>
              <a:path w="1297940" h="1295400">
                <a:moveTo>
                  <a:pt x="926195" y="1231900"/>
                </a:moveTo>
                <a:lnTo>
                  <a:pt x="371401" y="1231900"/>
                </a:lnTo>
                <a:lnTo>
                  <a:pt x="357096" y="1219200"/>
                </a:lnTo>
                <a:lnTo>
                  <a:pt x="940501" y="1219200"/>
                </a:lnTo>
                <a:lnTo>
                  <a:pt x="926195" y="1231900"/>
                </a:lnTo>
                <a:close/>
              </a:path>
              <a:path w="1297940" h="1295400">
                <a:moveTo>
                  <a:pt x="897083" y="1244600"/>
                </a:moveTo>
                <a:lnTo>
                  <a:pt x="400513" y="1244600"/>
                </a:lnTo>
                <a:lnTo>
                  <a:pt x="385874" y="1231900"/>
                </a:lnTo>
                <a:lnTo>
                  <a:pt x="911722" y="1231900"/>
                </a:lnTo>
                <a:lnTo>
                  <a:pt x="897083" y="1244600"/>
                </a:lnTo>
                <a:close/>
              </a:path>
              <a:path w="1297940" h="1295400">
                <a:moveTo>
                  <a:pt x="867371" y="1257300"/>
                </a:moveTo>
                <a:lnTo>
                  <a:pt x="430225" y="1257300"/>
                </a:lnTo>
                <a:lnTo>
                  <a:pt x="415303" y="1244600"/>
                </a:lnTo>
                <a:lnTo>
                  <a:pt x="882293" y="1244600"/>
                </a:lnTo>
                <a:lnTo>
                  <a:pt x="867371" y="1257300"/>
                </a:lnTo>
                <a:close/>
              </a:path>
              <a:path w="1297940" h="1295400">
                <a:moveTo>
                  <a:pt x="821836" y="1270000"/>
                </a:moveTo>
                <a:lnTo>
                  <a:pt x="475760" y="1270000"/>
                </a:lnTo>
                <a:lnTo>
                  <a:pt x="460462" y="1257300"/>
                </a:lnTo>
                <a:lnTo>
                  <a:pt x="837134" y="1257300"/>
                </a:lnTo>
                <a:lnTo>
                  <a:pt x="821836" y="1270000"/>
                </a:lnTo>
                <a:close/>
              </a:path>
              <a:path w="1297940" h="1295400">
                <a:moveTo>
                  <a:pt x="775374" y="1282700"/>
                </a:moveTo>
                <a:lnTo>
                  <a:pt x="522223" y="1282700"/>
                </a:lnTo>
                <a:lnTo>
                  <a:pt x="506640" y="1270000"/>
                </a:lnTo>
                <a:lnTo>
                  <a:pt x="790956" y="1270000"/>
                </a:lnTo>
                <a:lnTo>
                  <a:pt x="775374" y="1282700"/>
                </a:lnTo>
                <a:close/>
              </a:path>
              <a:path w="1297940" h="1295400">
                <a:moveTo>
                  <a:pt x="696522" y="1295400"/>
                </a:moveTo>
                <a:lnTo>
                  <a:pt x="601074" y="1295400"/>
                </a:lnTo>
                <a:lnTo>
                  <a:pt x="585205" y="1282700"/>
                </a:lnTo>
                <a:lnTo>
                  <a:pt x="712391" y="1282700"/>
                </a:lnTo>
                <a:lnTo>
                  <a:pt x="696522" y="1295400"/>
                </a:lnTo>
                <a:close/>
              </a:path>
            </a:pathLst>
          </a:custGeom>
          <a:solidFill>
            <a:srgbClr val="FFB82F"/>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44A86"/>
          </a:solidFill>
        </p:spPr>
        <p:txBody>
          <a:bodyPr wrap="square" lIns="0" tIns="0" rIns="0" bIns="0" rtlCol="0"/>
          <a:lstStyle/>
          <a:p>
            <a:endParaRPr/>
          </a:p>
        </p:txBody>
      </p:sp>
      <p:sp>
        <p:nvSpPr>
          <p:cNvPr id="3" name="object 3"/>
          <p:cNvSpPr txBox="1">
            <a:spLocks noGrp="1"/>
          </p:cNvSpPr>
          <p:nvPr>
            <p:ph type="title"/>
          </p:nvPr>
        </p:nvSpPr>
        <p:spPr>
          <a:xfrm>
            <a:off x="7271917" y="800100"/>
            <a:ext cx="10635083" cy="2475037"/>
          </a:xfrm>
          <a:prstGeom prst="rect">
            <a:avLst/>
          </a:prstGeom>
        </p:spPr>
        <p:txBody>
          <a:bodyPr vert="horz" wrap="square" lIns="0" tIns="12700" rIns="0" bIns="0" rtlCol="0">
            <a:spAutoFit/>
          </a:bodyPr>
          <a:lstStyle/>
          <a:p>
            <a:pPr marR="5080" algn="r">
              <a:lnSpc>
                <a:spcPct val="100000"/>
              </a:lnSpc>
              <a:spcBef>
                <a:spcPts val="100"/>
              </a:spcBef>
            </a:pPr>
            <a:r>
              <a:rPr lang="en-US" sz="3200" spc="-90" dirty="0">
                <a:solidFill>
                  <a:srgbClr val="123281"/>
                </a:solidFill>
              </a:rPr>
              <a:t>Our  problem statement was to  devise a method by which the gap between the  patient and the doctors will become less so that detecting and curing the disease  can be done at an early stage and the life of the individual can be saved, due to Covid-19.</a:t>
            </a:r>
            <a:endParaRPr lang="en-US" sz="3200" spc="-150" dirty="0">
              <a:solidFill>
                <a:srgbClr val="123281"/>
              </a:solidFill>
            </a:endParaRPr>
          </a:p>
        </p:txBody>
      </p:sp>
      <p:sp>
        <p:nvSpPr>
          <p:cNvPr id="4" name="object 4"/>
          <p:cNvSpPr txBox="1"/>
          <p:nvPr/>
        </p:nvSpPr>
        <p:spPr>
          <a:xfrm>
            <a:off x="8160071" y="4265061"/>
            <a:ext cx="9365929" cy="1982594"/>
          </a:xfrm>
          <a:prstGeom prst="rect">
            <a:avLst/>
          </a:prstGeom>
        </p:spPr>
        <p:txBody>
          <a:bodyPr vert="horz" wrap="square" lIns="0" tIns="12700" rIns="0" bIns="0" rtlCol="0">
            <a:spAutoFit/>
          </a:bodyPr>
          <a:lstStyle/>
          <a:p>
            <a:pPr marL="624840" algn="ctr">
              <a:lnSpc>
                <a:spcPct val="100000"/>
              </a:lnSpc>
              <a:spcBef>
                <a:spcPts val="100"/>
              </a:spcBef>
            </a:pPr>
            <a:r>
              <a:rPr lang="en-US" sz="3200" dirty="0">
                <a:latin typeface="Lucida Sans"/>
                <a:cs typeface="Lucida Sans"/>
              </a:rPr>
              <a:t>We have to create something which makes funds for lower strata people who are in financial problems due to the lockdown for Covid19.</a:t>
            </a:r>
            <a:endParaRPr sz="3200" dirty="0">
              <a:latin typeface="Lucida Sans"/>
              <a:cs typeface="Lucida Sans"/>
            </a:endParaRPr>
          </a:p>
        </p:txBody>
      </p:sp>
      <p:sp>
        <p:nvSpPr>
          <p:cNvPr id="6" name="object 6"/>
          <p:cNvSpPr/>
          <p:nvPr/>
        </p:nvSpPr>
        <p:spPr>
          <a:xfrm>
            <a:off x="-1165" y="5255"/>
            <a:ext cx="6547987" cy="942582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584081" y="1028700"/>
            <a:ext cx="2103755" cy="2095500"/>
          </a:xfrm>
          <a:custGeom>
            <a:avLst/>
            <a:gdLst/>
            <a:ahLst/>
            <a:cxnLst/>
            <a:rect l="l" t="t" r="r" b="b"/>
            <a:pathLst>
              <a:path w="2103754" h="2095500">
                <a:moveTo>
                  <a:pt x="1218704" y="12699"/>
                </a:moveTo>
                <a:lnTo>
                  <a:pt x="884556" y="12699"/>
                </a:lnTo>
                <a:lnTo>
                  <a:pt x="897312" y="0"/>
                </a:lnTo>
                <a:lnTo>
                  <a:pt x="1205948" y="0"/>
                </a:lnTo>
                <a:lnTo>
                  <a:pt x="1218704" y="12699"/>
                </a:lnTo>
                <a:close/>
              </a:path>
              <a:path w="2103754" h="2095500">
                <a:moveTo>
                  <a:pt x="1282061" y="25399"/>
                </a:moveTo>
                <a:lnTo>
                  <a:pt x="821199" y="25399"/>
                </a:lnTo>
                <a:lnTo>
                  <a:pt x="833808" y="12699"/>
                </a:lnTo>
                <a:lnTo>
                  <a:pt x="1269452" y="12699"/>
                </a:lnTo>
                <a:lnTo>
                  <a:pt x="1282061" y="25399"/>
                </a:lnTo>
                <a:close/>
              </a:path>
              <a:path w="2103754" h="2095500">
                <a:moveTo>
                  <a:pt x="1344551" y="38099"/>
                </a:moveTo>
                <a:lnTo>
                  <a:pt x="758709" y="38099"/>
                </a:lnTo>
                <a:lnTo>
                  <a:pt x="771126" y="25399"/>
                </a:lnTo>
                <a:lnTo>
                  <a:pt x="1332135" y="25399"/>
                </a:lnTo>
                <a:lnTo>
                  <a:pt x="1344551" y="38099"/>
                </a:lnTo>
                <a:close/>
              </a:path>
              <a:path w="2103754" h="2095500">
                <a:moveTo>
                  <a:pt x="1381532" y="50799"/>
                </a:moveTo>
                <a:lnTo>
                  <a:pt x="721728" y="50799"/>
                </a:lnTo>
                <a:lnTo>
                  <a:pt x="734007" y="38099"/>
                </a:lnTo>
                <a:lnTo>
                  <a:pt x="1369254" y="38099"/>
                </a:lnTo>
                <a:lnTo>
                  <a:pt x="1381532" y="50799"/>
                </a:lnTo>
                <a:close/>
              </a:path>
              <a:path w="2103754" h="2095500">
                <a:moveTo>
                  <a:pt x="1418066" y="63499"/>
                </a:moveTo>
                <a:lnTo>
                  <a:pt x="685194" y="63499"/>
                </a:lnTo>
                <a:lnTo>
                  <a:pt x="697320" y="50799"/>
                </a:lnTo>
                <a:lnTo>
                  <a:pt x="1405940" y="50799"/>
                </a:lnTo>
                <a:lnTo>
                  <a:pt x="1418066" y="63499"/>
                </a:lnTo>
                <a:close/>
              </a:path>
              <a:path w="2103754" h="2095500">
                <a:moveTo>
                  <a:pt x="1454102" y="76199"/>
                </a:moveTo>
                <a:lnTo>
                  <a:pt x="649158" y="76199"/>
                </a:lnTo>
                <a:lnTo>
                  <a:pt x="661113" y="63499"/>
                </a:lnTo>
                <a:lnTo>
                  <a:pt x="1442147" y="63499"/>
                </a:lnTo>
                <a:lnTo>
                  <a:pt x="1454102" y="76199"/>
                </a:lnTo>
                <a:close/>
              </a:path>
              <a:path w="2103754" h="2095500">
                <a:moveTo>
                  <a:pt x="1477826" y="88899"/>
                </a:moveTo>
                <a:lnTo>
                  <a:pt x="625434" y="88899"/>
                </a:lnTo>
                <a:lnTo>
                  <a:pt x="637264" y="76199"/>
                </a:lnTo>
                <a:lnTo>
                  <a:pt x="1465996" y="76199"/>
                </a:lnTo>
                <a:lnTo>
                  <a:pt x="1477826" y="88899"/>
                </a:lnTo>
                <a:close/>
              </a:path>
              <a:path w="2103754" h="2095500">
                <a:moveTo>
                  <a:pt x="1512928" y="101599"/>
                </a:moveTo>
                <a:lnTo>
                  <a:pt x="590332" y="101599"/>
                </a:lnTo>
                <a:lnTo>
                  <a:pt x="601966" y="88899"/>
                </a:lnTo>
                <a:lnTo>
                  <a:pt x="1501294" y="88899"/>
                </a:lnTo>
                <a:lnTo>
                  <a:pt x="1512928" y="101599"/>
                </a:lnTo>
                <a:close/>
              </a:path>
              <a:path w="2103754" h="2095500">
                <a:moveTo>
                  <a:pt x="1535982" y="114299"/>
                </a:moveTo>
                <a:lnTo>
                  <a:pt x="567278" y="114299"/>
                </a:lnTo>
                <a:lnTo>
                  <a:pt x="578769" y="101599"/>
                </a:lnTo>
                <a:lnTo>
                  <a:pt x="1524491" y="101599"/>
                </a:lnTo>
                <a:lnTo>
                  <a:pt x="1535982" y="114299"/>
                </a:lnTo>
                <a:close/>
              </a:path>
              <a:path w="2103754" h="2095500">
                <a:moveTo>
                  <a:pt x="1558748" y="126999"/>
                </a:moveTo>
                <a:lnTo>
                  <a:pt x="544512" y="126999"/>
                </a:lnTo>
                <a:lnTo>
                  <a:pt x="555858" y="114299"/>
                </a:lnTo>
                <a:lnTo>
                  <a:pt x="1547403" y="114299"/>
                </a:lnTo>
                <a:lnTo>
                  <a:pt x="1558748" y="126999"/>
                </a:lnTo>
                <a:close/>
              </a:path>
              <a:path w="2103754" h="2095500">
                <a:moveTo>
                  <a:pt x="1581205" y="139699"/>
                </a:moveTo>
                <a:lnTo>
                  <a:pt x="522055" y="139699"/>
                </a:lnTo>
                <a:lnTo>
                  <a:pt x="533244" y="126999"/>
                </a:lnTo>
                <a:lnTo>
                  <a:pt x="1570016" y="126999"/>
                </a:lnTo>
                <a:lnTo>
                  <a:pt x="1581205" y="139699"/>
                </a:lnTo>
                <a:close/>
              </a:path>
              <a:path w="2103754" h="2095500">
                <a:moveTo>
                  <a:pt x="1603347" y="152399"/>
                </a:moveTo>
                <a:lnTo>
                  <a:pt x="499913" y="152399"/>
                </a:lnTo>
                <a:lnTo>
                  <a:pt x="510943" y="139699"/>
                </a:lnTo>
                <a:lnTo>
                  <a:pt x="1592317" y="139699"/>
                </a:lnTo>
                <a:lnTo>
                  <a:pt x="1603347" y="152399"/>
                </a:lnTo>
                <a:close/>
              </a:path>
              <a:path w="2103754" h="2095500">
                <a:moveTo>
                  <a:pt x="1625153" y="165099"/>
                </a:moveTo>
                <a:lnTo>
                  <a:pt x="478107" y="165099"/>
                </a:lnTo>
                <a:lnTo>
                  <a:pt x="488968" y="152399"/>
                </a:lnTo>
                <a:lnTo>
                  <a:pt x="1614292" y="152399"/>
                </a:lnTo>
                <a:lnTo>
                  <a:pt x="1625153" y="165099"/>
                </a:lnTo>
                <a:close/>
              </a:path>
              <a:path w="2103754" h="2095500">
                <a:moveTo>
                  <a:pt x="1657213" y="190499"/>
                </a:moveTo>
                <a:lnTo>
                  <a:pt x="446047" y="190499"/>
                </a:lnTo>
                <a:lnTo>
                  <a:pt x="456644" y="177799"/>
                </a:lnTo>
                <a:lnTo>
                  <a:pt x="467331" y="165099"/>
                </a:lnTo>
                <a:lnTo>
                  <a:pt x="1635929" y="165099"/>
                </a:lnTo>
                <a:lnTo>
                  <a:pt x="1646617" y="177799"/>
                </a:lnTo>
                <a:lnTo>
                  <a:pt x="1657213" y="190499"/>
                </a:lnTo>
                <a:close/>
              </a:path>
              <a:path w="2103754" h="2095500">
                <a:moveTo>
                  <a:pt x="1678133" y="203199"/>
                </a:moveTo>
                <a:lnTo>
                  <a:pt x="425127" y="203199"/>
                </a:lnTo>
                <a:lnTo>
                  <a:pt x="435541" y="190499"/>
                </a:lnTo>
                <a:lnTo>
                  <a:pt x="1667719" y="190499"/>
                </a:lnTo>
                <a:lnTo>
                  <a:pt x="1678133" y="203199"/>
                </a:lnTo>
                <a:close/>
              </a:path>
              <a:path w="2103754" h="2095500">
                <a:moveTo>
                  <a:pt x="1708800" y="228599"/>
                </a:moveTo>
                <a:lnTo>
                  <a:pt x="394460" y="228599"/>
                </a:lnTo>
                <a:lnTo>
                  <a:pt x="404585" y="215899"/>
                </a:lnTo>
                <a:lnTo>
                  <a:pt x="414807" y="203199"/>
                </a:lnTo>
                <a:lnTo>
                  <a:pt x="1688453" y="203199"/>
                </a:lnTo>
                <a:lnTo>
                  <a:pt x="1698675" y="215899"/>
                </a:lnTo>
                <a:lnTo>
                  <a:pt x="1708800" y="228599"/>
                </a:lnTo>
                <a:close/>
              </a:path>
              <a:path w="2103754" h="2095500">
                <a:moveTo>
                  <a:pt x="1738578" y="253999"/>
                </a:moveTo>
                <a:lnTo>
                  <a:pt x="364682" y="253999"/>
                </a:lnTo>
                <a:lnTo>
                  <a:pt x="374505" y="241299"/>
                </a:lnTo>
                <a:lnTo>
                  <a:pt x="384432" y="228599"/>
                </a:lnTo>
                <a:lnTo>
                  <a:pt x="1718828" y="228599"/>
                </a:lnTo>
                <a:lnTo>
                  <a:pt x="1728755" y="241299"/>
                </a:lnTo>
                <a:lnTo>
                  <a:pt x="1738578" y="253999"/>
                </a:lnTo>
                <a:close/>
              </a:path>
              <a:path w="2103754" h="2095500">
                <a:moveTo>
                  <a:pt x="1767425" y="279399"/>
                </a:moveTo>
                <a:lnTo>
                  <a:pt x="335835" y="279399"/>
                </a:lnTo>
                <a:lnTo>
                  <a:pt x="345345" y="266699"/>
                </a:lnTo>
                <a:lnTo>
                  <a:pt x="354962" y="253999"/>
                </a:lnTo>
                <a:lnTo>
                  <a:pt x="1748299" y="253999"/>
                </a:lnTo>
                <a:lnTo>
                  <a:pt x="1757915" y="266699"/>
                </a:lnTo>
                <a:lnTo>
                  <a:pt x="1767425" y="279399"/>
                </a:lnTo>
                <a:close/>
              </a:path>
              <a:path w="2103754" h="2095500">
                <a:moveTo>
                  <a:pt x="1795301" y="304799"/>
                </a:moveTo>
                <a:lnTo>
                  <a:pt x="307959" y="304799"/>
                </a:lnTo>
                <a:lnTo>
                  <a:pt x="317142" y="292099"/>
                </a:lnTo>
                <a:lnTo>
                  <a:pt x="326434" y="279399"/>
                </a:lnTo>
                <a:lnTo>
                  <a:pt x="1776827" y="279399"/>
                </a:lnTo>
                <a:lnTo>
                  <a:pt x="1786118" y="292099"/>
                </a:lnTo>
                <a:lnTo>
                  <a:pt x="1795301" y="304799"/>
                </a:lnTo>
                <a:close/>
              </a:path>
              <a:path w="2103754" h="2095500">
                <a:moveTo>
                  <a:pt x="1830895" y="342899"/>
                </a:moveTo>
                <a:lnTo>
                  <a:pt x="272365" y="342899"/>
                </a:lnTo>
                <a:lnTo>
                  <a:pt x="281091" y="330199"/>
                </a:lnTo>
                <a:lnTo>
                  <a:pt x="289932" y="317499"/>
                </a:lnTo>
                <a:lnTo>
                  <a:pt x="298888" y="304799"/>
                </a:lnTo>
                <a:lnTo>
                  <a:pt x="1804372" y="304799"/>
                </a:lnTo>
                <a:lnTo>
                  <a:pt x="1813328" y="317499"/>
                </a:lnTo>
                <a:lnTo>
                  <a:pt x="1822169" y="330199"/>
                </a:lnTo>
                <a:lnTo>
                  <a:pt x="1830895" y="342899"/>
                </a:lnTo>
                <a:close/>
              </a:path>
              <a:path w="2103754" h="2095500">
                <a:moveTo>
                  <a:pt x="1872740" y="393699"/>
                </a:moveTo>
                <a:lnTo>
                  <a:pt x="230520" y="393699"/>
                </a:lnTo>
                <a:lnTo>
                  <a:pt x="238647" y="380999"/>
                </a:lnTo>
                <a:lnTo>
                  <a:pt x="246897" y="368299"/>
                </a:lnTo>
                <a:lnTo>
                  <a:pt x="255266" y="355599"/>
                </a:lnTo>
                <a:lnTo>
                  <a:pt x="263755" y="342899"/>
                </a:lnTo>
                <a:lnTo>
                  <a:pt x="1839505" y="342899"/>
                </a:lnTo>
                <a:lnTo>
                  <a:pt x="1847994" y="355599"/>
                </a:lnTo>
                <a:lnTo>
                  <a:pt x="1856363" y="368299"/>
                </a:lnTo>
                <a:lnTo>
                  <a:pt x="1864613" y="380999"/>
                </a:lnTo>
                <a:lnTo>
                  <a:pt x="1872740" y="393699"/>
                </a:lnTo>
                <a:close/>
              </a:path>
              <a:path w="2103754" h="2095500">
                <a:moveTo>
                  <a:pt x="1911492" y="444499"/>
                </a:moveTo>
                <a:lnTo>
                  <a:pt x="191768" y="444499"/>
                </a:lnTo>
                <a:lnTo>
                  <a:pt x="199264" y="431799"/>
                </a:lnTo>
                <a:lnTo>
                  <a:pt x="206889" y="419099"/>
                </a:lnTo>
                <a:lnTo>
                  <a:pt x="214641" y="406399"/>
                </a:lnTo>
                <a:lnTo>
                  <a:pt x="222518" y="393699"/>
                </a:lnTo>
                <a:lnTo>
                  <a:pt x="1880742" y="393699"/>
                </a:lnTo>
                <a:lnTo>
                  <a:pt x="1888619" y="406399"/>
                </a:lnTo>
                <a:lnTo>
                  <a:pt x="1896371" y="419099"/>
                </a:lnTo>
                <a:lnTo>
                  <a:pt x="1903996" y="431799"/>
                </a:lnTo>
                <a:lnTo>
                  <a:pt x="1911492" y="444499"/>
                </a:lnTo>
                <a:close/>
              </a:path>
              <a:path w="2103754" h="2095500">
                <a:moveTo>
                  <a:pt x="1960279" y="520699"/>
                </a:moveTo>
                <a:lnTo>
                  <a:pt x="142981" y="520699"/>
                </a:lnTo>
                <a:lnTo>
                  <a:pt x="149549" y="507999"/>
                </a:lnTo>
                <a:lnTo>
                  <a:pt x="170060" y="469899"/>
                </a:lnTo>
                <a:lnTo>
                  <a:pt x="184402" y="444499"/>
                </a:lnTo>
                <a:lnTo>
                  <a:pt x="1918858" y="444499"/>
                </a:lnTo>
                <a:lnTo>
                  <a:pt x="1940171" y="482599"/>
                </a:lnTo>
                <a:lnTo>
                  <a:pt x="1960279" y="520699"/>
                </a:lnTo>
                <a:close/>
              </a:path>
              <a:path w="2103754" h="2095500">
                <a:moveTo>
                  <a:pt x="2032867" y="673099"/>
                </a:moveTo>
                <a:lnTo>
                  <a:pt x="70392" y="673099"/>
                </a:lnTo>
                <a:lnTo>
                  <a:pt x="75111" y="660399"/>
                </a:lnTo>
                <a:lnTo>
                  <a:pt x="90147" y="622299"/>
                </a:lnTo>
                <a:lnTo>
                  <a:pt x="106486" y="584199"/>
                </a:lnTo>
                <a:lnTo>
                  <a:pt x="124105" y="546099"/>
                </a:lnTo>
                <a:lnTo>
                  <a:pt x="136551" y="520699"/>
                </a:lnTo>
                <a:lnTo>
                  <a:pt x="1966709" y="520699"/>
                </a:lnTo>
                <a:lnTo>
                  <a:pt x="1985170" y="558799"/>
                </a:lnTo>
                <a:lnTo>
                  <a:pt x="2002364" y="596899"/>
                </a:lnTo>
                <a:lnTo>
                  <a:pt x="2018270" y="634999"/>
                </a:lnTo>
                <a:lnTo>
                  <a:pt x="2032867" y="673099"/>
                </a:lnTo>
                <a:close/>
              </a:path>
              <a:path w="2103754" h="2095500">
                <a:moveTo>
                  <a:pt x="1991043" y="1523999"/>
                </a:moveTo>
                <a:lnTo>
                  <a:pt x="112217" y="1523999"/>
                </a:lnTo>
                <a:lnTo>
                  <a:pt x="106486" y="1511299"/>
                </a:lnTo>
                <a:lnTo>
                  <a:pt x="90147" y="1473199"/>
                </a:lnTo>
                <a:lnTo>
                  <a:pt x="75111" y="1435099"/>
                </a:lnTo>
                <a:lnTo>
                  <a:pt x="61399" y="1396999"/>
                </a:lnTo>
                <a:lnTo>
                  <a:pt x="49029" y="1358899"/>
                </a:lnTo>
                <a:lnTo>
                  <a:pt x="38017" y="1320799"/>
                </a:lnTo>
                <a:lnTo>
                  <a:pt x="28379" y="1282699"/>
                </a:lnTo>
                <a:lnTo>
                  <a:pt x="20129" y="1244599"/>
                </a:lnTo>
                <a:lnTo>
                  <a:pt x="13276" y="1206499"/>
                </a:lnTo>
                <a:lnTo>
                  <a:pt x="7830" y="1168399"/>
                </a:lnTo>
                <a:lnTo>
                  <a:pt x="3798" y="1130299"/>
                </a:lnTo>
                <a:lnTo>
                  <a:pt x="1187" y="1092199"/>
                </a:lnTo>
                <a:lnTo>
                  <a:pt x="0" y="1054099"/>
                </a:lnTo>
                <a:lnTo>
                  <a:pt x="0" y="1028699"/>
                </a:lnTo>
                <a:lnTo>
                  <a:pt x="1187" y="990599"/>
                </a:lnTo>
                <a:lnTo>
                  <a:pt x="3798" y="952499"/>
                </a:lnTo>
                <a:lnTo>
                  <a:pt x="7830" y="914399"/>
                </a:lnTo>
                <a:lnTo>
                  <a:pt x="13276" y="876299"/>
                </a:lnTo>
                <a:lnTo>
                  <a:pt x="20129" y="838199"/>
                </a:lnTo>
                <a:lnTo>
                  <a:pt x="28379" y="800099"/>
                </a:lnTo>
                <a:lnTo>
                  <a:pt x="38017" y="761999"/>
                </a:lnTo>
                <a:lnTo>
                  <a:pt x="49029" y="723899"/>
                </a:lnTo>
                <a:lnTo>
                  <a:pt x="61399" y="685799"/>
                </a:lnTo>
                <a:lnTo>
                  <a:pt x="65822" y="673099"/>
                </a:lnTo>
                <a:lnTo>
                  <a:pt x="2037438" y="673099"/>
                </a:lnTo>
                <a:lnTo>
                  <a:pt x="2050258" y="711199"/>
                </a:lnTo>
                <a:lnTo>
                  <a:pt x="2061724" y="749299"/>
                </a:lnTo>
                <a:lnTo>
                  <a:pt x="2071821" y="787399"/>
                </a:lnTo>
                <a:lnTo>
                  <a:pt x="2080536" y="825499"/>
                </a:lnTo>
                <a:lnTo>
                  <a:pt x="2087856" y="863599"/>
                </a:lnTo>
                <a:lnTo>
                  <a:pt x="2093772" y="901699"/>
                </a:lnTo>
                <a:lnTo>
                  <a:pt x="2098276" y="939799"/>
                </a:lnTo>
                <a:lnTo>
                  <a:pt x="2101361" y="977899"/>
                </a:lnTo>
                <a:lnTo>
                  <a:pt x="2103023" y="1015999"/>
                </a:lnTo>
                <a:lnTo>
                  <a:pt x="2103261" y="1054099"/>
                </a:lnTo>
                <a:lnTo>
                  <a:pt x="2103023" y="1066799"/>
                </a:lnTo>
                <a:lnTo>
                  <a:pt x="2101361" y="1104899"/>
                </a:lnTo>
                <a:lnTo>
                  <a:pt x="2098276" y="1142999"/>
                </a:lnTo>
                <a:lnTo>
                  <a:pt x="2093772" y="1181099"/>
                </a:lnTo>
                <a:lnTo>
                  <a:pt x="2087856" y="1219199"/>
                </a:lnTo>
                <a:lnTo>
                  <a:pt x="2080536" y="1257299"/>
                </a:lnTo>
                <a:lnTo>
                  <a:pt x="2071821" y="1295399"/>
                </a:lnTo>
                <a:lnTo>
                  <a:pt x="2061725" y="1333499"/>
                </a:lnTo>
                <a:lnTo>
                  <a:pt x="2050258" y="1371599"/>
                </a:lnTo>
                <a:lnTo>
                  <a:pt x="2037438" y="1409699"/>
                </a:lnTo>
                <a:lnTo>
                  <a:pt x="2023283" y="1447799"/>
                </a:lnTo>
                <a:lnTo>
                  <a:pt x="2007811" y="1485899"/>
                </a:lnTo>
                <a:lnTo>
                  <a:pt x="1991043" y="1523999"/>
                </a:lnTo>
                <a:close/>
              </a:path>
              <a:path w="2103754" h="2095500">
                <a:moveTo>
                  <a:pt x="1940171" y="1612899"/>
                </a:moveTo>
                <a:lnTo>
                  <a:pt x="163089" y="1612899"/>
                </a:lnTo>
                <a:lnTo>
                  <a:pt x="156252" y="1600199"/>
                </a:lnTo>
                <a:lnTo>
                  <a:pt x="136551" y="1562099"/>
                </a:lnTo>
                <a:lnTo>
                  <a:pt x="118090" y="1523999"/>
                </a:lnTo>
                <a:lnTo>
                  <a:pt x="1985170" y="1523999"/>
                </a:lnTo>
                <a:lnTo>
                  <a:pt x="1966709" y="1562099"/>
                </a:lnTo>
                <a:lnTo>
                  <a:pt x="1947008" y="1600199"/>
                </a:lnTo>
                <a:lnTo>
                  <a:pt x="1940171" y="1612899"/>
                </a:lnTo>
                <a:close/>
              </a:path>
              <a:path w="2103754" h="2095500">
                <a:moveTo>
                  <a:pt x="1896371" y="1676399"/>
                </a:moveTo>
                <a:lnTo>
                  <a:pt x="206889" y="1676399"/>
                </a:lnTo>
                <a:lnTo>
                  <a:pt x="199264" y="1663699"/>
                </a:lnTo>
                <a:lnTo>
                  <a:pt x="191768" y="1650999"/>
                </a:lnTo>
                <a:lnTo>
                  <a:pt x="184402" y="1638299"/>
                </a:lnTo>
                <a:lnTo>
                  <a:pt x="177165" y="1625599"/>
                </a:lnTo>
                <a:lnTo>
                  <a:pt x="170060" y="1612899"/>
                </a:lnTo>
                <a:lnTo>
                  <a:pt x="1933200" y="1612899"/>
                </a:lnTo>
                <a:lnTo>
                  <a:pt x="1911492" y="1650999"/>
                </a:lnTo>
                <a:lnTo>
                  <a:pt x="1896371" y="1676399"/>
                </a:lnTo>
                <a:close/>
              </a:path>
              <a:path w="2103754" h="2095500">
                <a:moveTo>
                  <a:pt x="1856363" y="1727199"/>
                </a:moveTo>
                <a:lnTo>
                  <a:pt x="246897" y="1727199"/>
                </a:lnTo>
                <a:lnTo>
                  <a:pt x="238647" y="1714499"/>
                </a:lnTo>
                <a:lnTo>
                  <a:pt x="230520" y="1701799"/>
                </a:lnTo>
                <a:lnTo>
                  <a:pt x="222518" y="1689099"/>
                </a:lnTo>
                <a:lnTo>
                  <a:pt x="214641" y="1676399"/>
                </a:lnTo>
                <a:lnTo>
                  <a:pt x="1888619" y="1676399"/>
                </a:lnTo>
                <a:lnTo>
                  <a:pt x="1880742" y="1689099"/>
                </a:lnTo>
                <a:lnTo>
                  <a:pt x="1872740" y="1701799"/>
                </a:lnTo>
                <a:lnTo>
                  <a:pt x="1864613" y="1714499"/>
                </a:lnTo>
                <a:lnTo>
                  <a:pt x="1856363" y="1727199"/>
                </a:lnTo>
                <a:close/>
              </a:path>
              <a:path w="2103754" h="2095500">
                <a:moveTo>
                  <a:pt x="1822169" y="1765299"/>
                </a:moveTo>
                <a:lnTo>
                  <a:pt x="281091" y="1765299"/>
                </a:lnTo>
                <a:lnTo>
                  <a:pt x="272365" y="1752599"/>
                </a:lnTo>
                <a:lnTo>
                  <a:pt x="263755" y="1739899"/>
                </a:lnTo>
                <a:lnTo>
                  <a:pt x="255266" y="1727199"/>
                </a:lnTo>
                <a:lnTo>
                  <a:pt x="1847994" y="1727199"/>
                </a:lnTo>
                <a:lnTo>
                  <a:pt x="1839505" y="1739899"/>
                </a:lnTo>
                <a:lnTo>
                  <a:pt x="1830895" y="1752599"/>
                </a:lnTo>
                <a:lnTo>
                  <a:pt x="1822169" y="1765299"/>
                </a:lnTo>
                <a:close/>
              </a:path>
              <a:path w="2103754" h="2095500">
                <a:moveTo>
                  <a:pt x="1786118" y="1803399"/>
                </a:moveTo>
                <a:lnTo>
                  <a:pt x="317142" y="1803399"/>
                </a:lnTo>
                <a:lnTo>
                  <a:pt x="307959" y="1790699"/>
                </a:lnTo>
                <a:lnTo>
                  <a:pt x="298888" y="1777999"/>
                </a:lnTo>
                <a:lnTo>
                  <a:pt x="289932" y="1765299"/>
                </a:lnTo>
                <a:lnTo>
                  <a:pt x="1813328" y="1765299"/>
                </a:lnTo>
                <a:lnTo>
                  <a:pt x="1804372" y="1777999"/>
                </a:lnTo>
                <a:lnTo>
                  <a:pt x="1795301" y="1790699"/>
                </a:lnTo>
                <a:lnTo>
                  <a:pt x="1786118" y="1803399"/>
                </a:lnTo>
                <a:close/>
              </a:path>
              <a:path w="2103754" h="2095500">
                <a:moveTo>
                  <a:pt x="1757915" y="1828799"/>
                </a:moveTo>
                <a:lnTo>
                  <a:pt x="345345" y="1828799"/>
                </a:lnTo>
                <a:lnTo>
                  <a:pt x="335835" y="1816099"/>
                </a:lnTo>
                <a:lnTo>
                  <a:pt x="326434" y="1803399"/>
                </a:lnTo>
                <a:lnTo>
                  <a:pt x="1776827" y="1803399"/>
                </a:lnTo>
                <a:lnTo>
                  <a:pt x="1767425" y="1816099"/>
                </a:lnTo>
                <a:lnTo>
                  <a:pt x="1757915" y="1828799"/>
                </a:lnTo>
                <a:close/>
              </a:path>
              <a:path w="2103754" h="2095500">
                <a:moveTo>
                  <a:pt x="1728755" y="1854199"/>
                </a:moveTo>
                <a:lnTo>
                  <a:pt x="374505" y="1854199"/>
                </a:lnTo>
                <a:lnTo>
                  <a:pt x="364682" y="1841499"/>
                </a:lnTo>
                <a:lnTo>
                  <a:pt x="354962" y="1828799"/>
                </a:lnTo>
                <a:lnTo>
                  <a:pt x="1748299" y="1828799"/>
                </a:lnTo>
                <a:lnTo>
                  <a:pt x="1738578" y="1841499"/>
                </a:lnTo>
                <a:lnTo>
                  <a:pt x="1728755" y="1854199"/>
                </a:lnTo>
                <a:close/>
              </a:path>
              <a:path w="2103754" h="2095500">
                <a:moveTo>
                  <a:pt x="1698675" y="1879599"/>
                </a:moveTo>
                <a:lnTo>
                  <a:pt x="404585" y="1879599"/>
                </a:lnTo>
                <a:lnTo>
                  <a:pt x="394460" y="1866899"/>
                </a:lnTo>
                <a:lnTo>
                  <a:pt x="384432" y="1854199"/>
                </a:lnTo>
                <a:lnTo>
                  <a:pt x="1718828" y="1854199"/>
                </a:lnTo>
                <a:lnTo>
                  <a:pt x="1708800" y="1866899"/>
                </a:lnTo>
                <a:lnTo>
                  <a:pt x="1698675" y="1879599"/>
                </a:lnTo>
                <a:close/>
              </a:path>
              <a:path w="2103754" h="2095500">
                <a:moveTo>
                  <a:pt x="1678133" y="1892299"/>
                </a:moveTo>
                <a:lnTo>
                  <a:pt x="425127" y="1892299"/>
                </a:lnTo>
                <a:lnTo>
                  <a:pt x="414807" y="1879599"/>
                </a:lnTo>
                <a:lnTo>
                  <a:pt x="1688453" y="1879599"/>
                </a:lnTo>
                <a:lnTo>
                  <a:pt x="1678133" y="1892299"/>
                </a:lnTo>
                <a:close/>
              </a:path>
              <a:path w="2103754" h="2095500">
                <a:moveTo>
                  <a:pt x="1646617" y="1917699"/>
                </a:moveTo>
                <a:lnTo>
                  <a:pt x="456644" y="1917699"/>
                </a:lnTo>
                <a:lnTo>
                  <a:pt x="446047" y="1904999"/>
                </a:lnTo>
                <a:lnTo>
                  <a:pt x="435541" y="1892299"/>
                </a:lnTo>
                <a:lnTo>
                  <a:pt x="1667719" y="1892299"/>
                </a:lnTo>
                <a:lnTo>
                  <a:pt x="1657213" y="1904999"/>
                </a:lnTo>
                <a:lnTo>
                  <a:pt x="1646617" y="1917699"/>
                </a:lnTo>
                <a:close/>
              </a:path>
              <a:path w="2103754" h="2095500">
                <a:moveTo>
                  <a:pt x="1625153" y="1930399"/>
                </a:moveTo>
                <a:lnTo>
                  <a:pt x="478107" y="1930399"/>
                </a:lnTo>
                <a:lnTo>
                  <a:pt x="467331" y="1917699"/>
                </a:lnTo>
                <a:lnTo>
                  <a:pt x="1635929" y="1917699"/>
                </a:lnTo>
                <a:lnTo>
                  <a:pt x="1625153" y="1930399"/>
                </a:lnTo>
                <a:close/>
              </a:path>
              <a:path w="2103754" h="2095500">
                <a:moveTo>
                  <a:pt x="1603347" y="1943099"/>
                </a:moveTo>
                <a:lnTo>
                  <a:pt x="499913" y="1943099"/>
                </a:lnTo>
                <a:lnTo>
                  <a:pt x="488968" y="1930399"/>
                </a:lnTo>
                <a:lnTo>
                  <a:pt x="1614292" y="1930399"/>
                </a:lnTo>
                <a:lnTo>
                  <a:pt x="1603347" y="1943099"/>
                </a:lnTo>
                <a:close/>
              </a:path>
              <a:path w="2103754" h="2095500">
                <a:moveTo>
                  <a:pt x="1581205" y="1955799"/>
                </a:moveTo>
                <a:lnTo>
                  <a:pt x="522055" y="1955799"/>
                </a:lnTo>
                <a:lnTo>
                  <a:pt x="510943" y="1943099"/>
                </a:lnTo>
                <a:lnTo>
                  <a:pt x="1592317" y="1943099"/>
                </a:lnTo>
                <a:lnTo>
                  <a:pt x="1581205" y="1955799"/>
                </a:lnTo>
                <a:close/>
              </a:path>
              <a:path w="2103754" h="2095500">
                <a:moveTo>
                  <a:pt x="1558748" y="1968499"/>
                </a:moveTo>
                <a:lnTo>
                  <a:pt x="544512" y="1968499"/>
                </a:lnTo>
                <a:lnTo>
                  <a:pt x="533244" y="1955799"/>
                </a:lnTo>
                <a:lnTo>
                  <a:pt x="1570016" y="1955799"/>
                </a:lnTo>
                <a:lnTo>
                  <a:pt x="1558748" y="1968499"/>
                </a:lnTo>
                <a:close/>
              </a:path>
              <a:path w="2103754" h="2095500">
                <a:moveTo>
                  <a:pt x="1535982" y="1981199"/>
                </a:moveTo>
                <a:lnTo>
                  <a:pt x="567278" y="1981199"/>
                </a:lnTo>
                <a:lnTo>
                  <a:pt x="555858" y="1968499"/>
                </a:lnTo>
                <a:lnTo>
                  <a:pt x="1547403" y="1968499"/>
                </a:lnTo>
                <a:lnTo>
                  <a:pt x="1535982" y="1981199"/>
                </a:lnTo>
                <a:close/>
              </a:path>
              <a:path w="2103754" h="2095500">
                <a:moveTo>
                  <a:pt x="1512928" y="1993899"/>
                </a:moveTo>
                <a:lnTo>
                  <a:pt x="590332" y="1993899"/>
                </a:lnTo>
                <a:lnTo>
                  <a:pt x="578769" y="1981199"/>
                </a:lnTo>
                <a:lnTo>
                  <a:pt x="1524491" y="1981199"/>
                </a:lnTo>
                <a:lnTo>
                  <a:pt x="1512928" y="1993899"/>
                </a:lnTo>
                <a:close/>
              </a:path>
              <a:path w="2103754" h="2095500">
                <a:moveTo>
                  <a:pt x="1489592" y="2006599"/>
                </a:moveTo>
                <a:lnTo>
                  <a:pt x="613668" y="2006599"/>
                </a:lnTo>
                <a:lnTo>
                  <a:pt x="601966" y="1993899"/>
                </a:lnTo>
                <a:lnTo>
                  <a:pt x="1501294" y="1993899"/>
                </a:lnTo>
                <a:lnTo>
                  <a:pt x="1489592" y="2006599"/>
                </a:lnTo>
                <a:close/>
              </a:path>
              <a:path w="2103754" h="2095500">
                <a:moveTo>
                  <a:pt x="1454102" y="2019299"/>
                </a:moveTo>
                <a:lnTo>
                  <a:pt x="649158" y="2019299"/>
                </a:lnTo>
                <a:lnTo>
                  <a:pt x="637264" y="2006599"/>
                </a:lnTo>
                <a:lnTo>
                  <a:pt x="1465996" y="2006599"/>
                </a:lnTo>
                <a:lnTo>
                  <a:pt x="1454102" y="2019299"/>
                </a:lnTo>
                <a:close/>
              </a:path>
              <a:path w="2103754" h="2095500">
                <a:moveTo>
                  <a:pt x="1430135" y="2031999"/>
                </a:moveTo>
                <a:lnTo>
                  <a:pt x="673125" y="2031999"/>
                </a:lnTo>
                <a:lnTo>
                  <a:pt x="661113" y="2019299"/>
                </a:lnTo>
                <a:lnTo>
                  <a:pt x="1442147" y="2019299"/>
                </a:lnTo>
                <a:lnTo>
                  <a:pt x="1430135" y="2031999"/>
                </a:lnTo>
                <a:close/>
              </a:path>
              <a:path w="2103754" h="2095500">
                <a:moveTo>
                  <a:pt x="1393761" y="2044699"/>
                </a:moveTo>
                <a:lnTo>
                  <a:pt x="709499" y="2044699"/>
                </a:lnTo>
                <a:lnTo>
                  <a:pt x="697320" y="2031999"/>
                </a:lnTo>
                <a:lnTo>
                  <a:pt x="1405940" y="2031999"/>
                </a:lnTo>
                <a:lnTo>
                  <a:pt x="1393761" y="2044699"/>
                </a:lnTo>
                <a:close/>
              </a:path>
              <a:path w="2103754" h="2095500">
                <a:moveTo>
                  <a:pt x="1356925" y="2057399"/>
                </a:moveTo>
                <a:lnTo>
                  <a:pt x="746335" y="2057399"/>
                </a:lnTo>
                <a:lnTo>
                  <a:pt x="734007" y="2044699"/>
                </a:lnTo>
                <a:lnTo>
                  <a:pt x="1369254" y="2044699"/>
                </a:lnTo>
                <a:lnTo>
                  <a:pt x="1356925" y="2057399"/>
                </a:lnTo>
                <a:close/>
              </a:path>
              <a:path w="2103754" h="2095500">
                <a:moveTo>
                  <a:pt x="1307175" y="2070099"/>
                </a:moveTo>
                <a:lnTo>
                  <a:pt x="796085" y="2070099"/>
                </a:lnTo>
                <a:lnTo>
                  <a:pt x="783584" y="2057399"/>
                </a:lnTo>
                <a:lnTo>
                  <a:pt x="1319676" y="2057399"/>
                </a:lnTo>
                <a:lnTo>
                  <a:pt x="1307175" y="2070099"/>
                </a:lnTo>
                <a:close/>
              </a:path>
              <a:path w="2103754" h="2095500">
                <a:moveTo>
                  <a:pt x="1256808" y="2082799"/>
                </a:moveTo>
                <a:lnTo>
                  <a:pt x="846452" y="2082799"/>
                </a:lnTo>
                <a:lnTo>
                  <a:pt x="833808" y="2070099"/>
                </a:lnTo>
                <a:lnTo>
                  <a:pt x="1269452" y="2070099"/>
                </a:lnTo>
                <a:lnTo>
                  <a:pt x="1256808" y="2082799"/>
                </a:lnTo>
                <a:close/>
              </a:path>
              <a:path w="2103754" h="2095500">
                <a:moveTo>
                  <a:pt x="1180371" y="2095499"/>
                </a:moveTo>
                <a:lnTo>
                  <a:pt x="922890" y="2095499"/>
                </a:lnTo>
                <a:lnTo>
                  <a:pt x="910091" y="2082799"/>
                </a:lnTo>
                <a:lnTo>
                  <a:pt x="1193169" y="2082799"/>
                </a:lnTo>
                <a:lnTo>
                  <a:pt x="1180371" y="2095499"/>
                </a:lnTo>
                <a:close/>
              </a:path>
            </a:pathLst>
          </a:custGeom>
          <a:solidFill>
            <a:srgbClr val="FFB92F"/>
          </a:solidFill>
        </p:spPr>
        <p:txBody>
          <a:bodyPr wrap="square" lIns="0" tIns="0" rIns="0" bIns="0" rtlCol="0"/>
          <a:lstStyle/>
          <a:p>
            <a:endParaRPr/>
          </a:p>
        </p:txBody>
      </p:sp>
      <p:sp>
        <p:nvSpPr>
          <p:cNvPr id="8" name="object 8"/>
          <p:cNvSpPr/>
          <p:nvPr/>
        </p:nvSpPr>
        <p:spPr>
          <a:xfrm>
            <a:off x="4336601" y="4753777"/>
            <a:ext cx="1265555" cy="1264920"/>
          </a:xfrm>
          <a:custGeom>
            <a:avLst/>
            <a:gdLst/>
            <a:ahLst/>
            <a:cxnLst/>
            <a:rect l="l" t="t" r="r" b="b"/>
            <a:pathLst>
              <a:path w="1265554" h="1264920">
                <a:moveTo>
                  <a:pt x="648139" y="1264919"/>
                </a:moveTo>
                <a:lnTo>
                  <a:pt x="617080" y="1264919"/>
                </a:lnTo>
                <a:lnTo>
                  <a:pt x="555167" y="1259839"/>
                </a:lnTo>
                <a:lnTo>
                  <a:pt x="493999" y="1249679"/>
                </a:lnTo>
                <a:lnTo>
                  <a:pt x="463889" y="1242059"/>
                </a:lnTo>
                <a:lnTo>
                  <a:pt x="448972" y="1236979"/>
                </a:lnTo>
                <a:lnTo>
                  <a:pt x="434167" y="1233169"/>
                </a:lnTo>
                <a:lnTo>
                  <a:pt x="419489" y="1228089"/>
                </a:lnTo>
                <a:lnTo>
                  <a:pt x="404940" y="1221739"/>
                </a:lnTo>
                <a:lnTo>
                  <a:pt x="390520" y="1216659"/>
                </a:lnTo>
                <a:lnTo>
                  <a:pt x="348185" y="1197609"/>
                </a:lnTo>
                <a:lnTo>
                  <a:pt x="334399" y="1189989"/>
                </a:lnTo>
                <a:lnTo>
                  <a:pt x="307383" y="1174749"/>
                </a:lnTo>
                <a:lnTo>
                  <a:pt x="294168" y="1165859"/>
                </a:lnTo>
                <a:lnTo>
                  <a:pt x="281150" y="1158239"/>
                </a:lnTo>
                <a:lnTo>
                  <a:pt x="268343" y="1149349"/>
                </a:lnTo>
                <a:lnTo>
                  <a:pt x="255764" y="1140459"/>
                </a:lnTo>
                <a:lnTo>
                  <a:pt x="243411" y="1130299"/>
                </a:lnTo>
                <a:lnTo>
                  <a:pt x="231286" y="1121409"/>
                </a:lnTo>
                <a:lnTo>
                  <a:pt x="219402" y="1111249"/>
                </a:lnTo>
                <a:lnTo>
                  <a:pt x="207774" y="1101089"/>
                </a:lnTo>
                <a:lnTo>
                  <a:pt x="196402" y="1089659"/>
                </a:lnTo>
                <a:lnTo>
                  <a:pt x="185287" y="1079499"/>
                </a:lnTo>
                <a:lnTo>
                  <a:pt x="153594" y="1045209"/>
                </a:lnTo>
                <a:lnTo>
                  <a:pt x="124492" y="1008379"/>
                </a:lnTo>
                <a:lnTo>
                  <a:pt x="98144" y="970279"/>
                </a:lnTo>
                <a:lnTo>
                  <a:pt x="74697" y="929639"/>
                </a:lnTo>
                <a:lnTo>
                  <a:pt x="67545" y="916939"/>
                </a:lnTo>
                <a:lnTo>
                  <a:pt x="60736" y="902969"/>
                </a:lnTo>
                <a:lnTo>
                  <a:pt x="54273" y="887729"/>
                </a:lnTo>
                <a:lnTo>
                  <a:pt x="48154" y="873759"/>
                </a:lnTo>
                <a:lnTo>
                  <a:pt x="42387" y="859789"/>
                </a:lnTo>
                <a:lnTo>
                  <a:pt x="36979" y="844549"/>
                </a:lnTo>
                <a:lnTo>
                  <a:pt x="31930" y="830579"/>
                </a:lnTo>
                <a:lnTo>
                  <a:pt x="18958" y="786129"/>
                </a:lnTo>
                <a:lnTo>
                  <a:pt x="9312" y="740409"/>
                </a:lnTo>
                <a:lnTo>
                  <a:pt x="3046" y="693419"/>
                </a:lnTo>
                <a:lnTo>
                  <a:pt x="190" y="647699"/>
                </a:lnTo>
                <a:lnTo>
                  <a:pt x="0" y="632459"/>
                </a:lnTo>
                <a:lnTo>
                  <a:pt x="190" y="615949"/>
                </a:lnTo>
                <a:lnTo>
                  <a:pt x="3046" y="570229"/>
                </a:lnTo>
                <a:lnTo>
                  <a:pt x="9312" y="523239"/>
                </a:lnTo>
                <a:lnTo>
                  <a:pt x="18958" y="478789"/>
                </a:lnTo>
                <a:lnTo>
                  <a:pt x="31930" y="433069"/>
                </a:lnTo>
                <a:lnTo>
                  <a:pt x="36979" y="419099"/>
                </a:lnTo>
                <a:lnTo>
                  <a:pt x="42387" y="403859"/>
                </a:lnTo>
                <a:lnTo>
                  <a:pt x="60736" y="361949"/>
                </a:lnTo>
                <a:lnTo>
                  <a:pt x="82186" y="320039"/>
                </a:lnTo>
                <a:lnTo>
                  <a:pt x="90001" y="307339"/>
                </a:lnTo>
                <a:lnTo>
                  <a:pt x="98144" y="293369"/>
                </a:lnTo>
                <a:lnTo>
                  <a:pt x="124492" y="255269"/>
                </a:lnTo>
                <a:lnTo>
                  <a:pt x="143595" y="231139"/>
                </a:lnTo>
                <a:lnTo>
                  <a:pt x="153594" y="218439"/>
                </a:lnTo>
                <a:lnTo>
                  <a:pt x="185287" y="184149"/>
                </a:lnTo>
                <a:lnTo>
                  <a:pt x="207774" y="163829"/>
                </a:lnTo>
                <a:lnTo>
                  <a:pt x="219402" y="152399"/>
                </a:lnTo>
                <a:lnTo>
                  <a:pt x="231286" y="143509"/>
                </a:lnTo>
                <a:lnTo>
                  <a:pt x="243411" y="133349"/>
                </a:lnTo>
                <a:lnTo>
                  <a:pt x="255764" y="124459"/>
                </a:lnTo>
                <a:lnTo>
                  <a:pt x="268343" y="114299"/>
                </a:lnTo>
                <a:lnTo>
                  <a:pt x="281150" y="105409"/>
                </a:lnTo>
                <a:lnTo>
                  <a:pt x="294168" y="97789"/>
                </a:lnTo>
                <a:lnTo>
                  <a:pt x="307383" y="88899"/>
                </a:lnTo>
                <a:lnTo>
                  <a:pt x="334399" y="73659"/>
                </a:lnTo>
                <a:lnTo>
                  <a:pt x="348185" y="67309"/>
                </a:lnTo>
                <a:lnTo>
                  <a:pt x="362134" y="59689"/>
                </a:lnTo>
                <a:lnTo>
                  <a:pt x="390520" y="46989"/>
                </a:lnTo>
                <a:lnTo>
                  <a:pt x="448972" y="26669"/>
                </a:lnTo>
                <a:lnTo>
                  <a:pt x="463889" y="22859"/>
                </a:lnTo>
                <a:lnTo>
                  <a:pt x="478898" y="17779"/>
                </a:lnTo>
                <a:lnTo>
                  <a:pt x="493999" y="15239"/>
                </a:lnTo>
                <a:lnTo>
                  <a:pt x="509193" y="11429"/>
                </a:lnTo>
                <a:lnTo>
                  <a:pt x="555167" y="3809"/>
                </a:lnTo>
                <a:lnTo>
                  <a:pt x="601569" y="0"/>
                </a:lnTo>
                <a:lnTo>
                  <a:pt x="663650" y="0"/>
                </a:lnTo>
                <a:lnTo>
                  <a:pt x="710052" y="3809"/>
                </a:lnTo>
                <a:lnTo>
                  <a:pt x="756025" y="11429"/>
                </a:lnTo>
                <a:lnTo>
                  <a:pt x="771220" y="15239"/>
                </a:lnTo>
                <a:lnTo>
                  <a:pt x="786321" y="17779"/>
                </a:lnTo>
                <a:lnTo>
                  <a:pt x="801330" y="22859"/>
                </a:lnTo>
                <a:lnTo>
                  <a:pt x="816246" y="26669"/>
                </a:lnTo>
                <a:lnTo>
                  <a:pt x="874699" y="46989"/>
                </a:lnTo>
                <a:lnTo>
                  <a:pt x="903085" y="59689"/>
                </a:lnTo>
                <a:lnTo>
                  <a:pt x="917034" y="67309"/>
                </a:lnTo>
                <a:lnTo>
                  <a:pt x="930820" y="73659"/>
                </a:lnTo>
                <a:lnTo>
                  <a:pt x="957836" y="88899"/>
                </a:lnTo>
                <a:lnTo>
                  <a:pt x="971050" y="97789"/>
                </a:lnTo>
                <a:lnTo>
                  <a:pt x="984069" y="105409"/>
                </a:lnTo>
                <a:lnTo>
                  <a:pt x="996875" y="114299"/>
                </a:lnTo>
                <a:lnTo>
                  <a:pt x="1009455" y="124459"/>
                </a:lnTo>
                <a:lnTo>
                  <a:pt x="1021807" y="133349"/>
                </a:lnTo>
                <a:lnTo>
                  <a:pt x="1033933" y="143509"/>
                </a:lnTo>
                <a:lnTo>
                  <a:pt x="1045817" y="152399"/>
                </a:lnTo>
                <a:lnTo>
                  <a:pt x="1057445" y="163829"/>
                </a:lnTo>
                <a:lnTo>
                  <a:pt x="1090779" y="195579"/>
                </a:lnTo>
                <a:lnTo>
                  <a:pt x="1121623" y="231139"/>
                </a:lnTo>
                <a:lnTo>
                  <a:pt x="1131328" y="242569"/>
                </a:lnTo>
                <a:lnTo>
                  <a:pt x="1158605" y="280669"/>
                </a:lnTo>
                <a:lnTo>
                  <a:pt x="1175217" y="307339"/>
                </a:lnTo>
                <a:lnTo>
                  <a:pt x="1183033" y="320039"/>
                </a:lnTo>
                <a:lnTo>
                  <a:pt x="1204482" y="361949"/>
                </a:lnTo>
                <a:lnTo>
                  <a:pt x="1222832" y="403859"/>
                </a:lnTo>
                <a:lnTo>
                  <a:pt x="1228240" y="419099"/>
                </a:lnTo>
                <a:lnTo>
                  <a:pt x="1233289" y="433069"/>
                </a:lnTo>
                <a:lnTo>
                  <a:pt x="1246261" y="478789"/>
                </a:lnTo>
                <a:lnTo>
                  <a:pt x="1255907" y="523239"/>
                </a:lnTo>
                <a:lnTo>
                  <a:pt x="1262173" y="570229"/>
                </a:lnTo>
                <a:lnTo>
                  <a:pt x="1265029" y="615949"/>
                </a:lnTo>
                <a:lnTo>
                  <a:pt x="1265219" y="632459"/>
                </a:lnTo>
                <a:lnTo>
                  <a:pt x="1265029" y="647699"/>
                </a:lnTo>
                <a:lnTo>
                  <a:pt x="1262173" y="693419"/>
                </a:lnTo>
                <a:lnTo>
                  <a:pt x="1255907" y="740409"/>
                </a:lnTo>
                <a:lnTo>
                  <a:pt x="1246261" y="786129"/>
                </a:lnTo>
                <a:lnTo>
                  <a:pt x="1233289" y="830579"/>
                </a:lnTo>
                <a:lnTo>
                  <a:pt x="1228240" y="844549"/>
                </a:lnTo>
                <a:lnTo>
                  <a:pt x="1222832" y="859789"/>
                </a:lnTo>
                <a:lnTo>
                  <a:pt x="1217065" y="873759"/>
                </a:lnTo>
                <a:lnTo>
                  <a:pt x="1210946" y="887729"/>
                </a:lnTo>
                <a:lnTo>
                  <a:pt x="1204482" y="902969"/>
                </a:lnTo>
                <a:lnTo>
                  <a:pt x="1197674" y="916939"/>
                </a:lnTo>
                <a:lnTo>
                  <a:pt x="1190522" y="929639"/>
                </a:lnTo>
                <a:lnTo>
                  <a:pt x="1183033" y="943609"/>
                </a:lnTo>
                <a:lnTo>
                  <a:pt x="1158605" y="982979"/>
                </a:lnTo>
                <a:lnTo>
                  <a:pt x="1131328" y="1021079"/>
                </a:lnTo>
                <a:lnTo>
                  <a:pt x="1101343" y="1056639"/>
                </a:lnTo>
                <a:lnTo>
                  <a:pt x="1068816" y="1089659"/>
                </a:lnTo>
                <a:lnTo>
                  <a:pt x="1057445" y="1101089"/>
                </a:lnTo>
                <a:lnTo>
                  <a:pt x="1045817" y="1111249"/>
                </a:lnTo>
                <a:lnTo>
                  <a:pt x="1033933" y="1121409"/>
                </a:lnTo>
                <a:lnTo>
                  <a:pt x="1021807" y="1130299"/>
                </a:lnTo>
                <a:lnTo>
                  <a:pt x="1009455" y="1140459"/>
                </a:lnTo>
                <a:lnTo>
                  <a:pt x="996875" y="1149349"/>
                </a:lnTo>
                <a:lnTo>
                  <a:pt x="984069" y="1158239"/>
                </a:lnTo>
                <a:lnTo>
                  <a:pt x="971050" y="1165859"/>
                </a:lnTo>
                <a:lnTo>
                  <a:pt x="957836" y="1174749"/>
                </a:lnTo>
                <a:lnTo>
                  <a:pt x="930820" y="1189989"/>
                </a:lnTo>
                <a:lnTo>
                  <a:pt x="917034" y="1197609"/>
                </a:lnTo>
                <a:lnTo>
                  <a:pt x="874699" y="1216659"/>
                </a:lnTo>
                <a:lnTo>
                  <a:pt x="860278" y="1221739"/>
                </a:lnTo>
                <a:lnTo>
                  <a:pt x="845729" y="1228089"/>
                </a:lnTo>
                <a:lnTo>
                  <a:pt x="831052" y="1233169"/>
                </a:lnTo>
                <a:lnTo>
                  <a:pt x="816246" y="1236979"/>
                </a:lnTo>
                <a:lnTo>
                  <a:pt x="801330" y="1242059"/>
                </a:lnTo>
                <a:lnTo>
                  <a:pt x="771220" y="1249679"/>
                </a:lnTo>
                <a:lnTo>
                  <a:pt x="710052" y="1259839"/>
                </a:lnTo>
                <a:lnTo>
                  <a:pt x="648139" y="1264919"/>
                </a:lnTo>
                <a:close/>
              </a:path>
            </a:pathLst>
          </a:custGeom>
          <a:solidFill>
            <a:srgbClr val="12328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FB92F"/>
          </a:solidFill>
        </p:spPr>
        <p:txBody>
          <a:bodyPr wrap="square" lIns="0" tIns="0" rIns="0" bIns="0" rtlCol="0"/>
          <a:lstStyle/>
          <a:p>
            <a:endParaRPr/>
          </a:p>
        </p:txBody>
      </p:sp>
      <p:sp>
        <p:nvSpPr>
          <p:cNvPr id="3" name="object 3"/>
          <p:cNvSpPr txBox="1">
            <a:spLocks noGrp="1"/>
          </p:cNvSpPr>
          <p:nvPr>
            <p:ph type="title"/>
          </p:nvPr>
        </p:nvSpPr>
        <p:spPr>
          <a:xfrm>
            <a:off x="785367" y="1915897"/>
            <a:ext cx="6927578" cy="4075475"/>
          </a:xfrm>
          <a:prstGeom prst="rect">
            <a:avLst/>
          </a:prstGeom>
        </p:spPr>
        <p:txBody>
          <a:bodyPr vert="horz" wrap="square" lIns="0" tIns="12700" rIns="0" bIns="0" rtlCol="0">
            <a:spAutoFit/>
          </a:bodyPr>
          <a:lstStyle/>
          <a:p>
            <a:pPr marL="12700" marR="5080">
              <a:lnSpc>
                <a:spcPct val="100000"/>
              </a:lnSpc>
              <a:spcBef>
                <a:spcPts val="100"/>
              </a:spcBef>
            </a:pPr>
            <a:r>
              <a:rPr lang="en-US" sz="2400" spc="-180" dirty="0">
                <a:solidFill>
                  <a:srgbClr val="123281"/>
                </a:solidFill>
              </a:rPr>
              <a:t>1) An user-friendly website.</a:t>
            </a:r>
            <a:br>
              <a:rPr lang="en-US" sz="2400" spc="-180" dirty="0">
                <a:solidFill>
                  <a:srgbClr val="123281"/>
                </a:solidFill>
              </a:rPr>
            </a:br>
            <a:r>
              <a:rPr lang="en-US" sz="2400" spc="-180" dirty="0">
                <a:solidFill>
                  <a:srgbClr val="123281"/>
                </a:solidFill>
              </a:rPr>
              <a:t>2) Helps people with financial crisis by distributing  the funds from government.</a:t>
            </a:r>
            <a:br>
              <a:rPr lang="en-US" sz="2400" spc="-180" dirty="0">
                <a:solidFill>
                  <a:srgbClr val="123281"/>
                </a:solidFill>
              </a:rPr>
            </a:br>
            <a:r>
              <a:rPr lang="en-US" sz="2400" spc="-180" dirty="0">
                <a:solidFill>
                  <a:srgbClr val="123281"/>
                </a:solidFill>
              </a:rPr>
              <a:t>3) Provides food to the people who need it.</a:t>
            </a:r>
            <a:br>
              <a:rPr lang="en-US" sz="2400" spc="-180" dirty="0">
                <a:solidFill>
                  <a:srgbClr val="123281"/>
                </a:solidFill>
              </a:rPr>
            </a:br>
            <a:r>
              <a:rPr lang="en-US" sz="2400" spc="-180" dirty="0">
                <a:solidFill>
                  <a:srgbClr val="123281"/>
                </a:solidFill>
              </a:rPr>
              <a:t>4) Provides shelter to people who need it.</a:t>
            </a:r>
            <a:br>
              <a:rPr lang="en-US" sz="2400" spc="-180" dirty="0">
                <a:solidFill>
                  <a:srgbClr val="123281"/>
                </a:solidFill>
              </a:rPr>
            </a:br>
            <a:r>
              <a:rPr lang="en-US" sz="2400" spc="-180" dirty="0">
                <a:solidFill>
                  <a:srgbClr val="123281"/>
                </a:solidFill>
              </a:rPr>
              <a:t>5) Provides medicine and masks to the people who need it.</a:t>
            </a:r>
            <a:br>
              <a:rPr lang="en-US" sz="2400" spc="-180" dirty="0">
                <a:solidFill>
                  <a:srgbClr val="123281"/>
                </a:solidFill>
              </a:rPr>
            </a:br>
            <a:br>
              <a:rPr lang="en-US" sz="2400" spc="-180" dirty="0">
                <a:solidFill>
                  <a:srgbClr val="123281"/>
                </a:solidFill>
              </a:rPr>
            </a:br>
            <a:br>
              <a:rPr lang="en-US" sz="2400" spc="-180" dirty="0">
                <a:solidFill>
                  <a:srgbClr val="123281"/>
                </a:solidFill>
              </a:rPr>
            </a:br>
            <a:br>
              <a:rPr lang="en-US" sz="2400" spc="-180" dirty="0">
                <a:solidFill>
                  <a:srgbClr val="123281"/>
                </a:solidFill>
              </a:rPr>
            </a:br>
            <a:endParaRPr sz="2400" spc="-180" dirty="0">
              <a:solidFill>
                <a:srgbClr val="123281"/>
              </a:solidFill>
            </a:endParaRPr>
          </a:p>
        </p:txBody>
      </p:sp>
      <p:sp>
        <p:nvSpPr>
          <p:cNvPr id="4" name="object 4"/>
          <p:cNvSpPr txBox="1"/>
          <p:nvPr/>
        </p:nvSpPr>
        <p:spPr>
          <a:xfrm>
            <a:off x="1016000" y="5883009"/>
            <a:ext cx="5157470" cy="2920671"/>
          </a:xfrm>
          <a:prstGeom prst="rect">
            <a:avLst/>
          </a:prstGeom>
        </p:spPr>
        <p:txBody>
          <a:bodyPr vert="horz" wrap="square" lIns="0" tIns="12065" rIns="0" bIns="0" rtlCol="0">
            <a:spAutoFit/>
          </a:bodyPr>
          <a:lstStyle/>
          <a:p>
            <a:pPr marL="12700">
              <a:lnSpc>
                <a:spcPct val="100000"/>
              </a:lnSpc>
              <a:spcBef>
                <a:spcPts val="95"/>
              </a:spcBef>
            </a:pPr>
            <a:r>
              <a:rPr lang="en-US" sz="2700" spc="40" dirty="0">
                <a:solidFill>
                  <a:srgbClr val="123281"/>
                </a:solidFill>
                <a:latin typeface="Lucida Sans Unicode"/>
                <a:cs typeface="Lucida Sans Unicode"/>
              </a:rPr>
              <a:t>This is a website which provides fund for the financial crisis facing people by distributing the government funds, along with food, medicine &amp; shelter requirements </a:t>
            </a:r>
            <a:endParaRPr sz="2700" dirty="0">
              <a:latin typeface="Lucida Sans Unicode"/>
              <a:cs typeface="Lucida Sans Unicode"/>
            </a:endParaRPr>
          </a:p>
        </p:txBody>
      </p:sp>
      <p:sp>
        <p:nvSpPr>
          <p:cNvPr id="5" name="object 5"/>
          <p:cNvSpPr/>
          <p:nvPr/>
        </p:nvSpPr>
        <p:spPr>
          <a:xfrm>
            <a:off x="9144284" y="1169877"/>
            <a:ext cx="8527407" cy="80899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686683" y="7822818"/>
            <a:ext cx="6099922" cy="246222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63463" y="0"/>
            <a:ext cx="5117915" cy="578591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4890300" y="1485901"/>
            <a:ext cx="1551305" cy="1549400"/>
          </a:xfrm>
          <a:custGeom>
            <a:avLst/>
            <a:gdLst/>
            <a:ahLst/>
            <a:cxnLst/>
            <a:rect l="l" t="t" r="r" b="b"/>
            <a:pathLst>
              <a:path w="1551305" h="1549400">
                <a:moveTo>
                  <a:pt x="926774" y="12700"/>
                </a:moveTo>
                <a:lnTo>
                  <a:pt x="624195" y="12700"/>
                </a:lnTo>
                <a:lnTo>
                  <a:pt x="642912" y="0"/>
                </a:lnTo>
                <a:lnTo>
                  <a:pt x="908057" y="0"/>
                </a:lnTo>
                <a:lnTo>
                  <a:pt x="926774" y="12700"/>
                </a:lnTo>
                <a:close/>
              </a:path>
              <a:path w="1551305" h="1549400">
                <a:moveTo>
                  <a:pt x="982311" y="25400"/>
                </a:moveTo>
                <a:lnTo>
                  <a:pt x="568658" y="25400"/>
                </a:lnTo>
                <a:lnTo>
                  <a:pt x="587057" y="12700"/>
                </a:lnTo>
                <a:lnTo>
                  <a:pt x="963912" y="12700"/>
                </a:lnTo>
                <a:lnTo>
                  <a:pt x="982311" y="25400"/>
                </a:lnTo>
                <a:close/>
              </a:path>
              <a:path w="1551305" h="1549400">
                <a:moveTo>
                  <a:pt x="1018745" y="38100"/>
                </a:moveTo>
                <a:lnTo>
                  <a:pt x="532223" y="38100"/>
                </a:lnTo>
                <a:lnTo>
                  <a:pt x="550373" y="25400"/>
                </a:lnTo>
                <a:lnTo>
                  <a:pt x="1000596" y="25400"/>
                </a:lnTo>
                <a:lnTo>
                  <a:pt x="1018745" y="38100"/>
                </a:lnTo>
                <a:close/>
              </a:path>
              <a:path w="1551305" h="1549400">
                <a:moveTo>
                  <a:pt x="1054572" y="50800"/>
                </a:moveTo>
                <a:lnTo>
                  <a:pt x="496396" y="50800"/>
                </a:lnTo>
                <a:lnTo>
                  <a:pt x="514231" y="38100"/>
                </a:lnTo>
                <a:lnTo>
                  <a:pt x="1036737" y="38100"/>
                </a:lnTo>
                <a:lnTo>
                  <a:pt x="1054572" y="50800"/>
                </a:lnTo>
                <a:close/>
              </a:path>
              <a:path w="1551305" h="1549400">
                <a:moveTo>
                  <a:pt x="1089748" y="63500"/>
                </a:moveTo>
                <a:lnTo>
                  <a:pt x="461220" y="63500"/>
                </a:lnTo>
                <a:lnTo>
                  <a:pt x="478719" y="50800"/>
                </a:lnTo>
                <a:lnTo>
                  <a:pt x="1072249" y="50800"/>
                </a:lnTo>
                <a:lnTo>
                  <a:pt x="1089748" y="63500"/>
                </a:lnTo>
                <a:close/>
              </a:path>
              <a:path w="1551305" h="1549400">
                <a:moveTo>
                  <a:pt x="1141045" y="88900"/>
                </a:moveTo>
                <a:lnTo>
                  <a:pt x="409923" y="88900"/>
                </a:lnTo>
                <a:lnTo>
                  <a:pt x="443922" y="63500"/>
                </a:lnTo>
                <a:lnTo>
                  <a:pt x="1107047" y="63500"/>
                </a:lnTo>
                <a:lnTo>
                  <a:pt x="1141045" y="88900"/>
                </a:lnTo>
                <a:close/>
              </a:path>
              <a:path w="1551305" h="1549400">
                <a:moveTo>
                  <a:pt x="1237441" y="152400"/>
                </a:moveTo>
                <a:lnTo>
                  <a:pt x="313528" y="152400"/>
                </a:lnTo>
                <a:lnTo>
                  <a:pt x="328949" y="139700"/>
                </a:lnTo>
                <a:lnTo>
                  <a:pt x="344648" y="127000"/>
                </a:lnTo>
                <a:lnTo>
                  <a:pt x="360606" y="114300"/>
                </a:lnTo>
                <a:lnTo>
                  <a:pt x="376805" y="101600"/>
                </a:lnTo>
                <a:lnTo>
                  <a:pt x="393244" y="88900"/>
                </a:lnTo>
                <a:lnTo>
                  <a:pt x="1157725" y="88900"/>
                </a:lnTo>
                <a:lnTo>
                  <a:pt x="1190362" y="114300"/>
                </a:lnTo>
                <a:lnTo>
                  <a:pt x="1222020" y="139700"/>
                </a:lnTo>
                <a:lnTo>
                  <a:pt x="1237441" y="152400"/>
                </a:lnTo>
                <a:close/>
              </a:path>
              <a:path w="1551305" h="1549400">
                <a:moveTo>
                  <a:pt x="1237441" y="1397000"/>
                </a:moveTo>
                <a:lnTo>
                  <a:pt x="313528" y="1397000"/>
                </a:lnTo>
                <a:lnTo>
                  <a:pt x="298386" y="1384300"/>
                </a:lnTo>
                <a:lnTo>
                  <a:pt x="268954" y="1358900"/>
                </a:lnTo>
                <a:lnTo>
                  <a:pt x="227134" y="1320800"/>
                </a:lnTo>
                <a:lnTo>
                  <a:pt x="188284" y="1270000"/>
                </a:lnTo>
                <a:lnTo>
                  <a:pt x="176026" y="1257300"/>
                </a:lnTo>
                <a:lnTo>
                  <a:pt x="164130" y="1244600"/>
                </a:lnTo>
                <a:lnTo>
                  <a:pt x="152609" y="1231900"/>
                </a:lnTo>
                <a:lnTo>
                  <a:pt x="141463" y="1219200"/>
                </a:lnTo>
                <a:lnTo>
                  <a:pt x="130692" y="1193800"/>
                </a:lnTo>
                <a:lnTo>
                  <a:pt x="120310" y="1181100"/>
                </a:lnTo>
                <a:lnTo>
                  <a:pt x="110328" y="1168400"/>
                </a:lnTo>
                <a:lnTo>
                  <a:pt x="100748" y="1155700"/>
                </a:lnTo>
                <a:lnTo>
                  <a:pt x="91568" y="1130300"/>
                </a:lnTo>
                <a:lnTo>
                  <a:pt x="82800" y="1117600"/>
                </a:lnTo>
                <a:lnTo>
                  <a:pt x="74454" y="1104900"/>
                </a:lnTo>
                <a:lnTo>
                  <a:pt x="66531" y="1079500"/>
                </a:lnTo>
                <a:lnTo>
                  <a:pt x="59030" y="1066800"/>
                </a:lnTo>
                <a:lnTo>
                  <a:pt x="51960" y="1054100"/>
                </a:lnTo>
                <a:lnTo>
                  <a:pt x="45331" y="1028700"/>
                </a:lnTo>
                <a:lnTo>
                  <a:pt x="39141" y="1016000"/>
                </a:lnTo>
                <a:lnTo>
                  <a:pt x="33392" y="990600"/>
                </a:lnTo>
                <a:lnTo>
                  <a:pt x="28089" y="977900"/>
                </a:lnTo>
                <a:lnTo>
                  <a:pt x="23239" y="952500"/>
                </a:lnTo>
                <a:lnTo>
                  <a:pt x="18843" y="939800"/>
                </a:lnTo>
                <a:lnTo>
                  <a:pt x="14900" y="914400"/>
                </a:lnTo>
                <a:lnTo>
                  <a:pt x="11415" y="901700"/>
                </a:lnTo>
                <a:lnTo>
                  <a:pt x="8392" y="889000"/>
                </a:lnTo>
                <a:lnTo>
                  <a:pt x="5832" y="863600"/>
                </a:lnTo>
                <a:lnTo>
                  <a:pt x="3734" y="850900"/>
                </a:lnTo>
                <a:lnTo>
                  <a:pt x="2100" y="825500"/>
                </a:lnTo>
                <a:lnTo>
                  <a:pt x="933" y="812800"/>
                </a:lnTo>
                <a:lnTo>
                  <a:pt x="233" y="787400"/>
                </a:lnTo>
                <a:lnTo>
                  <a:pt x="0" y="774700"/>
                </a:lnTo>
                <a:lnTo>
                  <a:pt x="233" y="749300"/>
                </a:lnTo>
                <a:lnTo>
                  <a:pt x="933" y="736600"/>
                </a:lnTo>
                <a:lnTo>
                  <a:pt x="2100" y="711200"/>
                </a:lnTo>
                <a:lnTo>
                  <a:pt x="3734" y="698500"/>
                </a:lnTo>
                <a:lnTo>
                  <a:pt x="5832" y="673100"/>
                </a:lnTo>
                <a:lnTo>
                  <a:pt x="8392" y="660400"/>
                </a:lnTo>
                <a:lnTo>
                  <a:pt x="11415" y="635000"/>
                </a:lnTo>
                <a:lnTo>
                  <a:pt x="14900" y="622300"/>
                </a:lnTo>
                <a:lnTo>
                  <a:pt x="18843" y="596900"/>
                </a:lnTo>
                <a:lnTo>
                  <a:pt x="23239" y="584200"/>
                </a:lnTo>
                <a:lnTo>
                  <a:pt x="28089" y="558800"/>
                </a:lnTo>
                <a:lnTo>
                  <a:pt x="33392" y="546100"/>
                </a:lnTo>
                <a:lnTo>
                  <a:pt x="39141" y="520700"/>
                </a:lnTo>
                <a:lnTo>
                  <a:pt x="45331" y="508000"/>
                </a:lnTo>
                <a:lnTo>
                  <a:pt x="51960" y="495300"/>
                </a:lnTo>
                <a:lnTo>
                  <a:pt x="59030" y="469900"/>
                </a:lnTo>
                <a:lnTo>
                  <a:pt x="66531" y="457200"/>
                </a:lnTo>
                <a:lnTo>
                  <a:pt x="74454" y="431800"/>
                </a:lnTo>
                <a:lnTo>
                  <a:pt x="82800" y="419100"/>
                </a:lnTo>
                <a:lnTo>
                  <a:pt x="91568" y="406400"/>
                </a:lnTo>
                <a:lnTo>
                  <a:pt x="100748" y="381000"/>
                </a:lnTo>
                <a:lnTo>
                  <a:pt x="110328" y="368300"/>
                </a:lnTo>
                <a:lnTo>
                  <a:pt x="120310" y="355600"/>
                </a:lnTo>
                <a:lnTo>
                  <a:pt x="130692" y="342900"/>
                </a:lnTo>
                <a:lnTo>
                  <a:pt x="141463" y="317500"/>
                </a:lnTo>
                <a:lnTo>
                  <a:pt x="176026" y="279400"/>
                </a:lnTo>
                <a:lnTo>
                  <a:pt x="200888" y="254000"/>
                </a:lnTo>
                <a:lnTo>
                  <a:pt x="213838" y="228600"/>
                </a:lnTo>
                <a:lnTo>
                  <a:pt x="254700" y="190500"/>
                </a:lnTo>
                <a:lnTo>
                  <a:pt x="283522" y="165100"/>
                </a:lnTo>
                <a:lnTo>
                  <a:pt x="298386" y="152400"/>
                </a:lnTo>
                <a:lnTo>
                  <a:pt x="1252583" y="152400"/>
                </a:lnTo>
                <a:lnTo>
                  <a:pt x="1282015" y="177800"/>
                </a:lnTo>
                <a:lnTo>
                  <a:pt x="1323835" y="215900"/>
                </a:lnTo>
                <a:lnTo>
                  <a:pt x="1350081" y="254000"/>
                </a:lnTo>
                <a:lnTo>
                  <a:pt x="1362685" y="266700"/>
                </a:lnTo>
                <a:lnTo>
                  <a:pt x="1398360" y="304800"/>
                </a:lnTo>
                <a:lnTo>
                  <a:pt x="1420276" y="342900"/>
                </a:lnTo>
                <a:lnTo>
                  <a:pt x="1430659" y="355600"/>
                </a:lnTo>
                <a:lnTo>
                  <a:pt x="1440640" y="368300"/>
                </a:lnTo>
                <a:lnTo>
                  <a:pt x="1450221" y="381000"/>
                </a:lnTo>
                <a:lnTo>
                  <a:pt x="1459401" y="406400"/>
                </a:lnTo>
                <a:lnTo>
                  <a:pt x="1468169" y="419100"/>
                </a:lnTo>
                <a:lnTo>
                  <a:pt x="1476515" y="431800"/>
                </a:lnTo>
                <a:lnTo>
                  <a:pt x="1484438" y="457200"/>
                </a:lnTo>
                <a:lnTo>
                  <a:pt x="1491939" y="469900"/>
                </a:lnTo>
                <a:lnTo>
                  <a:pt x="1499008" y="495300"/>
                </a:lnTo>
                <a:lnTo>
                  <a:pt x="1505638" y="508000"/>
                </a:lnTo>
                <a:lnTo>
                  <a:pt x="1511827" y="520700"/>
                </a:lnTo>
                <a:lnTo>
                  <a:pt x="1517577" y="546100"/>
                </a:lnTo>
                <a:lnTo>
                  <a:pt x="1522880" y="558800"/>
                </a:lnTo>
                <a:lnTo>
                  <a:pt x="1527729" y="584200"/>
                </a:lnTo>
                <a:lnTo>
                  <a:pt x="1532126" y="596900"/>
                </a:lnTo>
                <a:lnTo>
                  <a:pt x="1536068" y="622300"/>
                </a:lnTo>
                <a:lnTo>
                  <a:pt x="1539553" y="635000"/>
                </a:lnTo>
                <a:lnTo>
                  <a:pt x="1542576" y="660400"/>
                </a:lnTo>
                <a:lnTo>
                  <a:pt x="1545137" y="673100"/>
                </a:lnTo>
                <a:lnTo>
                  <a:pt x="1547235" y="698500"/>
                </a:lnTo>
                <a:lnTo>
                  <a:pt x="1548869" y="711200"/>
                </a:lnTo>
                <a:lnTo>
                  <a:pt x="1550036" y="736600"/>
                </a:lnTo>
                <a:lnTo>
                  <a:pt x="1550736" y="749300"/>
                </a:lnTo>
                <a:lnTo>
                  <a:pt x="1550969" y="774700"/>
                </a:lnTo>
                <a:lnTo>
                  <a:pt x="1550736" y="787400"/>
                </a:lnTo>
                <a:lnTo>
                  <a:pt x="1550036" y="812800"/>
                </a:lnTo>
                <a:lnTo>
                  <a:pt x="1548869" y="825500"/>
                </a:lnTo>
                <a:lnTo>
                  <a:pt x="1547235" y="850900"/>
                </a:lnTo>
                <a:lnTo>
                  <a:pt x="1545137" y="863600"/>
                </a:lnTo>
                <a:lnTo>
                  <a:pt x="1542576" y="889000"/>
                </a:lnTo>
                <a:lnTo>
                  <a:pt x="1539553" y="901700"/>
                </a:lnTo>
                <a:lnTo>
                  <a:pt x="1536068" y="914400"/>
                </a:lnTo>
                <a:lnTo>
                  <a:pt x="1532126" y="939800"/>
                </a:lnTo>
                <a:lnTo>
                  <a:pt x="1527729" y="952500"/>
                </a:lnTo>
                <a:lnTo>
                  <a:pt x="1522880" y="977900"/>
                </a:lnTo>
                <a:lnTo>
                  <a:pt x="1517577" y="990600"/>
                </a:lnTo>
                <a:lnTo>
                  <a:pt x="1511828" y="1016000"/>
                </a:lnTo>
                <a:lnTo>
                  <a:pt x="1505638" y="1028700"/>
                </a:lnTo>
                <a:lnTo>
                  <a:pt x="1499008" y="1054100"/>
                </a:lnTo>
                <a:lnTo>
                  <a:pt x="1491939" y="1066800"/>
                </a:lnTo>
                <a:lnTo>
                  <a:pt x="1484438" y="1079500"/>
                </a:lnTo>
                <a:lnTo>
                  <a:pt x="1476515" y="1104900"/>
                </a:lnTo>
                <a:lnTo>
                  <a:pt x="1468169" y="1117600"/>
                </a:lnTo>
                <a:lnTo>
                  <a:pt x="1459401" y="1130300"/>
                </a:lnTo>
                <a:lnTo>
                  <a:pt x="1450221" y="1155700"/>
                </a:lnTo>
                <a:lnTo>
                  <a:pt x="1440640" y="1168400"/>
                </a:lnTo>
                <a:lnTo>
                  <a:pt x="1430659" y="1181100"/>
                </a:lnTo>
                <a:lnTo>
                  <a:pt x="1420276" y="1193800"/>
                </a:lnTo>
                <a:lnTo>
                  <a:pt x="1409506" y="1219200"/>
                </a:lnTo>
                <a:lnTo>
                  <a:pt x="1398360" y="1231900"/>
                </a:lnTo>
                <a:lnTo>
                  <a:pt x="1386839" y="1244600"/>
                </a:lnTo>
                <a:lnTo>
                  <a:pt x="1374942" y="1257300"/>
                </a:lnTo>
                <a:lnTo>
                  <a:pt x="1362685" y="1270000"/>
                </a:lnTo>
                <a:lnTo>
                  <a:pt x="1350081" y="1295400"/>
                </a:lnTo>
                <a:lnTo>
                  <a:pt x="1310209" y="1333500"/>
                </a:lnTo>
                <a:lnTo>
                  <a:pt x="1267447" y="1371600"/>
                </a:lnTo>
                <a:lnTo>
                  <a:pt x="1252583" y="1384300"/>
                </a:lnTo>
                <a:lnTo>
                  <a:pt x="1237441" y="1397000"/>
                </a:lnTo>
                <a:close/>
              </a:path>
              <a:path w="1551305" h="1549400">
                <a:moveTo>
                  <a:pt x="1157725" y="1447800"/>
                </a:moveTo>
                <a:lnTo>
                  <a:pt x="393244" y="1447800"/>
                </a:lnTo>
                <a:lnTo>
                  <a:pt x="376805" y="1435100"/>
                </a:lnTo>
                <a:lnTo>
                  <a:pt x="360606" y="1422400"/>
                </a:lnTo>
                <a:lnTo>
                  <a:pt x="344648" y="1409700"/>
                </a:lnTo>
                <a:lnTo>
                  <a:pt x="328949" y="1397000"/>
                </a:lnTo>
                <a:lnTo>
                  <a:pt x="1222020" y="1397000"/>
                </a:lnTo>
                <a:lnTo>
                  <a:pt x="1206321" y="1409700"/>
                </a:lnTo>
                <a:lnTo>
                  <a:pt x="1190362" y="1422400"/>
                </a:lnTo>
                <a:lnTo>
                  <a:pt x="1174164" y="1435100"/>
                </a:lnTo>
                <a:lnTo>
                  <a:pt x="1157725" y="1447800"/>
                </a:lnTo>
                <a:close/>
              </a:path>
              <a:path w="1551305" h="1549400">
                <a:moveTo>
                  <a:pt x="1107047" y="1473200"/>
                </a:moveTo>
                <a:lnTo>
                  <a:pt x="443922" y="1473200"/>
                </a:lnTo>
                <a:lnTo>
                  <a:pt x="409923" y="1447800"/>
                </a:lnTo>
                <a:lnTo>
                  <a:pt x="1141045" y="1447800"/>
                </a:lnTo>
                <a:lnTo>
                  <a:pt x="1107047" y="1473200"/>
                </a:lnTo>
                <a:close/>
              </a:path>
              <a:path w="1551305" h="1549400">
                <a:moveTo>
                  <a:pt x="1054572" y="1498600"/>
                </a:moveTo>
                <a:lnTo>
                  <a:pt x="496396" y="1498600"/>
                </a:lnTo>
                <a:lnTo>
                  <a:pt x="461220" y="1473200"/>
                </a:lnTo>
                <a:lnTo>
                  <a:pt x="1089748" y="1473200"/>
                </a:lnTo>
                <a:lnTo>
                  <a:pt x="1054572" y="1498600"/>
                </a:lnTo>
                <a:close/>
              </a:path>
              <a:path w="1551305" h="1549400">
                <a:moveTo>
                  <a:pt x="1018745" y="1511300"/>
                </a:moveTo>
                <a:lnTo>
                  <a:pt x="532223" y="1511300"/>
                </a:lnTo>
                <a:lnTo>
                  <a:pt x="514231" y="1498600"/>
                </a:lnTo>
                <a:lnTo>
                  <a:pt x="1036737" y="1498600"/>
                </a:lnTo>
                <a:lnTo>
                  <a:pt x="1018745" y="1511300"/>
                </a:lnTo>
                <a:close/>
              </a:path>
              <a:path w="1551305" h="1549400">
                <a:moveTo>
                  <a:pt x="963912" y="1524000"/>
                </a:moveTo>
                <a:lnTo>
                  <a:pt x="587057" y="1524000"/>
                </a:lnTo>
                <a:lnTo>
                  <a:pt x="568658" y="1511300"/>
                </a:lnTo>
                <a:lnTo>
                  <a:pt x="982311" y="1511300"/>
                </a:lnTo>
                <a:lnTo>
                  <a:pt x="963912" y="1524000"/>
                </a:lnTo>
                <a:close/>
              </a:path>
              <a:path w="1551305" h="1549400">
                <a:moveTo>
                  <a:pt x="908057" y="1536700"/>
                </a:moveTo>
                <a:lnTo>
                  <a:pt x="642912" y="1536700"/>
                </a:lnTo>
                <a:lnTo>
                  <a:pt x="624195" y="1524000"/>
                </a:lnTo>
                <a:lnTo>
                  <a:pt x="926774" y="1524000"/>
                </a:lnTo>
                <a:lnTo>
                  <a:pt x="908057" y="1536700"/>
                </a:lnTo>
                <a:close/>
              </a:path>
              <a:path w="1551305" h="1549400">
                <a:moveTo>
                  <a:pt x="813536" y="1549400"/>
                </a:moveTo>
                <a:lnTo>
                  <a:pt x="737433" y="1549400"/>
                </a:lnTo>
                <a:lnTo>
                  <a:pt x="718442" y="1536700"/>
                </a:lnTo>
                <a:lnTo>
                  <a:pt x="832527" y="1536700"/>
                </a:lnTo>
                <a:lnTo>
                  <a:pt x="813536" y="1549400"/>
                </a:lnTo>
                <a:close/>
              </a:path>
            </a:pathLst>
          </a:custGeom>
          <a:solidFill>
            <a:srgbClr val="F44A86"/>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3698859"/>
            <a:ext cx="8128000" cy="1982594"/>
          </a:xfrm>
          <a:prstGeom prst="rect">
            <a:avLst/>
          </a:prstGeom>
        </p:spPr>
        <p:txBody>
          <a:bodyPr vert="horz" wrap="square" lIns="0" tIns="12700" rIns="0" bIns="0" rtlCol="0">
            <a:spAutoFit/>
          </a:bodyPr>
          <a:lstStyle/>
          <a:p>
            <a:pPr marL="12700" marR="5080">
              <a:lnSpc>
                <a:spcPct val="100000"/>
              </a:lnSpc>
              <a:spcBef>
                <a:spcPts val="100"/>
              </a:spcBef>
            </a:pPr>
            <a:r>
              <a:rPr lang="en-US" sz="3200" b="1" spc="-90" dirty="0">
                <a:solidFill>
                  <a:srgbClr val="F44A86"/>
                </a:solidFill>
                <a:latin typeface="Lucida Sans"/>
                <a:cs typeface="Lucida Sans"/>
              </a:rPr>
              <a:t>We want to provide food, medicine , masks, shelter, funds to those who are in need due to the lockdown, so we made a website to solve the problem.</a:t>
            </a:r>
            <a:endParaRPr sz="3200" dirty="0">
              <a:latin typeface="Lucida Sans"/>
              <a:cs typeface="Lucida Sans"/>
            </a:endParaRPr>
          </a:p>
        </p:txBody>
      </p:sp>
      <p:sp>
        <p:nvSpPr>
          <p:cNvPr id="4" name="object 4"/>
          <p:cNvSpPr/>
          <p:nvPr/>
        </p:nvSpPr>
        <p:spPr>
          <a:xfrm>
            <a:off x="12682142" y="0"/>
            <a:ext cx="5603288" cy="10291449"/>
          </a:xfrm>
          <a:prstGeom prst="rect">
            <a:avLst/>
          </a:prstGeom>
          <a:blipFill>
            <a:blip r:embed="rId2" cstate="print"/>
            <a:stretch>
              <a:fillRect/>
            </a:stretch>
          </a:blipFill>
        </p:spPr>
        <p:txBody>
          <a:bodyPr wrap="square" lIns="0" tIns="0" rIns="0" bIns="0" rtlCol="0"/>
          <a:lstStyle/>
          <a:p>
            <a:endParaRPr sz="3200"/>
          </a:p>
        </p:txBody>
      </p:sp>
      <p:sp>
        <p:nvSpPr>
          <p:cNvPr id="5" name="object 5"/>
          <p:cNvSpPr/>
          <p:nvPr/>
        </p:nvSpPr>
        <p:spPr>
          <a:xfrm>
            <a:off x="12147179" y="4681796"/>
            <a:ext cx="2084705" cy="2082800"/>
          </a:xfrm>
          <a:custGeom>
            <a:avLst/>
            <a:gdLst/>
            <a:ahLst/>
            <a:cxnLst/>
            <a:rect l="l" t="t" r="r" b="b"/>
            <a:pathLst>
              <a:path w="2084705" h="2082800">
                <a:moveTo>
                  <a:pt x="1207666" y="12699"/>
                </a:moveTo>
                <a:lnTo>
                  <a:pt x="876545" y="12699"/>
                </a:lnTo>
                <a:lnTo>
                  <a:pt x="889186" y="0"/>
                </a:lnTo>
                <a:lnTo>
                  <a:pt x="1195026" y="0"/>
                </a:lnTo>
                <a:lnTo>
                  <a:pt x="1207666" y="12699"/>
                </a:lnTo>
                <a:close/>
              </a:path>
              <a:path w="2084705" h="2082800">
                <a:moveTo>
                  <a:pt x="1282910" y="25399"/>
                </a:moveTo>
                <a:lnTo>
                  <a:pt x="801302" y="25399"/>
                </a:lnTo>
                <a:lnTo>
                  <a:pt x="813762" y="12699"/>
                </a:lnTo>
                <a:lnTo>
                  <a:pt x="1270450" y="12699"/>
                </a:lnTo>
                <a:lnTo>
                  <a:pt x="1282910" y="25399"/>
                </a:lnTo>
                <a:close/>
              </a:path>
              <a:path w="2084705" h="2082800">
                <a:moveTo>
                  <a:pt x="1332374" y="38099"/>
                </a:moveTo>
                <a:lnTo>
                  <a:pt x="751838" y="38099"/>
                </a:lnTo>
                <a:lnTo>
                  <a:pt x="764142" y="25399"/>
                </a:lnTo>
                <a:lnTo>
                  <a:pt x="1320070" y="25399"/>
                </a:lnTo>
                <a:lnTo>
                  <a:pt x="1332374" y="38099"/>
                </a:lnTo>
                <a:close/>
              </a:path>
              <a:path w="2084705" h="2082800">
                <a:moveTo>
                  <a:pt x="1369020" y="50799"/>
                </a:moveTo>
                <a:lnTo>
                  <a:pt x="715191" y="50799"/>
                </a:lnTo>
                <a:lnTo>
                  <a:pt x="727359" y="38099"/>
                </a:lnTo>
                <a:lnTo>
                  <a:pt x="1356853" y="38099"/>
                </a:lnTo>
                <a:lnTo>
                  <a:pt x="1369020" y="50799"/>
                </a:lnTo>
                <a:close/>
              </a:path>
              <a:path w="2084705" h="2082800">
                <a:moveTo>
                  <a:pt x="1405223" y="63499"/>
                </a:moveTo>
                <a:lnTo>
                  <a:pt x="678988" y="63499"/>
                </a:lnTo>
                <a:lnTo>
                  <a:pt x="691004" y="50799"/>
                </a:lnTo>
                <a:lnTo>
                  <a:pt x="1393207" y="50799"/>
                </a:lnTo>
                <a:lnTo>
                  <a:pt x="1405223" y="63499"/>
                </a:lnTo>
                <a:close/>
              </a:path>
              <a:path w="2084705" h="2082800">
                <a:moveTo>
                  <a:pt x="1440933" y="76199"/>
                </a:moveTo>
                <a:lnTo>
                  <a:pt x="643279" y="76199"/>
                </a:lnTo>
                <a:lnTo>
                  <a:pt x="655126" y="63499"/>
                </a:lnTo>
                <a:lnTo>
                  <a:pt x="1429086" y="63499"/>
                </a:lnTo>
                <a:lnTo>
                  <a:pt x="1440933" y="76199"/>
                </a:lnTo>
                <a:close/>
              </a:path>
              <a:path w="2084705" h="2082800">
                <a:moveTo>
                  <a:pt x="1464442" y="88899"/>
                </a:moveTo>
                <a:lnTo>
                  <a:pt x="619769" y="88899"/>
                </a:lnTo>
                <a:lnTo>
                  <a:pt x="631492" y="76199"/>
                </a:lnTo>
                <a:lnTo>
                  <a:pt x="1452719" y="76199"/>
                </a:lnTo>
                <a:lnTo>
                  <a:pt x="1464442" y="88899"/>
                </a:lnTo>
                <a:close/>
              </a:path>
              <a:path w="2084705" h="2082800">
                <a:moveTo>
                  <a:pt x="1499226" y="101599"/>
                </a:moveTo>
                <a:lnTo>
                  <a:pt x="584986" y="101599"/>
                </a:lnTo>
                <a:lnTo>
                  <a:pt x="596514" y="88899"/>
                </a:lnTo>
                <a:lnTo>
                  <a:pt x="1487697" y="88899"/>
                </a:lnTo>
                <a:lnTo>
                  <a:pt x="1499226" y="101599"/>
                </a:lnTo>
                <a:close/>
              </a:path>
              <a:path w="2084705" h="2082800">
                <a:moveTo>
                  <a:pt x="1522071" y="114299"/>
                </a:moveTo>
                <a:lnTo>
                  <a:pt x="562140" y="114299"/>
                </a:lnTo>
                <a:lnTo>
                  <a:pt x="573528" y="101599"/>
                </a:lnTo>
                <a:lnTo>
                  <a:pt x="1510684" y="101599"/>
                </a:lnTo>
                <a:lnTo>
                  <a:pt x="1522071" y="114299"/>
                </a:lnTo>
                <a:close/>
              </a:path>
              <a:path w="2084705" h="2082800">
                <a:moveTo>
                  <a:pt x="1544631" y="126999"/>
                </a:moveTo>
                <a:lnTo>
                  <a:pt x="539580" y="126999"/>
                </a:lnTo>
                <a:lnTo>
                  <a:pt x="550823" y="114299"/>
                </a:lnTo>
                <a:lnTo>
                  <a:pt x="1533388" y="114299"/>
                </a:lnTo>
                <a:lnTo>
                  <a:pt x="1544631" y="126999"/>
                </a:lnTo>
                <a:close/>
              </a:path>
              <a:path w="2084705" h="2082800">
                <a:moveTo>
                  <a:pt x="1566885" y="139699"/>
                </a:moveTo>
                <a:lnTo>
                  <a:pt x="517327" y="139699"/>
                </a:lnTo>
                <a:lnTo>
                  <a:pt x="528415" y="126999"/>
                </a:lnTo>
                <a:lnTo>
                  <a:pt x="1555797" y="126999"/>
                </a:lnTo>
                <a:lnTo>
                  <a:pt x="1566885" y="139699"/>
                </a:lnTo>
                <a:close/>
              </a:path>
              <a:path w="2084705" h="2082800">
                <a:moveTo>
                  <a:pt x="1588826" y="152399"/>
                </a:moveTo>
                <a:lnTo>
                  <a:pt x="495386" y="152399"/>
                </a:lnTo>
                <a:lnTo>
                  <a:pt x="506316" y="139699"/>
                </a:lnTo>
                <a:lnTo>
                  <a:pt x="1577896" y="139699"/>
                </a:lnTo>
                <a:lnTo>
                  <a:pt x="1588826" y="152399"/>
                </a:lnTo>
                <a:close/>
              </a:path>
              <a:path w="2084705" h="2082800">
                <a:moveTo>
                  <a:pt x="1610434" y="165099"/>
                </a:moveTo>
                <a:lnTo>
                  <a:pt x="473777" y="165099"/>
                </a:lnTo>
                <a:lnTo>
                  <a:pt x="484539" y="152399"/>
                </a:lnTo>
                <a:lnTo>
                  <a:pt x="1599672" y="152399"/>
                </a:lnTo>
                <a:lnTo>
                  <a:pt x="1610434" y="165099"/>
                </a:lnTo>
                <a:close/>
              </a:path>
              <a:path w="2084705" h="2082800">
                <a:moveTo>
                  <a:pt x="1631704" y="177799"/>
                </a:moveTo>
                <a:lnTo>
                  <a:pt x="452508" y="177799"/>
                </a:lnTo>
                <a:lnTo>
                  <a:pt x="463099" y="165099"/>
                </a:lnTo>
                <a:lnTo>
                  <a:pt x="1621113" y="165099"/>
                </a:lnTo>
                <a:lnTo>
                  <a:pt x="1631704" y="177799"/>
                </a:lnTo>
                <a:close/>
              </a:path>
              <a:path w="2084705" h="2082800">
                <a:moveTo>
                  <a:pt x="1662935" y="203199"/>
                </a:moveTo>
                <a:lnTo>
                  <a:pt x="421277" y="203199"/>
                </a:lnTo>
                <a:lnTo>
                  <a:pt x="431597" y="190499"/>
                </a:lnTo>
                <a:lnTo>
                  <a:pt x="442007" y="177799"/>
                </a:lnTo>
                <a:lnTo>
                  <a:pt x="1642204" y="177799"/>
                </a:lnTo>
                <a:lnTo>
                  <a:pt x="1652615" y="190499"/>
                </a:lnTo>
                <a:lnTo>
                  <a:pt x="1662935" y="203199"/>
                </a:lnTo>
                <a:close/>
              </a:path>
              <a:path w="2084705" h="2082800">
                <a:moveTo>
                  <a:pt x="1683291" y="215899"/>
                </a:moveTo>
                <a:lnTo>
                  <a:pt x="400921" y="215899"/>
                </a:lnTo>
                <a:lnTo>
                  <a:pt x="411051" y="203199"/>
                </a:lnTo>
                <a:lnTo>
                  <a:pt x="1673161" y="203199"/>
                </a:lnTo>
                <a:lnTo>
                  <a:pt x="1683291" y="215899"/>
                </a:lnTo>
                <a:close/>
              </a:path>
              <a:path w="2084705" h="2082800">
                <a:moveTo>
                  <a:pt x="1713098" y="241299"/>
                </a:moveTo>
                <a:lnTo>
                  <a:pt x="371114" y="241299"/>
                </a:lnTo>
                <a:lnTo>
                  <a:pt x="380951" y="228599"/>
                </a:lnTo>
                <a:lnTo>
                  <a:pt x="390887" y="215899"/>
                </a:lnTo>
                <a:lnTo>
                  <a:pt x="1693324" y="215899"/>
                </a:lnTo>
                <a:lnTo>
                  <a:pt x="1703261" y="228599"/>
                </a:lnTo>
                <a:lnTo>
                  <a:pt x="1713098" y="241299"/>
                </a:lnTo>
                <a:close/>
              </a:path>
              <a:path w="2084705" h="2082800">
                <a:moveTo>
                  <a:pt x="1741994" y="266699"/>
                </a:moveTo>
                <a:lnTo>
                  <a:pt x="342217" y="266699"/>
                </a:lnTo>
                <a:lnTo>
                  <a:pt x="351747" y="253999"/>
                </a:lnTo>
                <a:lnTo>
                  <a:pt x="361379" y="241299"/>
                </a:lnTo>
                <a:lnTo>
                  <a:pt x="1722833" y="241299"/>
                </a:lnTo>
                <a:lnTo>
                  <a:pt x="1732465" y="253999"/>
                </a:lnTo>
                <a:lnTo>
                  <a:pt x="1741994" y="266699"/>
                </a:lnTo>
                <a:close/>
              </a:path>
              <a:path w="2084705" h="2082800">
                <a:moveTo>
                  <a:pt x="1779042" y="304799"/>
                </a:moveTo>
                <a:lnTo>
                  <a:pt x="305170" y="304799"/>
                </a:lnTo>
                <a:lnTo>
                  <a:pt x="314269" y="292099"/>
                </a:lnTo>
                <a:lnTo>
                  <a:pt x="323477" y="279399"/>
                </a:lnTo>
                <a:lnTo>
                  <a:pt x="332793" y="266699"/>
                </a:lnTo>
                <a:lnTo>
                  <a:pt x="1751419" y="266699"/>
                </a:lnTo>
                <a:lnTo>
                  <a:pt x="1760734" y="279399"/>
                </a:lnTo>
                <a:lnTo>
                  <a:pt x="1769942" y="292099"/>
                </a:lnTo>
                <a:lnTo>
                  <a:pt x="1779042" y="304799"/>
                </a:lnTo>
                <a:close/>
              </a:path>
              <a:path w="2084705" h="2082800">
                <a:moveTo>
                  <a:pt x="1805666" y="330199"/>
                </a:moveTo>
                <a:lnTo>
                  <a:pt x="278545" y="330199"/>
                </a:lnTo>
                <a:lnTo>
                  <a:pt x="287306" y="317499"/>
                </a:lnTo>
                <a:lnTo>
                  <a:pt x="296181" y="304799"/>
                </a:lnTo>
                <a:lnTo>
                  <a:pt x="1788030" y="304799"/>
                </a:lnTo>
                <a:lnTo>
                  <a:pt x="1796905" y="317499"/>
                </a:lnTo>
                <a:lnTo>
                  <a:pt x="1805666" y="330199"/>
                </a:lnTo>
                <a:close/>
              </a:path>
              <a:path w="2084705" h="2082800">
                <a:moveTo>
                  <a:pt x="1847726" y="380999"/>
                </a:moveTo>
                <a:lnTo>
                  <a:pt x="236486" y="380999"/>
                </a:lnTo>
                <a:lnTo>
                  <a:pt x="244661" y="368299"/>
                </a:lnTo>
                <a:lnTo>
                  <a:pt x="252954" y="355599"/>
                </a:lnTo>
                <a:lnTo>
                  <a:pt x="261367" y="342899"/>
                </a:lnTo>
                <a:lnTo>
                  <a:pt x="269898" y="330199"/>
                </a:lnTo>
                <a:lnTo>
                  <a:pt x="1814314" y="330199"/>
                </a:lnTo>
                <a:lnTo>
                  <a:pt x="1822845" y="342899"/>
                </a:lnTo>
                <a:lnTo>
                  <a:pt x="1831257" y="355599"/>
                </a:lnTo>
                <a:lnTo>
                  <a:pt x="1839551" y="368299"/>
                </a:lnTo>
                <a:lnTo>
                  <a:pt x="1847726" y="380999"/>
                </a:lnTo>
                <a:close/>
              </a:path>
              <a:path w="2084705" h="2082800">
                <a:moveTo>
                  <a:pt x="1879196" y="419099"/>
                </a:moveTo>
                <a:lnTo>
                  <a:pt x="205015" y="419099"/>
                </a:lnTo>
                <a:lnTo>
                  <a:pt x="212697" y="406399"/>
                </a:lnTo>
                <a:lnTo>
                  <a:pt x="220503" y="393699"/>
                </a:lnTo>
                <a:lnTo>
                  <a:pt x="228433" y="380999"/>
                </a:lnTo>
                <a:lnTo>
                  <a:pt x="1855779" y="380999"/>
                </a:lnTo>
                <a:lnTo>
                  <a:pt x="1863708" y="393699"/>
                </a:lnTo>
                <a:lnTo>
                  <a:pt x="1871514" y="406399"/>
                </a:lnTo>
                <a:lnTo>
                  <a:pt x="1879196" y="419099"/>
                </a:lnTo>
                <a:close/>
              </a:path>
              <a:path w="2084705" h="2082800">
                <a:moveTo>
                  <a:pt x="1929374" y="495299"/>
                </a:moveTo>
                <a:lnTo>
                  <a:pt x="154837" y="495299"/>
                </a:lnTo>
                <a:lnTo>
                  <a:pt x="161612" y="482599"/>
                </a:lnTo>
                <a:lnTo>
                  <a:pt x="182732" y="444499"/>
                </a:lnTo>
                <a:lnTo>
                  <a:pt x="197459" y="419099"/>
                </a:lnTo>
                <a:lnTo>
                  <a:pt x="1886752" y="419099"/>
                </a:lnTo>
                <a:lnTo>
                  <a:pt x="1908651" y="457199"/>
                </a:lnTo>
                <a:lnTo>
                  <a:pt x="1929374" y="495299"/>
                </a:lnTo>
                <a:close/>
              </a:path>
              <a:path w="2084705" h="2082800">
                <a:moveTo>
                  <a:pt x="1978690" y="584199"/>
                </a:moveTo>
                <a:lnTo>
                  <a:pt x="105521" y="584199"/>
                </a:lnTo>
                <a:lnTo>
                  <a:pt x="111201" y="571499"/>
                </a:lnTo>
                <a:lnTo>
                  <a:pt x="129079" y="533399"/>
                </a:lnTo>
                <a:lnTo>
                  <a:pt x="148194" y="495299"/>
                </a:lnTo>
                <a:lnTo>
                  <a:pt x="1936017" y="495299"/>
                </a:lnTo>
                <a:lnTo>
                  <a:pt x="1955132" y="533399"/>
                </a:lnTo>
                <a:lnTo>
                  <a:pt x="1973011" y="571499"/>
                </a:lnTo>
                <a:lnTo>
                  <a:pt x="1978690" y="584199"/>
                </a:lnTo>
                <a:close/>
              </a:path>
              <a:path w="2084705" h="2082800">
                <a:moveTo>
                  <a:pt x="2053058" y="1295399"/>
                </a:moveTo>
                <a:lnTo>
                  <a:pt x="31154" y="1295399"/>
                </a:lnTo>
                <a:lnTo>
                  <a:pt x="28122" y="1282699"/>
                </a:lnTo>
                <a:lnTo>
                  <a:pt x="19946" y="1244599"/>
                </a:lnTo>
                <a:lnTo>
                  <a:pt x="13155" y="1206499"/>
                </a:lnTo>
                <a:lnTo>
                  <a:pt x="7759" y="1168399"/>
                </a:lnTo>
                <a:lnTo>
                  <a:pt x="3764" y="1130299"/>
                </a:lnTo>
                <a:lnTo>
                  <a:pt x="1176" y="1092199"/>
                </a:lnTo>
                <a:lnTo>
                  <a:pt x="0" y="1054099"/>
                </a:lnTo>
                <a:lnTo>
                  <a:pt x="0" y="1028699"/>
                </a:lnTo>
                <a:lnTo>
                  <a:pt x="1176" y="990599"/>
                </a:lnTo>
                <a:lnTo>
                  <a:pt x="3764" y="952499"/>
                </a:lnTo>
                <a:lnTo>
                  <a:pt x="7759" y="914399"/>
                </a:lnTo>
                <a:lnTo>
                  <a:pt x="13155" y="876299"/>
                </a:lnTo>
                <a:lnTo>
                  <a:pt x="19946" y="838199"/>
                </a:lnTo>
                <a:lnTo>
                  <a:pt x="28122" y="800099"/>
                </a:lnTo>
                <a:lnTo>
                  <a:pt x="37673" y="761999"/>
                </a:lnTo>
                <a:lnTo>
                  <a:pt x="48585" y="723899"/>
                </a:lnTo>
                <a:lnTo>
                  <a:pt x="60843" y="685799"/>
                </a:lnTo>
                <a:lnTo>
                  <a:pt x="74431" y="647699"/>
                </a:lnTo>
                <a:lnTo>
                  <a:pt x="89330" y="609599"/>
                </a:lnTo>
                <a:lnTo>
                  <a:pt x="99982" y="584199"/>
                </a:lnTo>
                <a:lnTo>
                  <a:pt x="1984229" y="584199"/>
                </a:lnTo>
                <a:lnTo>
                  <a:pt x="1999992" y="622299"/>
                </a:lnTo>
                <a:lnTo>
                  <a:pt x="2014457" y="660399"/>
                </a:lnTo>
                <a:lnTo>
                  <a:pt x="2027604" y="698499"/>
                </a:lnTo>
                <a:lnTo>
                  <a:pt x="2039414" y="736599"/>
                </a:lnTo>
                <a:lnTo>
                  <a:pt x="2049874" y="774699"/>
                </a:lnTo>
                <a:lnTo>
                  <a:pt x="2058968" y="812799"/>
                </a:lnTo>
                <a:lnTo>
                  <a:pt x="2066684" y="850899"/>
                </a:lnTo>
                <a:lnTo>
                  <a:pt x="2073011" y="888999"/>
                </a:lnTo>
                <a:lnTo>
                  <a:pt x="2077941" y="927099"/>
                </a:lnTo>
                <a:lnTo>
                  <a:pt x="2081467" y="965199"/>
                </a:lnTo>
                <a:lnTo>
                  <a:pt x="2083585" y="1003299"/>
                </a:lnTo>
                <a:lnTo>
                  <a:pt x="2084212" y="1054099"/>
                </a:lnTo>
                <a:lnTo>
                  <a:pt x="2083977" y="1066799"/>
                </a:lnTo>
                <a:lnTo>
                  <a:pt x="2082329" y="1104899"/>
                </a:lnTo>
                <a:lnTo>
                  <a:pt x="2079272" y="1142999"/>
                </a:lnTo>
                <a:lnTo>
                  <a:pt x="2074810" y="1181099"/>
                </a:lnTo>
                <a:lnTo>
                  <a:pt x="2068947" y="1219199"/>
                </a:lnTo>
                <a:lnTo>
                  <a:pt x="2061693" y="1257299"/>
                </a:lnTo>
                <a:lnTo>
                  <a:pt x="2053058" y="1295399"/>
                </a:lnTo>
                <a:close/>
              </a:path>
              <a:path w="2084705" h="2082800">
                <a:moveTo>
                  <a:pt x="1978690" y="1498599"/>
                </a:moveTo>
                <a:lnTo>
                  <a:pt x="105521" y="1498599"/>
                </a:lnTo>
                <a:lnTo>
                  <a:pt x="99982" y="1485899"/>
                </a:lnTo>
                <a:lnTo>
                  <a:pt x="84220" y="1447799"/>
                </a:lnTo>
                <a:lnTo>
                  <a:pt x="69755" y="1409699"/>
                </a:lnTo>
                <a:lnTo>
                  <a:pt x="56608" y="1371599"/>
                </a:lnTo>
                <a:lnTo>
                  <a:pt x="44797" y="1333499"/>
                </a:lnTo>
                <a:lnTo>
                  <a:pt x="34338" y="1295399"/>
                </a:lnTo>
                <a:lnTo>
                  <a:pt x="2049874" y="1295399"/>
                </a:lnTo>
                <a:lnTo>
                  <a:pt x="2039415" y="1333499"/>
                </a:lnTo>
                <a:lnTo>
                  <a:pt x="2027604" y="1371599"/>
                </a:lnTo>
                <a:lnTo>
                  <a:pt x="2014457" y="1409699"/>
                </a:lnTo>
                <a:lnTo>
                  <a:pt x="1999992" y="1447799"/>
                </a:lnTo>
                <a:lnTo>
                  <a:pt x="1984230" y="1485899"/>
                </a:lnTo>
                <a:lnTo>
                  <a:pt x="1978690" y="1498599"/>
                </a:lnTo>
                <a:close/>
              </a:path>
              <a:path w="2084705" h="2082800">
                <a:moveTo>
                  <a:pt x="1929375" y="1587499"/>
                </a:moveTo>
                <a:lnTo>
                  <a:pt x="154837" y="1587499"/>
                </a:lnTo>
                <a:lnTo>
                  <a:pt x="148194" y="1574799"/>
                </a:lnTo>
                <a:lnTo>
                  <a:pt x="129079" y="1536699"/>
                </a:lnTo>
                <a:lnTo>
                  <a:pt x="111201" y="1498599"/>
                </a:lnTo>
                <a:lnTo>
                  <a:pt x="1973011" y="1498599"/>
                </a:lnTo>
                <a:lnTo>
                  <a:pt x="1955132" y="1536699"/>
                </a:lnTo>
                <a:lnTo>
                  <a:pt x="1936018" y="1574799"/>
                </a:lnTo>
                <a:lnTo>
                  <a:pt x="1929375" y="1587499"/>
                </a:lnTo>
                <a:close/>
              </a:path>
              <a:path w="2084705" h="2082800">
                <a:moveTo>
                  <a:pt x="1886752" y="1650999"/>
                </a:moveTo>
                <a:lnTo>
                  <a:pt x="197459" y="1650999"/>
                </a:lnTo>
                <a:lnTo>
                  <a:pt x="190031" y="1638299"/>
                </a:lnTo>
                <a:lnTo>
                  <a:pt x="182732" y="1625599"/>
                </a:lnTo>
                <a:lnTo>
                  <a:pt x="175561" y="1612899"/>
                </a:lnTo>
                <a:lnTo>
                  <a:pt x="168520" y="1600199"/>
                </a:lnTo>
                <a:lnTo>
                  <a:pt x="161612" y="1587499"/>
                </a:lnTo>
                <a:lnTo>
                  <a:pt x="1922599" y="1587499"/>
                </a:lnTo>
                <a:lnTo>
                  <a:pt x="1901480" y="1625599"/>
                </a:lnTo>
                <a:lnTo>
                  <a:pt x="1886752" y="1650999"/>
                </a:lnTo>
                <a:close/>
              </a:path>
              <a:path w="2084705" h="2082800">
                <a:moveTo>
                  <a:pt x="1847726" y="1701799"/>
                </a:moveTo>
                <a:lnTo>
                  <a:pt x="236486" y="1701799"/>
                </a:lnTo>
                <a:lnTo>
                  <a:pt x="228433" y="1689099"/>
                </a:lnTo>
                <a:lnTo>
                  <a:pt x="220503" y="1676399"/>
                </a:lnTo>
                <a:lnTo>
                  <a:pt x="212697" y="1663699"/>
                </a:lnTo>
                <a:lnTo>
                  <a:pt x="205015" y="1650999"/>
                </a:lnTo>
                <a:lnTo>
                  <a:pt x="1879196" y="1650999"/>
                </a:lnTo>
                <a:lnTo>
                  <a:pt x="1871514" y="1663699"/>
                </a:lnTo>
                <a:lnTo>
                  <a:pt x="1863708" y="1676399"/>
                </a:lnTo>
                <a:lnTo>
                  <a:pt x="1855779" y="1689099"/>
                </a:lnTo>
                <a:lnTo>
                  <a:pt x="1847726" y="1701799"/>
                </a:lnTo>
                <a:close/>
              </a:path>
              <a:path w="2084705" h="2082800">
                <a:moveTo>
                  <a:pt x="1814314" y="1739899"/>
                </a:moveTo>
                <a:lnTo>
                  <a:pt x="269898" y="1739899"/>
                </a:lnTo>
                <a:lnTo>
                  <a:pt x="261367" y="1727199"/>
                </a:lnTo>
                <a:lnTo>
                  <a:pt x="252954" y="1714499"/>
                </a:lnTo>
                <a:lnTo>
                  <a:pt x="244661" y="1701799"/>
                </a:lnTo>
                <a:lnTo>
                  <a:pt x="1839551" y="1701799"/>
                </a:lnTo>
                <a:lnTo>
                  <a:pt x="1831257" y="1714499"/>
                </a:lnTo>
                <a:lnTo>
                  <a:pt x="1822845" y="1727199"/>
                </a:lnTo>
                <a:lnTo>
                  <a:pt x="1814314" y="1739899"/>
                </a:lnTo>
                <a:close/>
              </a:path>
              <a:path w="2084705" h="2082800">
                <a:moveTo>
                  <a:pt x="1779042" y="1777999"/>
                </a:moveTo>
                <a:lnTo>
                  <a:pt x="305170" y="1777999"/>
                </a:lnTo>
                <a:lnTo>
                  <a:pt x="296181" y="1765299"/>
                </a:lnTo>
                <a:lnTo>
                  <a:pt x="287306" y="1752599"/>
                </a:lnTo>
                <a:lnTo>
                  <a:pt x="278545" y="1739899"/>
                </a:lnTo>
                <a:lnTo>
                  <a:pt x="1805666" y="1739899"/>
                </a:lnTo>
                <a:lnTo>
                  <a:pt x="1796905" y="1752599"/>
                </a:lnTo>
                <a:lnTo>
                  <a:pt x="1788030" y="1765299"/>
                </a:lnTo>
                <a:lnTo>
                  <a:pt x="1779042" y="1777999"/>
                </a:lnTo>
                <a:close/>
              </a:path>
              <a:path w="2084705" h="2082800">
                <a:moveTo>
                  <a:pt x="1751419" y="1803399"/>
                </a:moveTo>
                <a:lnTo>
                  <a:pt x="332793" y="1803399"/>
                </a:lnTo>
                <a:lnTo>
                  <a:pt x="323477" y="1790699"/>
                </a:lnTo>
                <a:lnTo>
                  <a:pt x="314269" y="1777999"/>
                </a:lnTo>
                <a:lnTo>
                  <a:pt x="1769942" y="1777999"/>
                </a:lnTo>
                <a:lnTo>
                  <a:pt x="1760734" y="1790699"/>
                </a:lnTo>
                <a:lnTo>
                  <a:pt x="1751419" y="1803399"/>
                </a:lnTo>
                <a:close/>
              </a:path>
              <a:path w="2084705" h="2082800">
                <a:moveTo>
                  <a:pt x="1722833" y="1828799"/>
                </a:moveTo>
                <a:lnTo>
                  <a:pt x="361379" y="1828799"/>
                </a:lnTo>
                <a:lnTo>
                  <a:pt x="351747" y="1816099"/>
                </a:lnTo>
                <a:lnTo>
                  <a:pt x="342217" y="1803399"/>
                </a:lnTo>
                <a:lnTo>
                  <a:pt x="1741994" y="1803399"/>
                </a:lnTo>
                <a:lnTo>
                  <a:pt x="1732465" y="1816099"/>
                </a:lnTo>
                <a:lnTo>
                  <a:pt x="1722833" y="1828799"/>
                </a:lnTo>
                <a:close/>
              </a:path>
              <a:path w="2084705" h="2082800">
                <a:moveTo>
                  <a:pt x="1693324" y="1854199"/>
                </a:moveTo>
                <a:lnTo>
                  <a:pt x="390887" y="1854199"/>
                </a:lnTo>
                <a:lnTo>
                  <a:pt x="380951" y="1841499"/>
                </a:lnTo>
                <a:lnTo>
                  <a:pt x="371114" y="1828799"/>
                </a:lnTo>
                <a:lnTo>
                  <a:pt x="1713098" y="1828799"/>
                </a:lnTo>
                <a:lnTo>
                  <a:pt x="1703261" y="1841499"/>
                </a:lnTo>
                <a:lnTo>
                  <a:pt x="1693324" y="1854199"/>
                </a:lnTo>
                <a:close/>
              </a:path>
              <a:path w="2084705" h="2082800">
                <a:moveTo>
                  <a:pt x="1673161" y="1866899"/>
                </a:moveTo>
                <a:lnTo>
                  <a:pt x="411051" y="1866899"/>
                </a:lnTo>
                <a:lnTo>
                  <a:pt x="400921" y="1854199"/>
                </a:lnTo>
                <a:lnTo>
                  <a:pt x="1683291" y="1854199"/>
                </a:lnTo>
                <a:lnTo>
                  <a:pt x="1673161" y="1866899"/>
                </a:lnTo>
                <a:close/>
              </a:path>
              <a:path w="2084705" h="2082800">
                <a:moveTo>
                  <a:pt x="1642204" y="1892299"/>
                </a:moveTo>
                <a:lnTo>
                  <a:pt x="442007" y="1892299"/>
                </a:lnTo>
                <a:lnTo>
                  <a:pt x="431597" y="1879599"/>
                </a:lnTo>
                <a:lnTo>
                  <a:pt x="421277" y="1866899"/>
                </a:lnTo>
                <a:lnTo>
                  <a:pt x="1662935" y="1866899"/>
                </a:lnTo>
                <a:lnTo>
                  <a:pt x="1652615" y="1879599"/>
                </a:lnTo>
                <a:lnTo>
                  <a:pt x="1642204" y="1892299"/>
                </a:lnTo>
                <a:close/>
              </a:path>
              <a:path w="2084705" h="2082800">
                <a:moveTo>
                  <a:pt x="1621113" y="1904999"/>
                </a:moveTo>
                <a:lnTo>
                  <a:pt x="463099" y="1904999"/>
                </a:lnTo>
                <a:lnTo>
                  <a:pt x="452508" y="1892299"/>
                </a:lnTo>
                <a:lnTo>
                  <a:pt x="1631704" y="1892299"/>
                </a:lnTo>
                <a:lnTo>
                  <a:pt x="1621113" y="1904999"/>
                </a:lnTo>
                <a:close/>
              </a:path>
              <a:path w="2084705" h="2082800">
                <a:moveTo>
                  <a:pt x="1599672" y="1917699"/>
                </a:moveTo>
                <a:lnTo>
                  <a:pt x="484539" y="1917699"/>
                </a:lnTo>
                <a:lnTo>
                  <a:pt x="473777" y="1904999"/>
                </a:lnTo>
                <a:lnTo>
                  <a:pt x="1610434" y="1904999"/>
                </a:lnTo>
                <a:lnTo>
                  <a:pt x="1599672" y="1917699"/>
                </a:lnTo>
                <a:close/>
              </a:path>
              <a:path w="2084705" h="2082800">
                <a:moveTo>
                  <a:pt x="1577896" y="1930399"/>
                </a:moveTo>
                <a:lnTo>
                  <a:pt x="506316" y="1930399"/>
                </a:lnTo>
                <a:lnTo>
                  <a:pt x="495386" y="1917699"/>
                </a:lnTo>
                <a:lnTo>
                  <a:pt x="1588826" y="1917699"/>
                </a:lnTo>
                <a:lnTo>
                  <a:pt x="1577896" y="1930399"/>
                </a:lnTo>
                <a:close/>
              </a:path>
              <a:path w="2084705" h="2082800">
                <a:moveTo>
                  <a:pt x="1555797" y="1943099"/>
                </a:moveTo>
                <a:lnTo>
                  <a:pt x="528415" y="1943099"/>
                </a:lnTo>
                <a:lnTo>
                  <a:pt x="517327" y="1930399"/>
                </a:lnTo>
                <a:lnTo>
                  <a:pt x="1566885" y="1930399"/>
                </a:lnTo>
                <a:lnTo>
                  <a:pt x="1555797" y="1943099"/>
                </a:lnTo>
                <a:close/>
              </a:path>
              <a:path w="2084705" h="2082800">
                <a:moveTo>
                  <a:pt x="1533388" y="1955799"/>
                </a:moveTo>
                <a:lnTo>
                  <a:pt x="550823" y="1955799"/>
                </a:lnTo>
                <a:lnTo>
                  <a:pt x="539580" y="1943099"/>
                </a:lnTo>
                <a:lnTo>
                  <a:pt x="1544631" y="1943099"/>
                </a:lnTo>
                <a:lnTo>
                  <a:pt x="1533388" y="1955799"/>
                </a:lnTo>
                <a:close/>
              </a:path>
              <a:path w="2084705" h="2082800">
                <a:moveTo>
                  <a:pt x="1510684" y="1968499"/>
                </a:moveTo>
                <a:lnTo>
                  <a:pt x="573528" y="1968499"/>
                </a:lnTo>
                <a:lnTo>
                  <a:pt x="562140" y="1955799"/>
                </a:lnTo>
                <a:lnTo>
                  <a:pt x="1522071" y="1955799"/>
                </a:lnTo>
                <a:lnTo>
                  <a:pt x="1510684" y="1968499"/>
                </a:lnTo>
                <a:close/>
              </a:path>
              <a:path w="2084705" h="2082800">
                <a:moveTo>
                  <a:pt x="1487697" y="1981199"/>
                </a:moveTo>
                <a:lnTo>
                  <a:pt x="596514" y="1981199"/>
                </a:lnTo>
                <a:lnTo>
                  <a:pt x="584986" y="1968499"/>
                </a:lnTo>
                <a:lnTo>
                  <a:pt x="1499226" y="1968499"/>
                </a:lnTo>
                <a:lnTo>
                  <a:pt x="1487697" y="1981199"/>
                </a:lnTo>
                <a:close/>
              </a:path>
              <a:path w="2084705" h="2082800">
                <a:moveTo>
                  <a:pt x="1464442" y="1993899"/>
                </a:moveTo>
                <a:lnTo>
                  <a:pt x="619769" y="1993899"/>
                </a:lnTo>
                <a:lnTo>
                  <a:pt x="608110" y="1981199"/>
                </a:lnTo>
                <a:lnTo>
                  <a:pt x="1476101" y="1981199"/>
                </a:lnTo>
                <a:lnTo>
                  <a:pt x="1464442" y="1993899"/>
                </a:lnTo>
                <a:close/>
              </a:path>
              <a:path w="2084705" h="2082800">
                <a:moveTo>
                  <a:pt x="1429086" y="2006599"/>
                </a:moveTo>
                <a:lnTo>
                  <a:pt x="655126" y="2006599"/>
                </a:lnTo>
                <a:lnTo>
                  <a:pt x="643279" y="1993899"/>
                </a:lnTo>
                <a:lnTo>
                  <a:pt x="1440933" y="1993899"/>
                </a:lnTo>
                <a:lnTo>
                  <a:pt x="1429086" y="2006599"/>
                </a:lnTo>
                <a:close/>
              </a:path>
              <a:path w="2084705" h="2082800">
                <a:moveTo>
                  <a:pt x="1393207" y="2019299"/>
                </a:moveTo>
                <a:lnTo>
                  <a:pt x="691004" y="2019299"/>
                </a:lnTo>
                <a:lnTo>
                  <a:pt x="678988" y="2006599"/>
                </a:lnTo>
                <a:lnTo>
                  <a:pt x="1405223" y="2006599"/>
                </a:lnTo>
                <a:lnTo>
                  <a:pt x="1393207" y="2019299"/>
                </a:lnTo>
                <a:close/>
              </a:path>
              <a:path w="2084705" h="2082800">
                <a:moveTo>
                  <a:pt x="1356853" y="2031999"/>
                </a:moveTo>
                <a:lnTo>
                  <a:pt x="727359" y="2031999"/>
                </a:lnTo>
                <a:lnTo>
                  <a:pt x="715192" y="2019299"/>
                </a:lnTo>
                <a:lnTo>
                  <a:pt x="1369020" y="2019299"/>
                </a:lnTo>
                <a:lnTo>
                  <a:pt x="1356853" y="2031999"/>
                </a:lnTo>
                <a:close/>
              </a:path>
              <a:path w="2084705" h="2082800">
                <a:moveTo>
                  <a:pt x="1320070" y="2044699"/>
                </a:moveTo>
                <a:lnTo>
                  <a:pt x="764142" y="2044699"/>
                </a:lnTo>
                <a:lnTo>
                  <a:pt x="751838" y="2031999"/>
                </a:lnTo>
                <a:lnTo>
                  <a:pt x="1332374" y="2031999"/>
                </a:lnTo>
                <a:lnTo>
                  <a:pt x="1320070" y="2044699"/>
                </a:lnTo>
                <a:close/>
              </a:path>
              <a:path w="2084705" h="2082800">
                <a:moveTo>
                  <a:pt x="1270450" y="2057399"/>
                </a:moveTo>
                <a:lnTo>
                  <a:pt x="813762" y="2057399"/>
                </a:lnTo>
                <a:lnTo>
                  <a:pt x="801302" y="2044699"/>
                </a:lnTo>
                <a:lnTo>
                  <a:pt x="1282910" y="2044699"/>
                </a:lnTo>
                <a:lnTo>
                  <a:pt x="1270450" y="2057399"/>
                </a:lnTo>
                <a:close/>
              </a:path>
              <a:path w="2084705" h="2082800">
                <a:moveTo>
                  <a:pt x="1207666" y="2070099"/>
                </a:moveTo>
                <a:lnTo>
                  <a:pt x="876545" y="2070099"/>
                </a:lnTo>
                <a:lnTo>
                  <a:pt x="863932" y="2057399"/>
                </a:lnTo>
                <a:lnTo>
                  <a:pt x="1220280" y="2057399"/>
                </a:lnTo>
                <a:lnTo>
                  <a:pt x="1207666" y="2070099"/>
                </a:lnTo>
                <a:close/>
              </a:path>
              <a:path w="2084705" h="2082800">
                <a:moveTo>
                  <a:pt x="1093243" y="2082799"/>
                </a:moveTo>
                <a:lnTo>
                  <a:pt x="990968" y="2082799"/>
                </a:lnTo>
                <a:lnTo>
                  <a:pt x="978197" y="2070099"/>
                </a:lnTo>
                <a:lnTo>
                  <a:pt x="1106014" y="2070099"/>
                </a:lnTo>
                <a:lnTo>
                  <a:pt x="1093243" y="2082799"/>
                </a:lnTo>
                <a:close/>
              </a:path>
            </a:pathLst>
          </a:custGeom>
          <a:solidFill>
            <a:srgbClr val="FFB92F"/>
          </a:solidFill>
        </p:spPr>
        <p:txBody>
          <a:bodyPr wrap="square" lIns="0" tIns="0" rIns="0" bIns="0" rtlCol="0"/>
          <a:lstStyle/>
          <a:p>
            <a:endParaRPr sz="3200"/>
          </a:p>
        </p:txBody>
      </p:sp>
      <p:sp>
        <p:nvSpPr>
          <p:cNvPr id="6" name="object 6"/>
          <p:cNvSpPr/>
          <p:nvPr/>
        </p:nvSpPr>
        <p:spPr>
          <a:xfrm>
            <a:off x="15423700" y="1028700"/>
            <a:ext cx="1532255" cy="1524000"/>
          </a:xfrm>
          <a:custGeom>
            <a:avLst/>
            <a:gdLst/>
            <a:ahLst/>
            <a:cxnLst/>
            <a:rect l="l" t="t" r="r" b="b"/>
            <a:pathLst>
              <a:path w="1532255" h="1524000">
                <a:moveTo>
                  <a:pt x="915391" y="12699"/>
                </a:moveTo>
                <a:lnTo>
                  <a:pt x="616528" y="12699"/>
                </a:lnTo>
                <a:lnTo>
                  <a:pt x="635015" y="0"/>
                </a:lnTo>
                <a:lnTo>
                  <a:pt x="896904" y="0"/>
                </a:lnTo>
                <a:lnTo>
                  <a:pt x="915391" y="12699"/>
                </a:lnTo>
                <a:close/>
              </a:path>
              <a:path w="1532255" h="1524000">
                <a:moveTo>
                  <a:pt x="970245" y="25399"/>
                </a:moveTo>
                <a:lnTo>
                  <a:pt x="561673" y="25399"/>
                </a:lnTo>
                <a:lnTo>
                  <a:pt x="579846" y="12699"/>
                </a:lnTo>
                <a:lnTo>
                  <a:pt x="952073" y="12699"/>
                </a:lnTo>
                <a:lnTo>
                  <a:pt x="970245" y="25399"/>
                </a:lnTo>
                <a:close/>
              </a:path>
              <a:path w="1532255" h="1524000">
                <a:moveTo>
                  <a:pt x="1006232" y="38099"/>
                </a:moveTo>
                <a:lnTo>
                  <a:pt x="525686" y="38099"/>
                </a:lnTo>
                <a:lnTo>
                  <a:pt x="543613" y="25399"/>
                </a:lnTo>
                <a:lnTo>
                  <a:pt x="988306" y="25399"/>
                </a:lnTo>
                <a:lnTo>
                  <a:pt x="1006232" y="38099"/>
                </a:lnTo>
                <a:close/>
              </a:path>
              <a:path w="1532255" h="1524000">
                <a:moveTo>
                  <a:pt x="1041619" y="50799"/>
                </a:moveTo>
                <a:lnTo>
                  <a:pt x="490299" y="50799"/>
                </a:lnTo>
                <a:lnTo>
                  <a:pt x="507915" y="38099"/>
                </a:lnTo>
                <a:lnTo>
                  <a:pt x="1024004" y="38099"/>
                </a:lnTo>
                <a:lnTo>
                  <a:pt x="1041619" y="50799"/>
                </a:lnTo>
                <a:close/>
              </a:path>
              <a:path w="1532255" h="1524000">
                <a:moveTo>
                  <a:pt x="1076363" y="63499"/>
                </a:moveTo>
                <a:lnTo>
                  <a:pt x="455555" y="63499"/>
                </a:lnTo>
                <a:lnTo>
                  <a:pt x="472839" y="50799"/>
                </a:lnTo>
                <a:lnTo>
                  <a:pt x="1059079" y="50799"/>
                </a:lnTo>
                <a:lnTo>
                  <a:pt x="1076363" y="63499"/>
                </a:lnTo>
                <a:close/>
              </a:path>
              <a:path w="1532255" h="1524000">
                <a:moveTo>
                  <a:pt x="1127030" y="88899"/>
                </a:moveTo>
                <a:lnTo>
                  <a:pt x="404888" y="88899"/>
                </a:lnTo>
                <a:lnTo>
                  <a:pt x="438469" y="63499"/>
                </a:lnTo>
                <a:lnTo>
                  <a:pt x="1093450" y="63499"/>
                </a:lnTo>
                <a:lnTo>
                  <a:pt x="1127030" y="88899"/>
                </a:lnTo>
                <a:close/>
              </a:path>
              <a:path w="1532255" h="1524000">
                <a:moveTo>
                  <a:pt x="1207010" y="139699"/>
                </a:moveTo>
                <a:lnTo>
                  <a:pt x="324909" y="139699"/>
                </a:lnTo>
                <a:lnTo>
                  <a:pt x="340415" y="126999"/>
                </a:lnTo>
                <a:lnTo>
                  <a:pt x="356177" y="114299"/>
                </a:lnTo>
                <a:lnTo>
                  <a:pt x="372177" y="101599"/>
                </a:lnTo>
                <a:lnTo>
                  <a:pt x="388414" y="88899"/>
                </a:lnTo>
                <a:lnTo>
                  <a:pt x="1143505" y="88899"/>
                </a:lnTo>
                <a:lnTo>
                  <a:pt x="1159742" y="101599"/>
                </a:lnTo>
                <a:lnTo>
                  <a:pt x="1175741" y="114299"/>
                </a:lnTo>
                <a:lnTo>
                  <a:pt x="1191504" y="126999"/>
                </a:lnTo>
                <a:lnTo>
                  <a:pt x="1207010" y="139699"/>
                </a:lnTo>
                <a:close/>
              </a:path>
              <a:path w="1532255" h="1524000">
                <a:moveTo>
                  <a:pt x="1159742" y="1422399"/>
                </a:moveTo>
                <a:lnTo>
                  <a:pt x="372177" y="1422399"/>
                </a:lnTo>
                <a:lnTo>
                  <a:pt x="356177" y="1409699"/>
                </a:lnTo>
                <a:lnTo>
                  <a:pt x="324909" y="1384299"/>
                </a:lnTo>
                <a:lnTo>
                  <a:pt x="294721" y="1358899"/>
                </a:lnTo>
                <a:lnTo>
                  <a:pt x="265651" y="1333499"/>
                </a:lnTo>
                <a:lnTo>
                  <a:pt x="224344" y="1295399"/>
                </a:lnTo>
                <a:lnTo>
                  <a:pt x="185971" y="1257299"/>
                </a:lnTo>
                <a:lnTo>
                  <a:pt x="150734" y="1219199"/>
                </a:lnTo>
                <a:lnTo>
                  <a:pt x="129087" y="1181099"/>
                </a:lnTo>
                <a:lnTo>
                  <a:pt x="118832" y="1168399"/>
                </a:lnTo>
                <a:lnTo>
                  <a:pt x="108973" y="1155699"/>
                </a:lnTo>
                <a:lnTo>
                  <a:pt x="99510" y="1142999"/>
                </a:lnTo>
                <a:lnTo>
                  <a:pt x="90443" y="1117599"/>
                </a:lnTo>
                <a:lnTo>
                  <a:pt x="81783" y="1104899"/>
                </a:lnTo>
                <a:lnTo>
                  <a:pt x="73539" y="1092199"/>
                </a:lnTo>
                <a:lnTo>
                  <a:pt x="65713" y="1066799"/>
                </a:lnTo>
                <a:lnTo>
                  <a:pt x="58305" y="1054099"/>
                </a:lnTo>
                <a:lnTo>
                  <a:pt x="51322" y="1041399"/>
                </a:lnTo>
                <a:lnTo>
                  <a:pt x="44774" y="1015999"/>
                </a:lnTo>
                <a:lnTo>
                  <a:pt x="38660" y="1003299"/>
                </a:lnTo>
                <a:lnTo>
                  <a:pt x="32981" y="977899"/>
                </a:lnTo>
                <a:lnTo>
                  <a:pt x="27744" y="965199"/>
                </a:lnTo>
                <a:lnTo>
                  <a:pt x="22954" y="939799"/>
                </a:lnTo>
                <a:lnTo>
                  <a:pt x="18612" y="927099"/>
                </a:lnTo>
                <a:lnTo>
                  <a:pt x="14717" y="914399"/>
                </a:lnTo>
                <a:lnTo>
                  <a:pt x="11275" y="888999"/>
                </a:lnTo>
                <a:lnTo>
                  <a:pt x="8289" y="876299"/>
                </a:lnTo>
                <a:lnTo>
                  <a:pt x="5760" y="850899"/>
                </a:lnTo>
                <a:lnTo>
                  <a:pt x="3688" y="838199"/>
                </a:lnTo>
                <a:lnTo>
                  <a:pt x="2074" y="812799"/>
                </a:lnTo>
                <a:lnTo>
                  <a:pt x="922" y="800099"/>
                </a:lnTo>
                <a:lnTo>
                  <a:pt x="230" y="774699"/>
                </a:lnTo>
                <a:lnTo>
                  <a:pt x="0" y="761999"/>
                </a:lnTo>
                <a:lnTo>
                  <a:pt x="230" y="736599"/>
                </a:lnTo>
                <a:lnTo>
                  <a:pt x="922" y="723899"/>
                </a:lnTo>
                <a:lnTo>
                  <a:pt x="2074" y="698499"/>
                </a:lnTo>
                <a:lnTo>
                  <a:pt x="3688" y="685799"/>
                </a:lnTo>
                <a:lnTo>
                  <a:pt x="5760" y="660399"/>
                </a:lnTo>
                <a:lnTo>
                  <a:pt x="8289" y="647699"/>
                </a:lnTo>
                <a:lnTo>
                  <a:pt x="11275" y="634999"/>
                </a:lnTo>
                <a:lnTo>
                  <a:pt x="14717" y="609599"/>
                </a:lnTo>
                <a:lnTo>
                  <a:pt x="18612" y="596899"/>
                </a:lnTo>
                <a:lnTo>
                  <a:pt x="22954" y="571499"/>
                </a:lnTo>
                <a:lnTo>
                  <a:pt x="27744" y="558799"/>
                </a:lnTo>
                <a:lnTo>
                  <a:pt x="32981" y="533399"/>
                </a:lnTo>
                <a:lnTo>
                  <a:pt x="38660" y="520699"/>
                </a:lnTo>
                <a:lnTo>
                  <a:pt x="44774" y="495299"/>
                </a:lnTo>
                <a:lnTo>
                  <a:pt x="51322" y="482599"/>
                </a:lnTo>
                <a:lnTo>
                  <a:pt x="58305" y="469899"/>
                </a:lnTo>
                <a:lnTo>
                  <a:pt x="65713" y="444499"/>
                </a:lnTo>
                <a:lnTo>
                  <a:pt x="73539" y="431799"/>
                </a:lnTo>
                <a:lnTo>
                  <a:pt x="81783" y="419099"/>
                </a:lnTo>
                <a:lnTo>
                  <a:pt x="90443" y="393699"/>
                </a:lnTo>
                <a:lnTo>
                  <a:pt x="99510" y="380999"/>
                </a:lnTo>
                <a:lnTo>
                  <a:pt x="108973" y="368299"/>
                </a:lnTo>
                <a:lnTo>
                  <a:pt x="118832" y="355599"/>
                </a:lnTo>
                <a:lnTo>
                  <a:pt x="129087" y="330199"/>
                </a:lnTo>
                <a:lnTo>
                  <a:pt x="139725" y="317499"/>
                </a:lnTo>
                <a:lnTo>
                  <a:pt x="150734" y="304799"/>
                </a:lnTo>
                <a:lnTo>
                  <a:pt x="162114" y="292099"/>
                </a:lnTo>
                <a:lnTo>
                  <a:pt x="173864" y="279399"/>
                </a:lnTo>
                <a:lnTo>
                  <a:pt x="185971" y="253999"/>
                </a:lnTo>
                <a:lnTo>
                  <a:pt x="224344" y="215899"/>
                </a:lnTo>
                <a:lnTo>
                  <a:pt x="265651" y="177799"/>
                </a:lnTo>
                <a:lnTo>
                  <a:pt x="294721" y="152399"/>
                </a:lnTo>
                <a:lnTo>
                  <a:pt x="309677" y="139699"/>
                </a:lnTo>
                <a:lnTo>
                  <a:pt x="1222241" y="139699"/>
                </a:lnTo>
                <a:lnTo>
                  <a:pt x="1251879" y="165099"/>
                </a:lnTo>
                <a:lnTo>
                  <a:pt x="1280347" y="190499"/>
                </a:lnTo>
                <a:lnTo>
                  <a:pt x="1320708" y="228599"/>
                </a:lnTo>
                <a:lnTo>
                  <a:pt x="1358054" y="279399"/>
                </a:lnTo>
                <a:lnTo>
                  <a:pt x="1369805" y="292099"/>
                </a:lnTo>
                <a:lnTo>
                  <a:pt x="1381184" y="304799"/>
                </a:lnTo>
                <a:lnTo>
                  <a:pt x="1392193" y="317499"/>
                </a:lnTo>
                <a:lnTo>
                  <a:pt x="1402832" y="330199"/>
                </a:lnTo>
                <a:lnTo>
                  <a:pt x="1413086" y="355599"/>
                </a:lnTo>
                <a:lnTo>
                  <a:pt x="1422945" y="368299"/>
                </a:lnTo>
                <a:lnTo>
                  <a:pt x="1432408" y="380999"/>
                </a:lnTo>
                <a:lnTo>
                  <a:pt x="1441476" y="393699"/>
                </a:lnTo>
                <a:lnTo>
                  <a:pt x="1450136" y="419099"/>
                </a:lnTo>
                <a:lnTo>
                  <a:pt x="1458379" y="431799"/>
                </a:lnTo>
                <a:lnTo>
                  <a:pt x="1466205" y="444499"/>
                </a:lnTo>
                <a:lnTo>
                  <a:pt x="1473614" y="469899"/>
                </a:lnTo>
                <a:lnTo>
                  <a:pt x="1480597" y="482599"/>
                </a:lnTo>
                <a:lnTo>
                  <a:pt x="1487145" y="495299"/>
                </a:lnTo>
                <a:lnTo>
                  <a:pt x="1493258" y="520699"/>
                </a:lnTo>
                <a:lnTo>
                  <a:pt x="1498937" y="533399"/>
                </a:lnTo>
                <a:lnTo>
                  <a:pt x="1504175" y="558799"/>
                </a:lnTo>
                <a:lnTo>
                  <a:pt x="1508965" y="571499"/>
                </a:lnTo>
                <a:lnTo>
                  <a:pt x="1513307" y="596899"/>
                </a:lnTo>
                <a:lnTo>
                  <a:pt x="1517201" y="609599"/>
                </a:lnTo>
                <a:lnTo>
                  <a:pt x="1520644" y="634999"/>
                </a:lnTo>
                <a:lnTo>
                  <a:pt x="1523629" y="647699"/>
                </a:lnTo>
                <a:lnTo>
                  <a:pt x="1526159" y="660399"/>
                </a:lnTo>
                <a:lnTo>
                  <a:pt x="1528231" y="685799"/>
                </a:lnTo>
                <a:lnTo>
                  <a:pt x="1529845" y="698499"/>
                </a:lnTo>
                <a:lnTo>
                  <a:pt x="1530997" y="723899"/>
                </a:lnTo>
                <a:lnTo>
                  <a:pt x="1531689" y="736599"/>
                </a:lnTo>
                <a:lnTo>
                  <a:pt x="1531919" y="761999"/>
                </a:lnTo>
                <a:lnTo>
                  <a:pt x="1531689" y="774699"/>
                </a:lnTo>
                <a:lnTo>
                  <a:pt x="1530997" y="800099"/>
                </a:lnTo>
                <a:lnTo>
                  <a:pt x="1529845" y="812799"/>
                </a:lnTo>
                <a:lnTo>
                  <a:pt x="1528231" y="838199"/>
                </a:lnTo>
                <a:lnTo>
                  <a:pt x="1526159" y="850899"/>
                </a:lnTo>
                <a:lnTo>
                  <a:pt x="1523629" y="876299"/>
                </a:lnTo>
                <a:lnTo>
                  <a:pt x="1520644" y="888999"/>
                </a:lnTo>
                <a:lnTo>
                  <a:pt x="1517201" y="914399"/>
                </a:lnTo>
                <a:lnTo>
                  <a:pt x="1513307" y="927099"/>
                </a:lnTo>
                <a:lnTo>
                  <a:pt x="1508965" y="939799"/>
                </a:lnTo>
                <a:lnTo>
                  <a:pt x="1504175" y="965199"/>
                </a:lnTo>
                <a:lnTo>
                  <a:pt x="1498937" y="977899"/>
                </a:lnTo>
                <a:lnTo>
                  <a:pt x="1493258" y="1003299"/>
                </a:lnTo>
                <a:lnTo>
                  <a:pt x="1487145" y="1015999"/>
                </a:lnTo>
                <a:lnTo>
                  <a:pt x="1480597" y="1041399"/>
                </a:lnTo>
                <a:lnTo>
                  <a:pt x="1473614" y="1054099"/>
                </a:lnTo>
                <a:lnTo>
                  <a:pt x="1466205" y="1066799"/>
                </a:lnTo>
                <a:lnTo>
                  <a:pt x="1458379" y="1092199"/>
                </a:lnTo>
                <a:lnTo>
                  <a:pt x="1450136" y="1104899"/>
                </a:lnTo>
                <a:lnTo>
                  <a:pt x="1441476" y="1117599"/>
                </a:lnTo>
                <a:lnTo>
                  <a:pt x="1432409" y="1142999"/>
                </a:lnTo>
                <a:lnTo>
                  <a:pt x="1422945" y="1155699"/>
                </a:lnTo>
                <a:lnTo>
                  <a:pt x="1413087" y="1168399"/>
                </a:lnTo>
                <a:lnTo>
                  <a:pt x="1402832" y="1181099"/>
                </a:lnTo>
                <a:lnTo>
                  <a:pt x="1392193" y="1206499"/>
                </a:lnTo>
                <a:lnTo>
                  <a:pt x="1358054" y="1244599"/>
                </a:lnTo>
                <a:lnTo>
                  <a:pt x="1320708" y="1282699"/>
                </a:lnTo>
                <a:lnTo>
                  <a:pt x="1280347" y="1320799"/>
                </a:lnTo>
                <a:lnTo>
                  <a:pt x="1251879" y="1346199"/>
                </a:lnTo>
                <a:lnTo>
                  <a:pt x="1222241" y="1371599"/>
                </a:lnTo>
                <a:lnTo>
                  <a:pt x="1191504" y="1396999"/>
                </a:lnTo>
                <a:lnTo>
                  <a:pt x="1175741" y="1409699"/>
                </a:lnTo>
                <a:lnTo>
                  <a:pt x="1159742" y="1422399"/>
                </a:lnTo>
                <a:close/>
              </a:path>
              <a:path w="1532255" h="1524000">
                <a:moveTo>
                  <a:pt x="1110339" y="1447799"/>
                </a:moveTo>
                <a:lnTo>
                  <a:pt x="421580" y="1447799"/>
                </a:lnTo>
                <a:lnTo>
                  <a:pt x="404888" y="1435099"/>
                </a:lnTo>
                <a:lnTo>
                  <a:pt x="388414" y="1422399"/>
                </a:lnTo>
                <a:lnTo>
                  <a:pt x="1143505" y="1422399"/>
                </a:lnTo>
                <a:lnTo>
                  <a:pt x="1127030" y="1435099"/>
                </a:lnTo>
                <a:lnTo>
                  <a:pt x="1110339" y="1447799"/>
                </a:lnTo>
                <a:close/>
              </a:path>
              <a:path w="1532255" h="1524000">
                <a:moveTo>
                  <a:pt x="1059079" y="1473199"/>
                </a:moveTo>
                <a:lnTo>
                  <a:pt x="472839" y="1473199"/>
                </a:lnTo>
                <a:lnTo>
                  <a:pt x="438469" y="1447799"/>
                </a:lnTo>
                <a:lnTo>
                  <a:pt x="1093450" y="1447799"/>
                </a:lnTo>
                <a:lnTo>
                  <a:pt x="1059079" y="1473199"/>
                </a:lnTo>
                <a:close/>
              </a:path>
              <a:path w="1532255" h="1524000">
                <a:moveTo>
                  <a:pt x="1024004" y="1485899"/>
                </a:moveTo>
                <a:lnTo>
                  <a:pt x="507915" y="1485899"/>
                </a:lnTo>
                <a:lnTo>
                  <a:pt x="490299" y="1473199"/>
                </a:lnTo>
                <a:lnTo>
                  <a:pt x="1041619" y="1473199"/>
                </a:lnTo>
                <a:lnTo>
                  <a:pt x="1024004" y="1485899"/>
                </a:lnTo>
                <a:close/>
              </a:path>
              <a:path w="1532255" h="1524000">
                <a:moveTo>
                  <a:pt x="988306" y="1498599"/>
                </a:moveTo>
                <a:lnTo>
                  <a:pt x="543613" y="1498599"/>
                </a:lnTo>
                <a:lnTo>
                  <a:pt x="525686" y="1485899"/>
                </a:lnTo>
                <a:lnTo>
                  <a:pt x="1006232" y="1485899"/>
                </a:lnTo>
                <a:lnTo>
                  <a:pt x="988306" y="1498599"/>
                </a:lnTo>
                <a:close/>
              </a:path>
              <a:path w="1532255" h="1524000">
                <a:moveTo>
                  <a:pt x="933788" y="1511299"/>
                </a:moveTo>
                <a:lnTo>
                  <a:pt x="598131" y="1511299"/>
                </a:lnTo>
                <a:lnTo>
                  <a:pt x="579846" y="1498599"/>
                </a:lnTo>
                <a:lnTo>
                  <a:pt x="952073" y="1498599"/>
                </a:lnTo>
                <a:lnTo>
                  <a:pt x="933788" y="1511299"/>
                </a:lnTo>
                <a:close/>
              </a:path>
              <a:path w="1532255" h="1524000">
                <a:moveTo>
                  <a:pt x="859727" y="1523999"/>
                </a:moveTo>
                <a:lnTo>
                  <a:pt x="672192" y="1523999"/>
                </a:lnTo>
                <a:lnTo>
                  <a:pt x="653570" y="1511299"/>
                </a:lnTo>
                <a:lnTo>
                  <a:pt x="878349" y="1511299"/>
                </a:lnTo>
                <a:lnTo>
                  <a:pt x="859727" y="1523999"/>
                </a:lnTo>
                <a:close/>
              </a:path>
            </a:pathLst>
          </a:custGeom>
          <a:solidFill>
            <a:srgbClr val="123281"/>
          </a:solidFill>
        </p:spPr>
        <p:txBody>
          <a:bodyPr wrap="square" lIns="0" tIns="0" rIns="0" bIns="0" rtlCol="0"/>
          <a:lstStyle/>
          <a:p>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44A86"/>
          </a:solidFill>
        </p:spPr>
        <p:txBody>
          <a:bodyPr wrap="square" lIns="0" tIns="0" rIns="0" bIns="0" rtlCol="0"/>
          <a:lstStyle/>
          <a:p>
            <a:endParaRPr dirty="0"/>
          </a:p>
        </p:txBody>
      </p:sp>
      <p:sp>
        <p:nvSpPr>
          <p:cNvPr id="3" name="object 3"/>
          <p:cNvSpPr/>
          <p:nvPr/>
        </p:nvSpPr>
        <p:spPr>
          <a:xfrm>
            <a:off x="0" y="7439869"/>
            <a:ext cx="3916084" cy="284713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573479" y="0"/>
            <a:ext cx="5711803" cy="568148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016000" y="1996780"/>
            <a:ext cx="9042400" cy="2047355"/>
          </a:xfrm>
          <a:prstGeom prst="rect">
            <a:avLst/>
          </a:prstGeom>
        </p:spPr>
        <p:txBody>
          <a:bodyPr vert="horz" wrap="square" lIns="0" tIns="15875" rIns="0" bIns="0" rtlCol="0">
            <a:spAutoFit/>
          </a:bodyPr>
          <a:lstStyle/>
          <a:p>
            <a:pPr marL="12700">
              <a:lnSpc>
                <a:spcPct val="100000"/>
              </a:lnSpc>
              <a:spcBef>
                <a:spcPts val="125"/>
              </a:spcBef>
            </a:pPr>
            <a:r>
              <a:rPr lang="en-US" sz="4400" dirty="0">
                <a:latin typeface="Verdana"/>
                <a:cs typeface="Verdana"/>
              </a:rPr>
              <a:t>People will find it easier to use a website in any form factor so a website is best . </a:t>
            </a:r>
            <a:endParaRPr sz="4400" dirty="0">
              <a:latin typeface="Verdana"/>
              <a:cs typeface="Verdana"/>
            </a:endParaRPr>
          </a:p>
        </p:txBody>
      </p:sp>
      <p:sp>
        <p:nvSpPr>
          <p:cNvPr id="8" name="object 8"/>
          <p:cNvSpPr/>
          <p:nvPr/>
        </p:nvSpPr>
        <p:spPr>
          <a:xfrm>
            <a:off x="13594973" y="617803"/>
            <a:ext cx="1913255" cy="1905000"/>
          </a:xfrm>
          <a:custGeom>
            <a:avLst/>
            <a:gdLst/>
            <a:ahLst/>
            <a:cxnLst/>
            <a:rect l="l" t="t" r="r" b="b"/>
            <a:pathLst>
              <a:path w="1913255" h="1905000">
                <a:moveTo>
                  <a:pt x="1119905" y="12699"/>
                </a:moveTo>
                <a:lnTo>
                  <a:pt x="792869" y="12699"/>
                </a:lnTo>
                <a:lnTo>
                  <a:pt x="804445" y="0"/>
                </a:lnTo>
                <a:lnTo>
                  <a:pt x="1108329" y="0"/>
                </a:lnTo>
                <a:lnTo>
                  <a:pt x="1119905" y="12699"/>
                </a:lnTo>
                <a:close/>
              </a:path>
              <a:path w="1913255" h="1905000">
                <a:moveTo>
                  <a:pt x="1177384" y="25399"/>
                </a:moveTo>
                <a:lnTo>
                  <a:pt x="735390" y="25399"/>
                </a:lnTo>
                <a:lnTo>
                  <a:pt x="746826" y="12699"/>
                </a:lnTo>
                <a:lnTo>
                  <a:pt x="1165949" y="12699"/>
                </a:lnTo>
                <a:lnTo>
                  <a:pt x="1177384" y="25399"/>
                </a:lnTo>
                <a:close/>
              </a:path>
              <a:path w="1913255" h="1905000">
                <a:moveTo>
                  <a:pt x="1234033" y="38099"/>
                </a:moveTo>
                <a:lnTo>
                  <a:pt x="678742" y="38099"/>
                </a:lnTo>
                <a:lnTo>
                  <a:pt x="689995" y="25399"/>
                </a:lnTo>
                <a:lnTo>
                  <a:pt x="1222779" y="25399"/>
                </a:lnTo>
                <a:lnTo>
                  <a:pt x="1234033" y="38099"/>
                </a:lnTo>
                <a:close/>
              </a:path>
              <a:path w="1913255" h="1905000">
                <a:moveTo>
                  <a:pt x="1267533" y="50799"/>
                </a:moveTo>
                <a:lnTo>
                  <a:pt x="645242" y="50799"/>
                </a:lnTo>
                <a:lnTo>
                  <a:pt x="656363" y="38099"/>
                </a:lnTo>
                <a:lnTo>
                  <a:pt x="1256411" y="38099"/>
                </a:lnTo>
                <a:lnTo>
                  <a:pt x="1267533" y="50799"/>
                </a:lnTo>
                <a:close/>
              </a:path>
              <a:path w="1913255" h="1905000">
                <a:moveTo>
                  <a:pt x="1300612" y="63499"/>
                </a:moveTo>
                <a:lnTo>
                  <a:pt x="612162" y="63499"/>
                </a:lnTo>
                <a:lnTo>
                  <a:pt x="623138" y="50799"/>
                </a:lnTo>
                <a:lnTo>
                  <a:pt x="1289636" y="50799"/>
                </a:lnTo>
                <a:lnTo>
                  <a:pt x="1300612" y="63499"/>
                </a:lnTo>
                <a:close/>
              </a:path>
              <a:path w="1913255" h="1905000">
                <a:moveTo>
                  <a:pt x="1333225" y="76199"/>
                </a:moveTo>
                <a:lnTo>
                  <a:pt x="579549" y="76199"/>
                </a:lnTo>
                <a:lnTo>
                  <a:pt x="590366" y="63499"/>
                </a:lnTo>
                <a:lnTo>
                  <a:pt x="1322408" y="63499"/>
                </a:lnTo>
                <a:lnTo>
                  <a:pt x="1333225" y="76199"/>
                </a:lnTo>
                <a:close/>
              </a:path>
              <a:path w="1913255" h="1905000">
                <a:moveTo>
                  <a:pt x="1365326" y="88899"/>
                </a:moveTo>
                <a:lnTo>
                  <a:pt x="547448" y="88899"/>
                </a:lnTo>
                <a:lnTo>
                  <a:pt x="558090" y="76199"/>
                </a:lnTo>
                <a:lnTo>
                  <a:pt x="1354684" y="76199"/>
                </a:lnTo>
                <a:lnTo>
                  <a:pt x="1365326" y="88899"/>
                </a:lnTo>
                <a:close/>
              </a:path>
              <a:path w="1913255" h="1905000">
                <a:moveTo>
                  <a:pt x="1386422" y="101599"/>
                </a:moveTo>
                <a:lnTo>
                  <a:pt x="526352" y="101599"/>
                </a:lnTo>
                <a:lnTo>
                  <a:pt x="536868" y="88899"/>
                </a:lnTo>
                <a:lnTo>
                  <a:pt x="1375907" y="88899"/>
                </a:lnTo>
                <a:lnTo>
                  <a:pt x="1386422" y="101599"/>
                </a:lnTo>
                <a:close/>
              </a:path>
              <a:path w="1913255" h="1905000">
                <a:moveTo>
                  <a:pt x="1417577" y="114299"/>
                </a:moveTo>
                <a:lnTo>
                  <a:pt x="495197" y="114299"/>
                </a:lnTo>
                <a:lnTo>
                  <a:pt x="505515" y="101599"/>
                </a:lnTo>
                <a:lnTo>
                  <a:pt x="1407259" y="101599"/>
                </a:lnTo>
                <a:lnTo>
                  <a:pt x="1417577" y="114299"/>
                </a:lnTo>
                <a:close/>
              </a:path>
              <a:path w="1913255" h="1905000">
                <a:moveTo>
                  <a:pt x="1438001" y="126999"/>
                </a:moveTo>
                <a:lnTo>
                  <a:pt x="474774" y="126999"/>
                </a:lnTo>
                <a:lnTo>
                  <a:pt x="484950" y="114299"/>
                </a:lnTo>
                <a:lnTo>
                  <a:pt x="1427824" y="114299"/>
                </a:lnTo>
                <a:lnTo>
                  <a:pt x="1438001" y="126999"/>
                </a:lnTo>
                <a:close/>
              </a:path>
              <a:path w="1913255" h="1905000">
                <a:moveTo>
                  <a:pt x="1458137" y="139699"/>
                </a:moveTo>
                <a:lnTo>
                  <a:pt x="454638" y="139699"/>
                </a:lnTo>
                <a:lnTo>
                  <a:pt x="464669" y="126999"/>
                </a:lnTo>
                <a:lnTo>
                  <a:pt x="1448106" y="126999"/>
                </a:lnTo>
                <a:lnTo>
                  <a:pt x="1458137" y="139699"/>
                </a:lnTo>
                <a:close/>
              </a:path>
              <a:path w="1913255" h="1905000">
                <a:moveTo>
                  <a:pt x="1477968" y="152399"/>
                </a:moveTo>
                <a:lnTo>
                  <a:pt x="434806" y="152399"/>
                </a:lnTo>
                <a:lnTo>
                  <a:pt x="444683" y="139699"/>
                </a:lnTo>
                <a:lnTo>
                  <a:pt x="1468091" y="139699"/>
                </a:lnTo>
                <a:lnTo>
                  <a:pt x="1477968" y="152399"/>
                </a:lnTo>
                <a:close/>
              </a:path>
              <a:path w="1913255" h="1905000">
                <a:moveTo>
                  <a:pt x="1497488" y="165099"/>
                </a:moveTo>
                <a:lnTo>
                  <a:pt x="415287" y="165099"/>
                </a:lnTo>
                <a:lnTo>
                  <a:pt x="425007" y="152399"/>
                </a:lnTo>
                <a:lnTo>
                  <a:pt x="1487768" y="152399"/>
                </a:lnTo>
                <a:lnTo>
                  <a:pt x="1497488" y="165099"/>
                </a:lnTo>
                <a:close/>
              </a:path>
              <a:path w="1913255" h="1905000">
                <a:moveTo>
                  <a:pt x="1516679" y="177799"/>
                </a:moveTo>
                <a:lnTo>
                  <a:pt x="396096" y="177799"/>
                </a:lnTo>
                <a:lnTo>
                  <a:pt x="405650" y="165099"/>
                </a:lnTo>
                <a:lnTo>
                  <a:pt x="1507125" y="165099"/>
                </a:lnTo>
                <a:lnTo>
                  <a:pt x="1516679" y="177799"/>
                </a:lnTo>
                <a:close/>
              </a:path>
              <a:path w="1913255" h="1905000">
                <a:moveTo>
                  <a:pt x="1535535" y="190499"/>
                </a:moveTo>
                <a:lnTo>
                  <a:pt x="377240" y="190499"/>
                </a:lnTo>
                <a:lnTo>
                  <a:pt x="386625" y="177799"/>
                </a:lnTo>
                <a:lnTo>
                  <a:pt x="1526150" y="177799"/>
                </a:lnTo>
                <a:lnTo>
                  <a:pt x="1535535" y="190499"/>
                </a:lnTo>
                <a:close/>
              </a:path>
              <a:path w="1913255" h="1905000">
                <a:moveTo>
                  <a:pt x="1563159" y="215899"/>
                </a:moveTo>
                <a:lnTo>
                  <a:pt x="349616" y="215899"/>
                </a:lnTo>
                <a:lnTo>
                  <a:pt x="358735" y="203199"/>
                </a:lnTo>
                <a:lnTo>
                  <a:pt x="367943" y="190499"/>
                </a:lnTo>
                <a:lnTo>
                  <a:pt x="1544832" y="190499"/>
                </a:lnTo>
                <a:lnTo>
                  <a:pt x="1554040" y="203199"/>
                </a:lnTo>
                <a:lnTo>
                  <a:pt x="1563159" y="215899"/>
                </a:lnTo>
                <a:close/>
              </a:path>
              <a:path w="1913255" h="1905000">
                <a:moveTo>
                  <a:pt x="1581121" y="228599"/>
                </a:moveTo>
                <a:lnTo>
                  <a:pt x="331654" y="228599"/>
                </a:lnTo>
                <a:lnTo>
                  <a:pt x="340588" y="215899"/>
                </a:lnTo>
                <a:lnTo>
                  <a:pt x="1572187" y="215899"/>
                </a:lnTo>
                <a:lnTo>
                  <a:pt x="1581121" y="228599"/>
                </a:lnTo>
                <a:close/>
              </a:path>
              <a:path w="1913255" h="1905000">
                <a:moveTo>
                  <a:pt x="1607355" y="253999"/>
                </a:moveTo>
                <a:lnTo>
                  <a:pt x="305419" y="253999"/>
                </a:lnTo>
                <a:lnTo>
                  <a:pt x="314068" y="241299"/>
                </a:lnTo>
                <a:lnTo>
                  <a:pt x="322814" y="228599"/>
                </a:lnTo>
                <a:lnTo>
                  <a:pt x="1589961" y="228599"/>
                </a:lnTo>
                <a:lnTo>
                  <a:pt x="1598706" y="241299"/>
                </a:lnTo>
                <a:lnTo>
                  <a:pt x="1607355" y="253999"/>
                </a:lnTo>
                <a:close/>
              </a:path>
              <a:path w="1913255" h="1905000">
                <a:moveTo>
                  <a:pt x="1632706" y="279399"/>
                </a:moveTo>
                <a:lnTo>
                  <a:pt x="280068" y="279399"/>
                </a:lnTo>
                <a:lnTo>
                  <a:pt x="288419" y="266699"/>
                </a:lnTo>
                <a:lnTo>
                  <a:pt x="296869" y="253999"/>
                </a:lnTo>
                <a:lnTo>
                  <a:pt x="1615905" y="253999"/>
                </a:lnTo>
                <a:lnTo>
                  <a:pt x="1624355" y="266699"/>
                </a:lnTo>
                <a:lnTo>
                  <a:pt x="1632706" y="279399"/>
                </a:lnTo>
                <a:close/>
              </a:path>
              <a:path w="1913255" h="1905000">
                <a:moveTo>
                  <a:pt x="1657141" y="304799"/>
                </a:moveTo>
                <a:lnTo>
                  <a:pt x="255633" y="304799"/>
                </a:lnTo>
                <a:lnTo>
                  <a:pt x="263674" y="292099"/>
                </a:lnTo>
                <a:lnTo>
                  <a:pt x="271819" y="279399"/>
                </a:lnTo>
                <a:lnTo>
                  <a:pt x="1640955" y="279399"/>
                </a:lnTo>
                <a:lnTo>
                  <a:pt x="1649100" y="292099"/>
                </a:lnTo>
                <a:lnTo>
                  <a:pt x="1657141" y="304799"/>
                </a:lnTo>
                <a:close/>
              </a:path>
              <a:path w="1913255" h="1905000">
                <a:moveTo>
                  <a:pt x="1680627" y="330199"/>
                </a:moveTo>
                <a:lnTo>
                  <a:pt x="232147" y="330199"/>
                </a:lnTo>
                <a:lnTo>
                  <a:pt x="239868" y="317499"/>
                </a:lnTo>
                <a:lnTo>
                  <a:pt x="247697" y="304799"/>
                </a:lnTo>
                <a:lnTo>
                  <a:pt x="1665077" y="304799"/>
                </a:lnTo>
                <a:lnTo>
                  <a:pt x="1672906" y="317499"/>
                </a:lnTo>
                <a:lnTo>
                  <a:pt x="1680627" y="330199"/>
                </a:lnTo>
                <a:close/>
              </a:path>
              <a:path w="1913255" h="1905000">
                <a:moveTo>
                  <a:pt x="1703131" y="355599"/>
                </a:moveTo>
                <a:lnTo>
                  <a:pt x="209643" y="355599"/>
                </a:lnTo>
                <a:lnTo>
                  <a:pt x="217034" y="342899"/>
                </a:lnTo>
                <a:lnTo>
                  <a:pt x="224536" y="330199"/>
                </a:lnTo>
                <a:lnTo>
                  <a:pt x="1688238" y="330199"/>
                </a:lnTo>
                <a:lnTo>
                  <a:pt x="1695740" y="342899"/>
                </a:lnTo>
                <a:lnTo>
                  <a:pt x="1703131" y="355599"/>
                </a:lnTo>
                <a:close/>
              </a:path>
              <a:path w="1913255" h="1905000">
                <a:moveTo>
                  <a:pt x="1731557" y="393699"/>
                </a:moveTo>
                <a:lnTo>
                  <a:pt x="181217" y="393699"/>
                </a:lnTo>
                <a:lnTo>
                  <a:pt x="188152" y="380999"/>
                </a:lnTo>
                <a:lnTo>
                  <a:pt x="195202" y="368299"/>
                </a:lnTo>
                <a:lnTo>
                  <a:pt x="202366" y="355599"/>
                </a:lnTo>
                <a:lnTo>
                  <a:pt x="1710409" y="355599"/>
                </a:lnTo>
                <a:lnTo>
                  <a:pt x="1717572" y="368299"/>
                </a:lnTo>
                <a:lnTo>
                  <a:pt x="1724623" y="380999"/>
                </a:lnTo>
                <a:lnTo>
                  <a:pt x="1731557" y="393699"/>
                </a:lnTo>
                <a:close/>
              </a:path>
              <a:path w="1913255" h="1905000">
                <a:moveTo>
                  <a:pt x="1764455" y="444499"/>
                </a:moveTo>
                <a:lnTo>
                  <a:pt x="148319" y="444499"/>
                </a:lnTo>
                <a:lnTo>
                  <a:pt x="154659" y="431799"/>
                </a:lnTo>
                <a:lnTo>
                  <a:pt x="161120" y="419099"/>
                </a:lnTo>
                <a:lnTo>
                  <a:pt x="167701" y="406399"/>
                </a:lnTo>
                <a:lnTo>
                  <a:pt x="174400" y="393699"/>
                </a:lnTo>
                <a:lnTo>
                  <a:pt x="1738374" y="393699"/>
                </a:lnTo>
                <a:lnTo>
                  <a:pt x="1745073" y="406399"/>
                </a:lnTo>
                <a:lnTo>
                  <a:pt x="1751654" y="419099"/>
                </a:lnTo>
                <a:lnTo>
                  <a:pt x="1758116" y="431799"/>
                </a:lnTo>
                <a:lnTo>
                  <a:pt x="1764455" y="444499"/>
                </a:lnTo>
                <a:close/>
              </a:path>
              <a:path w="1913255" h="1905000">
                <a:moveTo>
                  <a:pt x="1788590" y="482599"/>
                </a:moveTo>
                <a:lnTo>
                  <a:pt x="124184" y="482599"/>
                </a:lnTo>
                <a:lnTo>
                  <a:pt x="130031" y="469899"/>
                </a:lnTo>
                <a:lnTo>
                  <a:pt x="136004" y="457199"/>
                </a:lnTo>
                <a:lnTo>
                  <a:pt x="142101" y="444499"/>
                </a:lnTo>
                <a:lnTo>
                  <a:pt x="1770673" y="444499"/>
                </a:lnTo>
                <a:lnTo>
                  <a:pt x="1776770" y="457199"/>
                </a:lnTo>
                <a:lnTo>
                  <a:pt x="1782743" y="469899"/>
                </a:lnTo>
                <a:lnTo>
                  <a:pt x="1788590" y="482599"/>
                </a:lnTo>
                <a:close/>
              </a:path>
              <a:path w="1913255" h="1905000">
                <a:moveTo>
                  <a:pt x="1821016" y="546099"/>
                </a:moveTo>
                <a:lnTo>
                  <a:pt x="91758" y="546099"/>
                </a:lnTo>
                <a:lnTo>
                  <a:pt x="96842" y="533399"/>
                </a:lnTo>
                <a:lnTo>
                  <a:pt x="102054" y="520699"/>
                </a:lnTo>
                <a:lnTo>
                  <a:pt x="107395" y="507999"/>
                </a:lnTo>
                <a:lnTo>
                  <a:pt x="112865" y="495299"/>
                </a:lnTo>
                <a:lnTo>
                  <a:pt x="118462" y="482599"/>
                </a:lnTo>
                <a:lnTo>
                  <a:pt x="1794312" y="482599"/>
                </a:lnTo>
                <a:lnTo>
                  <a:pt x="1810720" y="520699"/>
                </a:lnTo>
                <a:lnTo>
                  <a:pt x="1821016" y="546099"/>
                </a:lnTo>
                <a:close/>
              </a:path>
              <a:path w="1913255" h="1905000">
                <a:moveTo>
                  <a:pt x="1852914" y="622299"/>
                </a:moveTo>
                <a:lnTo>
                  <a:pt x="59860" y="622299"/>
                </a:lnTo>
                <a:lnTo>
                  <a:pt x="64017" y="609599"/>
                </a:lnTo>
                <a:lnTo>
                  <a:pt x="77292" y="571499"/>
                </a:lnTo>
                <a:lnTo>
                  <a:pt x="86804" y="546099"/>
                </a:lnTo>
                <a:lnTo>
                  <a:pt x="1825970" y="546099"/>
                </a:lnTo>
                <a:lnTo>
                  <a:pt x="1840041" y="584199"/>
                </a:lnTo>
                <a:lnTo>
                  <a:pt x="1852914" y="622299"/>
                </a:lnTo>
                <a:close/>
              </a:path>
              <a:path w="1913255" h="1905000">
                <a:moveTo>
                  <a:pt x="1884183" y="723899"/>
                </a:moveTo>
                <a:lnTo>
                  <a:pt x="28591" y="723899"/>
                </a:lnTo>
                <a:lnTo>
                  <a:pt x="31513" y="711199"/>
                </a:lnTo>
                <a:lnTo>
                  <a:pt x="41112" y="673099"/>
                </a:lnTo>
                <a:lnTo>
                  <a:pt x="51952" y="634999"/>
                </a:lnTo>
                <a:lnTo>
                  <a:pt x="55838" y="622299"/>
                </a:lnTo>
                <a:lnTo>
                  <a:pt x="1856936" y="622299"/>
                </a:lnTo>
                <a:lnTo>
                  <a:pt x="1868186" y="660399"/>
                </a:lnTo>
                <a:lnTo>
                  <a:pt x="1878200" y="698499"/>
                </a:lnTo>
                <a:lnTo>
                  <a:pt x="1884183" y="723899"/>
                </a:lnTo>
                <a:close/>
              </a:path>
              <a:path w="1913255" h="1905000">
                <a:moveTo>
                  <a:pt x="1907019" y="850899"/>
                </a:moveTo>
                <a:lnTo>
                  <a:pt x="5755" y="850899"/>
                </a:lnTo>
                <a:lnTo>
                  <a:pt x="7120" y="838199"/>
                </a:lnTo>
                <a:lnTo>
                  <a:pt x="12073" y="800099"/>
                </a:lnTo>
                <a:lnTo>
                  <a:pt x="18306" y="761999"/>
                </a:lnTo>
                <a:lnTo>
                  <a:pt x="25809" y="723899"/>
                </a:lnTo>
                <a:lnTo>
                  <a:pt x="1886965" y="723899"/>
                </a:lnTo>
                <a:lnTo>
                  <a:pt x="1894469" y="761999"/>
                </a:lnTo>
                <a:lnTo>
                  <a:pt x="1900701" y="800099"/>
                </a:lnTo>
                <a:lnTo>
                  <a:pt x="1905654" y="838199"/>
                </a:lnTo>
                <a:lnTo>
                  <a:pt x="1907019" y="850899"/>
                </a:lnTo>
                <a:close/>
              </a:path>
              <a:path w="1913255" h="1905000">
                <a:moveTo>
                  <a:pt x="1911695" y="1003299"/>
                </a:moveTo>
                <a:lnTo>
                  <a:pt x="1080" y="1003299"/>
                </a:lnTo>
                <a:lnTo>
                  <a:pt x="576" y="990599"/>
                </a:lnTo>
                <a:lnTo>
                  <a:pt x="216" y="977899"/>
                </a:lnTo>
                <a:lnTo>
                  <a:pt x="0" y="965199"/>
                </a:lnTo>
                <a:lnTo>
                  <a:pt x="0" y="939799"/>
                </a:lnTo>
                <a:lnTo>
                  <a:pt x="1080" y="901699"/>
                </a:lnTo>
                <a:lnTo>
                  <a:pt x="3454" y="863599"/>
                </a:lnTo>
                <a:lnTo>
                  <a:pt x="4533" y="850899"/>
                </a:lnTo>
                <a:lnTo>
                  <a:pt x="1908241" y="850899"/>
                </a:lnTo>
                <a:lnTo>
                  <a:pt x="1911047" y="888999"/>
                </a:lnTo>
                <a:lnTo>
                  <a:pt x="1912559" y="927099"/>
                </a:lnTo>
                <a:lnTo>
                  <a:pt x="1912775" y="965199"/>
                </a:lnTo>
                <a:lnTo>
                  <a:pt x="1912559" y="977899"/>
                </a:lnTo>
                <a:lnTo>
                  <a:pt x="1912199" y="990599"/>
                </a:lnTo>
                <a:lnTo>
                  <a:pt x="1911695" y="1003299"/>
                </a:lnTo>
                <a:close/>
              </a:path>
              <a:path w="1913255" h="1905000">
                <a:moveTo>
                  <a:pt x="1894469" y="1142999"/>
                </a:moveTo>
                <a:lnTo>
                  <a:pt x="18306" y="1142999"/>
                </a:lnTo>
                <a:lnTo>
                  <a:pt x="16086" y="1130299"/>
                </a:lnTo>
                <a:lnTo>
                  <a:pt x="10280" y="1092199"/>
                </a:lnTo>
                <a:lnTo>
                  <a:pt x="5755" y="1054099"/>
                </a:lnTo>
                <a:lnTo>
                  <a:pt x="2519" y="1015999"/>
                </a:lnTo>
                <a:lnTo>
                  <a:pt x="1727" y="1003299"/>
                </a:lnTo>
                <a:lnTo>
                  <a:pt x="1911047" y="1003299"/>
                </a:lnTo>
                <a:lnTo>
                  <a:pt x="1908241" y="1041399"/>
                </a:lnTo>
                <a:lnTo>
                  <a:pt x="1904146" y="1079499"/>
                </a:lnTo>
                <a:lnTo>
                  <a:pt x="1898766" y="1117599"/>
                </a:lnTo>
                <a:lnTo>
                  <a:pt x="1894469" y="1142999"/>
                </a:lnTo>
                <a:close/>
              </a:path>
              <a:path w="1913255" h="1905000">
                <a:moveTo>
                  <a:pt x="1868186" y="1244599"/>
                </a:moveTo>
                <a:lnTo>
                  <a:pt x="44589" y="1244599"/>
                </a:lnTo>
                <a:lnTo>
                  <a:pt x="41112" y="1231899"/>
                </a:lnTo>
                <a:lnTo>
                  <a:pt x="31513" y="1193799"/>
                </a:lnTo>
                <a:lnTo>
                  <a:pt x="23167" y="1155699"/>
                </a:lnTo>
                <a:lnTo>
                  <a:pt x="20666" y="1142999"/>
                </a:lnTo>
                <a:lnTo>
                  <a:pt x="1892108" y="1142999"/>
                </a:lnTo>
                <a:lnTo>
                  <a:pt x="1884183" y="1181099"/>
                </a:lnTo>
                <a:lnTo>
                  <a:pt x="1875001" y="1219199"/>
                </a:lnTo>
                <a:lnTo>
                  <a:pt x="1868186" y="1244599"/>
                </a:lnTo>
                <a:close/>
              </a:path>
              <a:path w="1913255" h="1905000">
                <a:moveTo>
                  <a:pt x="1840041" y="1320799"/>
                </a:moveTo>
                <a:lnTo>
                  <a:pt x="72734" y="1320799"/>
                </a:lnTo>
                <a:lnTo>
                  <a:pt x="68308" y="1308099"/>
                </a:lnTo>
                <a:lnTo>
                  <a:pt x="55838" y="1269999"/>
                </a:lnTo>
                <a:lnTo>
                  <a:pt x="48202" y="1244599"/>
                </a:lnTo>
                <a:lnTo>
                  <a:pt x="1864573" y="1244599"/>
                </a:lnTo>
                <a:lnTo>
                  <a:pt x="1852914" y="1282699"/>
                </a:lnTo>
                <a:lnTo>
                  <a:pt x="1840041" y="1320799"/>
                </a:lnTo>
                <a:close/>
              </a:path>
              <a:path w="1913255" h="1905000">
                <a:moveTo>
                  <a:pt x="1810720" y="1384299"/>
                </a:moveTo>
                <a:lnTo>
                  <a:pt x="102054" y="1384299"/>
                </a:lnTo>
                <a:lnTo>
                  <a:pt x="96842" y="1371599"/>
                </a:lnTo>
                <a:lnTo>
                  <a:pt x="91758" y="1358899"/>
                </a:lnTo>
                <a:lnTo>
                  <a:pt x="86804" y="1346199"/>
                </a:lnTo>
                <a:lnTo>
                  <a:pt x="81982" y="1333499"/>
                </a:lnTo>
                <a:lnTo>
                  <a:pt x="77292" y="1320799"/>
                </a:lnTo>
                <a:lnTo>
                  <a:pt x="1835482" y="1320799"/>
                </a:lnTo>
                <a:lnTo>
                  <a:pt x="1821016" y="1358899"/>
                </a:lnTo>
                <a:lnTo>
                  <a:pt x="1810720" y="1384299"/>
                </a:lnTo>
                <a:close/>
              </a:path>
              <a:path w="1913255" h="1905000">
                <a:moveTo>
                  <a:pt x="1776770" y="1447799"/>
                </a:moveTo>
                <a:lnTo>
                  <a:pt x="136004" y="1447799"/>
                </a:lnTo>
                <a:lnTo>
                  <a:pt x="130031" y="1435099"/>
                </a:lnTo>
                <a:lnTo>
                  <a:pt x="124184" y="1422399"/>
                </a:lnTo>
                <a:lnTo>
                  <a:pt x="118462" y="1409699"/>
                </a:lnTo>
                <a:lnTo>
                  <a:pt x="112865" y="1396999"/>
                </a:lnTo>
                <a:lnTo>
                  <a:pt x="107395" y="1384299"/>
                </a:lnTo>
                <a:lnTo>
                  <a:pt x="1805379" y="1384299"/>
                </a:lnTo>
                <a:lnTo>
                  <a:pt x="1788590" y="1422399"/>
                </a:lnTo>
                <a:lnTo>
                  <a:pt x="1776770" y="1447799"/>
                </a:lnTo>
                <a:close/>
              </a:path>
              <a:path w="1913255" h="1905000">
                <a:moveTo>
                  <a:pt x="1751654" y="1485899"/>
                </a:moveTo>
                <a:lnTo>
                  <a:pt x="161120" y="1485899"/>
                </a:lnTo>
                <a:lnTo>
                  <a:pt x="154659" y="1473199"/>
                </a:lnTo>
                <a:lnTo>
                  <a:pt x="148319" y="1460499"/>
                </a:lnTo>
                <a:lnTo>
                  <a:pt x="142101" y="1447799"/>
                </a:lnTo>
                <a:lnTo>
                  <a:pt x="1770674" y="1447799"/>
                </a:lnTo>
                <a:lnTo>
                  <a:pt x="1764456" y="1460499"/>
                </a:lnTo>
                <a:lnTo>
                  <a:pt x="1758116" y="1473199"/>
                </a:lnTo>
                <a:lnTo>
                  <a:pt x="1751654" y="1485899"/>
                </a:lnTo>
                <a:close/>
              </a:path>
              <a:path w="1913255" h="1905000">
                <a:moveTo>
                  <a:pt x="1724623" y="1523999"/>
                </a:moveTo>
                <a:lnTo>
                  <a:pt x="188152" y="1523999"/>
                </a:lnTo>
                <a:lnTo>
                  <a:pt x="181217" y="1511299"/>
                </a:lnTo>
                <a:lnTo>
                  <a:pt x="174400" y="1498599"/>
                </a:lnTo>
                <a:lnTo>
                  <a:pt x="167701" y="1485899"/>
                </a:lnTo>
                <a:lnTo>
                  <a:pt x="1745073" y="1485899"/>
                </a:lnTo>
                <a:lnTo>
                  <a:pt x="1738374" y="1498599"/>
                </a:lnTo>
                <a:lnTo>
                  <a:pt x="1731557" y="1511299"/>
                </a:lnTo>
                <a:lnTo>
                  <a:pt x="1724623" y="1523999"/>
                </a:lnTo>
                <a:close/>
              </a:path>
              <a:path w="1913255" h="1905000">
                <a:moveTo>
                  <a:pt x="1695740" y="1562099"/>
                </a:moveTo>
                <a:lnTo>
                  <a:pt x="217034" y="1562099"/>
                </a:lnTo>
                <a:lnTo>
                  <a:pt x="209643" y="1549399"/>
                </a:lnTo>
                <a:lnTo>
                  <a:pt x="202366" y="1536699"/>
                </a:lnTo>
                <a:lnTo>
                  <a:pt x="195202" y="1523999"/>
                </a:lnTo>
                <a:lnTo>
                  <a:pt x="1717572" y="1523999"/>
                </a:lnTo>
                <a:lnTo>
                  <a:pt x="1710409" y="1536699"/>
                </a:lnTo>
                <a:lnTo>
                  <a:pt x="1703131" y="1549399"/>
                </a:lnTo>
                <a:lnTo>
                  <a:pt x="1695740" y="1562099"/>
                </a:lnTo>
                <a:close/>
              </a:path>
              <a:path w="1913255" h="1905000">
                <a:moveTo>
                  <a:pt x="1672906" y="1587499"/>
                </a:moveTo>
                <a:lnTo>
                  <a:pt x="239868" y="1587499"/>
                </a:lnTo>
                <a:lnTo>
                  <a:pt x="232147" y="1574799"/>
                </a:lnTo>
                <a:lnTo>
                  <a:pt x="224536" y="1562099"/>
                </a:lnTo>
                <a:lnTo>
                  <a:pt x="1688238" y="1562099"/>
                </a:lnTo>
                <a:lnTo>
                  <a:pt x="1680627" y="1574799"/>
                </a:lnTo>
                <a:lnTo>
                  <a:pt x="1672906" y="1587499"/>
                </a:lnTo>
                <a:close/>
              </a:path>
              <a:path w="1913255" h="1905000">
                <a:moveTo>
                  <a:pt x="1649100" y="1612899"/>
                </a:moveTo>
                <a:lnTo>
                  <a:pt x="263674" y="1612899"/>
                </a:lnTo>
                <a:lnTo>
                  <a:pt x="255633" y="1600199"/>
                </a:lnTo>
                <a:lnTo>
                  <a:pt x="247697" y="1587499"/>
                </a:lnTo>
                <a:lnTo>
                  <a:pt x="1665077" y="1587499"/>
                </a:lnTo>
                <a:lnTo>
                  <a:pt x="1657141" y="1600199"/>
                </a:lnTo>
                <a:lnTo>
                  <a:pt x="1649100" y="1612899"/>
                </a:lnTo>
                <a:close/>
              </a:path>
              <a:path w="1913255" h="1905000">
                <a:moveTo>
                  <a:pt x="1624355" y="1638299"/>
                </a:moveTo>
                <a:lnTo>
                  <a:pt x="288419" y="1638299"/>
                </a:lnTo>
                <a:lnTo>
                  <a:pt x="280068" y="1625599"/>
                </a:lnTo>
                <a:lnTo>
                  <a:pt x="271819" y="1612899"/>
                </a:lnTo>
                <a:lnTo>
                  <a:pt x="1640955" y="1612899"/>
                </a:lnTo>
                <a:lnTo>
                  <a:pt x="1632706" y="1625599"/>
                </a:lnTo>
                <a:lnTo>
                  <a:pt x="1624355" y="1638299"/>
                </a:lnTo>
                <a:close/>
              </a:path>
              <a:path w="1913255" h="1905000">
                <a:moveTo>
                  <a:pt x="1598706" y="1663699"/>
                </a:moveTo>
                <a:lnTo>
                  <a:pt x="314068" y="1663699"/>
                </a:lnTo>
                <a:lnTo>
                  <a:pt x="305419" y="1650999"/>
                </a:lnTo>
                <a:lnTo>
                  <a:pt x="296869" y="1638299"/>
                </a:lnTo>
                <a:lnTo>
                  <a:pt x="1615905" y="1638299"/>
                </a:lnTo>
                <a:lnTo>
                  <a:pt x="1607355" y="1650999"/>
                </a:lnTo>
                <a:lnTo>
                  <a:pt x="1598706" y="1663699"/>
                </a:lnTo>
                <a:close/>
              </a:path>
              <a:path w="1913255" h="1905000">
                <a:moveTo>
                  <a:pt x="1581121" y="1676399"/>
                </a:moveTo>
                <a:lnTo>
                  <a:pt x="331654" y="1676399"/>
                </a:lnTo>
                <a:lnTo>
                  <a:pt x="322814" y="1663699"/>
                </a:lnTo>
                <a:lnTo>
                  <a:pt x="1589961" y="1663699"/>
                </a:lnTo>
                <a:lnTo>
                  <a:pt x="1581121" y="1676399"/>
                </a:lnTo>
                <a:close/>
              </a:path>
              <a:path w="1913255" h="1905000">
                <a:moveTo>
                  <a:pt x="1554039" y="1701799"/>
                </a:moveTo>
                <a:lnTo>
                  <a:pt x="358735" y="1701799"/>
                </a:lnTo>
                <a:lnTo>
                  <a:pt x="349616" y="1689099"/>
                </a:lnTo>
                <a:lnTo>
                  <a:pt x="340588" y="1676399"/>
                </a:lnTo>
                <a:lnTo>
                  <a:pt x="1572187" y="1676399"/>
                </a:lnTo>
                <a:lnTo>
                  <a:pt x="1563159" y="1689099"/>
                </a:lnTo>
                <a:lnTo>
                  <a:pt x="1554039" y="1701799"/>
                </a:lnTo>
                <a:close/>
              </a:path>
              <a:path w="1913255" h="1905000">
                <a:moveTo>
                  <a:pt x="1535535" y="1714499"/>
                </a:moveTo>
                <a:lnTo>
                  <a:pt x="377240" y="1714499"/>
                </a:lnTo>
                <a:lnTo>
                  <a:pt x="367943" y="1701799"/>
                </a:lnTo>
                <a:lnTo>
                  <a:pt x="1544831" y="1701799"/>
                </a:lnTo>
                <a:lnTo>
                  <a:pt x="1535535" y="1714499"/>
                </a:lnTo>
                <a:close/>
              </a:path>
              <a:path w="1913255" h="1905000">
                <a:moveTo>
                  <a:pt x="1516679" y="1727199"/>
                </a:moveTo>
                <a:lnTo>
                  <a:pt x="396096" y="1727199"/>
                </a:lnTo>
                <a:lnTo>
                  <a:pt x="386625" y="1714499"/>
                </a:lnTo>
                <a:lnTo>
                  <a:pt x="1526149" y="1714499"/>
                </a:lnTo>
                <a:lnTo>
                  <a:pt x="1516679" y="1727199"/>
                </a:lnTo>
                <a:close/>
              </a:path>
              <a:path w="1913255" h="1905000">
                <a:moveTo>
                  <a:pt x="1497488" y="1739899"/>
                </a:moveTo>
                <a:lnTo>
                  <a:pt x="415287" y="1739899"/>
                </a:lnTo>
                <a:lnTo>
                  <a:pt x="405650" y="1727199"/>
                </a:lnTo>
                <a:lnTo>
                  <a:pt x="1507125" y="1727199"/>
                </a:lnTo>
                <a:lnTo>
                  <a:pt x="1497488" y="1739899"/>
                </a:lnTo>
                <a:close/>
              </a:path>
              <a:path w="1913255" h="1905000">
                <a:moveTo>
                  <a:pt x="1477968" y="1752599"/>
                </a:moveTo>
                <a:lnTo>
                  <a:pt x="434807" y="1752599"/>
                </a:lnTo>
                <a:lnTo>
                  <a:pt x="425007" y="1739899"/>
                </a:lnTo>
                <a:lnTo>
                  <a:pt x="1487768" y="1739899"/>
                </a:lnTo>
                <a:lnTo>
                  <a:pt x="1477968" y="1752599"/>
                </a:lnTo>
                <a:close/>
              </a:path>
              <a:path w="1913255" h="1905000">
                <a:moveTo>
                  <a:pt x="1458137" y="1765299"/>
                </a:moveTo>
                <a:lnTo>
                  <a:pt x="454638" y="1765299"/>
                </a:lnTo>
                <a:lnTo>
                  <a:pt x="444683" y="1752599"/>
                </a:lnTo>
                <a:lnTo>
                  <a:pt x="1468091" y="1752599"/>
                </a:lnTo>
                <a:lnTo>
                  <a:pt x="1458137" y="1765299"/>
                </a:lnTo>
                <a:close/>
              </a:path>
              <a:path w="1913255" h="1905000">
                <a:moveTo>
                  <a:pt x="1438001" y="1777999"/>
                </a:moveTo>
                <a:lnTo>
                  <a:pt x="474774" y="1777999"/>
                </a:lnTo>
                <a:lnTo>
                  <a:pt x="464669" y="1765299"/>
                </a:lnTo>
                <a:lnTo>
                  <a:pt x="1448106" y="1765299"/>
                </a:lnTo>
                <a:lnTo>
                  <a:pt x="1438001" y="1777999"/>
                </a:lnTo>
                <a:close/>
              </a:path>
              <a:path w="1913255" h="1905000">
                <a:moveTo>
                  <a:pt x="1417577" y="1790699"/>
                </a:moveTo>
                <a:lnTo>
                  <a:pt x="495197" y="1790699"/>
                </a:lnTo>
                <a:lnTo>
                  <a:pt x="484950" y="1777999"/>
                </a:lnTo>
                <a:lnTo>
                  <a:pt x="1427825" y="1777999"/>
                </a:lnTo>
                <a:lnTo>
                  <a:pt x="1417577" y="1790699"/>
                </a:lnTo>
                <a:close/>
              </a:path>
              <a:path w="1913255" h="1905000">
                <a:moveTo>
                  <a:pt x="1396873" y="1803399"/>
                </a:moveTo>
                <a:lnTo>
                  <a:pt x="515901" y="1803399"/>
                </a:lnTo>
                <a:lnTo>
                  <a:pt x="505515" y="1790699"/>
                </a:lnTo>
                <a:lnTo>
                  <a:pt x="1407259" y="1790699"/>
                </a:lnTo>
                <a:lnTo>
                  <a:pt x="1396873" y="1803399"/>
                </a:lnTo>
                <a:close/>
              </a:path>
              <a:path w="1913255" h="1905000">
                <a:moveTo>
                  <a:pt x="1365326" y="1816099"/>
                </a:moveTo>
                <a:lnTo>
                  <a:pt x="547448" y="1816099"/>
                </a:lnTo>
                <a:lnTo>
                  <a:pt x="536868" y="1803399"/>
                </a:lnTo>
                <a:lnTo>
                  <a:pt x="1375907" y="1803399"/>
                </a:lnTo>
                <a:lnTo>
                  <a:pt x="1365326" y="1816099"/>
                </a:lnTo>
                <a:close/>
              </a:path>
              <a:path w="1913255" h="1905000">
                <a:moveTo>
                  <a:pt x="1343984" y="1828799"/>
                </a:moveTo>
                <a:lnTo>
                  <a:pt x="568790" y="1828799"/>
                </a:lnTo>
                <a:lnTo>
                  <a:pt x="558090" y="1816099"/>
                </a:lnTo>
                <a:lnTo>
                  <a:pt x="1354684" y="1816099"/>
                </a:lnTo>
                <a:lnTo>
                  <a:pt x="1343984" y="1828799"/>
                </a:lnTo>
                <a:close/>
              </a:path>
              <a:path w="1913255" h="1905000">
                <a:moveTo>
                  <a:pt x="1311536" y="1841499"/>
                </a:moveTo>
                <a:lnTo>
                  <a:pt x="601238" y="1841499"/>
                </a:lnTo>
                <a:lnTo>
                  <a:pt x="590366" y="1828799"/>
                </a:lnTo>
                <a:lnTo>
                  <a:pt x="1322408" y="1828799"/>
                </a:lnTo>
                <a:lnTo>
                  <a:pt x="1311536" y="1841499"/>
                </a:lnTo>
                <a:close/>
              </a:path>
              <a:path w="1913255" h="1905000">
                <a:moveTo>
                  <a:pt x="1278609" y="1854199"/>
                </a:moveTo>
                <a:lnTo>
                  <a:pt x="634166" y="1854199"/>
                </a:lnTo>
                <a:lnTo>
                  <a:pt x="623138" y="1841499"/>
                </a:lnTo>
                <a:lnTo>
                  <a:pt x="1289636" y="1841499"/>
                </a:lnTo>
                <a:lnTo>
                  <a:pt x="1278609" y="1854199"/>
                </a:lnTo>
                <a:close/>
              </a:path>
              <a:path w="1913255" h="1905000">
                <a:moveTo>
                  <a:pt x="1245244" y="1866899"/>
                </a:moveTo>
                <a:lnTo>
                  <a:pt x="667530" y="1866899"/>
                </a:lnTo>
                <a:lnTo>
                  <a:pt x="656363" y="1854199"/>
                </a:lnTo>
                <a:lnTo>
                  <a:pt x="1256411" y="1854199"/>
                </a:lnTo>
                <a:lnTo>
                  <a:pt x="1245244" y="1866899"/>
                </a:lnTo>
                <a:close/>
              </a:path>
              <a:path w="1913255" h="1905000">
                <a:moveTo>
                  <a:pt x="1200157" y="1879599"/>
                </a:moveTo>
                <a:lnTo>
                  <a:pt x="712618" y="1879599"/>
                </a:lnTo>
                <a:lnTo>
                  <a:pt x="701287" y="1866899"/>
                </a:lnTo>
                <a:lnTo>
                  <a:pt x="1211487" y="1866899"/>
                </a:lnTo>
                <a:lnTo>
                  <a:pt x="1200157" y="1879599"/>
                </a:lnTo>
                <a:close/>
              </a:path>
              <a:path w="1913255" h="1905000">
                <a:moveTo>
                  <a:pt x="1142983" y="1892299"/>
                </a:moveTo>
                <a:lnTo>
                  <a:pt x="769791" y="1892299"/>
                </a:lnTo>
                <a:lnTo>
                  <a:pt x="758293" y="1879599"/>
                </a:lnTo>
                <a:lnTo>
                  <a:pt x="1154482" y="1879599"/>
                </a:lnTo>
                <a:lnTo>
                  <a:pt x="1142983" y="1892299"/>
                </a:lnTo>
                <a:close/>
              </a:path>
              <a:path w="1913255" h="1905000">
                <a:moveTo>
                  <a:pt x="1073468" y="1904999"/>
                </a:moveTo>
                <a:lnTo>
                  <a:pt x="839306" y="1904999"/>
                </a:lnTo>
                <a:lnTo>
                  <a:pt x="827667" y="1892299"/>
                </a:lnTo>
                <a:lnTo>
                  <a:pt x="1085107" y="1892299"/>
                </a:lnTo>
                <a:lnTo>
                  <a:pt x="1073468" y="1904999"/>
                </a:lnTo>
                <a:close/>
              </a:path>
            </a:pathLst>
          </a:custGeom>
          <a:solidFill>
            <a:srgbClr val="FFB92F"/>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123281"/>
          </a:solidFill>
        </p:spPr>
        <p:txBody>
          <a:bodyPr wrap="square" lIns="0" tIns="0" rIns="0" bIns="0" rtlCol="0"/>
          <a:lstStyle/>
          <a:p>
            <a:endParaRPr/>
          </a:p>
        </p:txBody>
      </p:sp>
      <p:sp>
        <p:nvSpPr>
          <p:cNvPr id="3" name="object 3"/>
          <p:cNvSpPr/>
          <p:nvPr/>
        </p:nvSpPr>
        <p:spPr>
          <a:xfrm>
            <a:off x="14229005" y="3431025"/>
            <a:ext cx="4060274" cy="685208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016000" y="1138110"/>
            <a:ext cx="10562590" cy="1854200"/>
          </a:xfrm>
          <a:prstGeom prst="rect">
            <a:avLst/>
          </a:prstGeom>
        </p:spPr>
        <p:txBody>
          <a:bodyPr vert="horz" wrap="square" lIns="0" tIns="12700" rIns="0" bIns="0" rtlCol="0">
            <a:spAutoFit/>
          </a:bodyPr>
          <a:lstStyle/>
          <a:p>
            <a:pPr marL="12700" marR="5080">
              <a:lnSpc>
                <a:spcPct val="100000"/>
              </a:lnSpc>
              <a:spcBef>
                <a:spcPts val="100"/>
              </a:spcBef>
            </a:pPr>
            <a:r>
              <a:rPr spc="-365" dirty="0"/>
              <a:t>A</a:t>
            </a:r>
            <a:r>
              <a:rPr spc="-525" dirty="0"/>
              <a:t> </a:t>
            </a:r>
            <a:r>
              <a:rPr spc="-70" dirty="0"/>
              <a:t>special</a:t>
            </a:r>
            <a:r>
              <a:rPr spc="-520" dirty="0"/>
              <a:t> </a:t>
            </a:r>
            <a:r>
              <a:rPr spc="-10" dirty="0"/>
              <a:t>dedicated</a:t>
            </a:r>
            <a:r>
              <a:rPr spc="-525" dirty="0"/>
              <a:t> </a:t>
            </a:r>
            <a:r>
              <a:rPr spc="-145" dirty="0"/>
              <a:t>slide</a:t>
            </a:r>
            <a:r>
              <a:rPr spc="-520" dirty="0"/>
              <a:t> </a:t>
            </a:r>
            <a:r>
              <a:rPr spc="-290" dirty="0"/>
              <a:t>for  </a:t>
            </a:r>
            <a:r>
              <a:rPr spc="-90" dirty="0"/>
              <a:t>prototype</a:t>
            </a:r>
          </a:p>
        </p:txBody>
      </p:sp>
      <p:sp>
        <p:nvSpPr>
          <p:cNvPr id="5" name="object 5"/>
          <p:cNvSpPr txBox="1"/>
          <p:nvPr/>
        </p:nvSpPr>
        <p:spPr>
          <a:xfrm>
            <a:off x="1016000" y="3850109"/>
            <a:ext cx="8099425" cy="2702022"/>
          </a:xfrm>
          <a:prstGeom prst="rect">
            <a:avLst/>
          </a:prstGeom>
        </p:spPr>
        <p:txBody>
          <a:bodyPr vert="horz" wrap="square" lIns="0" tIns="11430" rIns="0" bIns="0" rtlCol="0">
            <a:spAutoFit/>
          </a:bodyPr>
          <a:lstStyle/>
          <a:p>
            <a:pPr marL="12700">
              <a:lnSpc>
                <a:spcPct val="100000"/>
              </a:lnSpc>
              <a:spcBef>
                <a:spcPts val="90"/>
              </a:spcBef>
            </a:pPr>
            <a:r>
              <a:rPr lang="en-US" sz="2900" spc="275" dirty="0">
                <a:solidFill>
                  <a:srgbClr val="F44A86"/>
                </a:solidFill>
                <a:latin typeface="Lucida Sans Unicode"/>
                <a:cs typeface="Lucida Sans Unicode"/>
              </a:rPr>
              <a:t>String point : Helping people with need of food , medicine funds , shelter in time.</a:t>
            </a:r>
          </a:p>
          <a:p>
            <a:pPr marL="12700">
              <a:lnSpc>
                <a:spcPct val="100000"/>
              </a:lnSpc>
              <a:spcBef>
                <a:spcPts val="90"/>
              </a:spcBef>
            </a:pPr>
            <a:r>
              <a:rPr lang="en-US" sz="2900" spc="275" dirty="0">
                <a:solidFill>
                  <a:srgbClr val="F44A86"/>
                </a:solidFill>
                <a:latin typeface="Lucida Sans Unicode"/>
                <a:cs typeface="Lucida Sans Unicode"/>
              </a:rPr>
              <a:t>Weak point : Due to less time we are not able to get all data to set proper website.</a:t>
            </a:r>
            <a:endParaRPr sz="2900" dirty="0">
              <a:latin typeface="Lucida Sans Unicode"/>
              <a:cs typeface="Lucida Sans Unicode"/>
            </a:endParaRPr>
          </a:p>
        </p:txBody>
      </p:sp>
      <p:sp>
        <p:nvSpPr>
          <p:cNvPr id="10" name="object 10"/>
          <p:cNvSpPr/>
          <p:nvPr/>
        </p:nvSpPr>
        <p:spPr>
          <a:xfrm>
            <a:off x="15392592" y="872341"/>
            <a:ext cx="2141855" cy="2133600"/>
          </a:xfrm>
          <a:custGeom>
            <a:avLst/>
            <a:gdLst/>
            <a:ahLst/>
            <a:cxnLst/>
            <a:rect l="l" t="t" r="r" b="b"/>
            <a:pathLst>
              <a:path w="2141855" h="2133600">
                <a:moveTo>
                  <a:pt x="1240779" y="12699"/>
                </a:moveTo>
                <a:lnTo>
                  <a:pt x="900579" y="12699"/>
                </a:lnTo>
                <a:lnTo>
                  <a:pt x="913566" y="0"/>
                </a:lnTo>
                <a:lnTo>
                  <a:pt x="1227792" y="0"/>
                </a:lnTo>
                <a:lnTo>
                  <a:pt x="1240779" y="12699"/>
                </a:lnTo>
                <a:close/>
              </a:path>
              <a:path w="2141855" h="2133600">
                <a:moveTo>
                  <a:pt x="1305283" y="25399"/>
                </a:moveTo>
                <a:lnTo>
                  <a:pt x="836074" y="25399"/>
                </a:lnTo>
                <a:lnTo>
                  <a:pt x="848911" y="12699"/>
                </a:lnTo>
                <a:lnTo>
                  <a:pt x="1292446" y="12699"/>
                </a:lnTo>
                <a:lnTo>
                  <a:pt x="1305283" y="25399"/>
                </a:lnTo>
                <a:close/>
              </a:path>
              <a:path w="2141855" h="2133600">
                <a:moveTo>
                  <a:pt x="1356264" y="38099"/>
                </a:moveTo>
                <a:lnTo>
                  <a:pt x="785093" y="38099"/>
                </a:lnTo>
                <a:lnTo>
                  <a:pt x="797778" y="25399"/>
                </a:lnTo>
                <a:lnTo>
                  <a:pt x="1343580" y="25399"/>
                </a:lnTo>
                <a:lnTo>
                  <a:pt x="1356264" y="38099"/>
                </a:lnTo>
                <a:close/>
              </a:path>
              <a:path w="2141855" h="2133600">
                <a:moveTo>
                  <a:pt x="1406557" y="50799"/>
                </a:moveTo>
                <a:lnTo>
                  <a:pt x="734801" y="50799"/>
                </a:lnTo>
                <a:lnTo>
                  <a:pt x="747302" y="38099"/>
                </a:lnTo>
                <a:lnTo>
                  <a:pt x="1394055" y="38099"/>
                </a:lnTo>
                <a:lnTo>
                  <a:pt x="1406557" y="50799"/>
                </a:lnTo>
                <a:close/>
              </a:path>
              <a:path w="2141855" h="2133600">
                <a:moveTo>
                  <a:pt x="1443752" y="63499"/>
                </a:moveTo>
                <a:lnTo>
                  <a:pt x="697605" y="63499"/>
                </a:lnTo>
                <a:lnTo>
                  <a:pt x="709951" y="50799"/>
                </a:lnTo>
                <a:lnTo>
                  <a:pt x="1431407" y="50799"/>
                </a:lnTo>
                <a:lnTo>
                  <a:pt x="1443752" y="63499"/>
                </a:lnTo>
                <a:close/>
              </a:path>
              <a:path w="2141855" h="2133600">
                <a:moveTo>
                  <a:pt x="1468269" y="76199"/>
                </a:moveTo>
                <a:lnTo>
                  <a:pt x="673088" y="76199"/>
                </a:lnTo>
                <a:lnTo>
                  <a:pt x="685317" y="63499"/>
                </a:lnTo>
                <a:lnTo>
                  <a:pt x="1456040" y="63499"/>
                </a:lnTo>
                <a:lnTo>
                  <a:pt x="1468269" y="76199"/>
                </a:lnTo>
                <a:close/>
              </a:path>
              <a:path w="2141855" h="2133600">
                <a:moveTo>
                  <a:pt x="1504595" y="88899"/>
                </a:moveTo>
                <a:lnTo>
                  <a:pt x="636763" y="88899"/>
                </a:lnTo>
                <a:lnTo>
                  <a:pt x="648807" y="76199"/>
                </a:lnTo>
                <a:lnTo>
                  <a:pt x="1492550" y="76199"/>
                </a:lnTo>
                <a:lnTo>
                  <a:pt x="1504595" y="88899"/>
                </a:lnTo>
                <a:close/>
              </a:path>
              <a:path w="2141855" h="2133600">
                <a:moveTo>
                  <a:pt x="1528487" y="101599"/>
                </a:moveTo>
                <a:lnTo>
                  <a:pt x="612870" y="101599"/>
                </a:lnTo>
                <a:lnTo>
                  <a:pt x="624784" y="88899"/>
                </a:lnTo>
                <a:lnTo>
                  <a:pt x="1516574" y="88899"/>
                </a:lnTo>
                <a:lnTo>
                  <a:pt x="1528487" y="101599"/>
                </a:lnTo>
                <a:close/>
              </a:path>
              <a:path w="2141855" h="2133600">
                <a:moveTo>
                  <a:pt x="1552104" y="114299"/>
                </a:moveTo>
                <a:lnTo>
                  <a:pt x="589253" y="114299"/>
                </a:lnTo>
                <a:lnTo>
                  <a:pt x="601025" y="101599"/>
                </a:lnTo>
                <a:lnTo>
                  <a:pt x="1540332" y="101599"/>
                </a:lnTo>
                <a:lnTo>
                  <a:pt x="1552104" y="114299"/>
                </a:lnTo>
                <a:close/>
              </a:path>
              <a:path w="2141855" h="2133600">
                <a:moveTo>
                  <a:pt x="1586983" y="126999"/>
                </a:moveTo>
                <a:lnTo>
                  <a:pt x="554375" y="126999"/>
                </a:lnTo>
                <a:lnTo>
                  <a:pt x="565926" y="114299"/>
                </a:lnTo>
                <a:lnTo>
                  <a:pt x="1575431" y="114299"/>
                </a:lnTo>
                <a:lnTo>
                  <a:pt x="1586983" y="126999"/>
                </a:lnTo>
                <a:close/>
              </a:path>
              <a:path w="2141855" h="2133600">
                <a:moveTo>
                  <a:pt x="1609846" y="139699"/>
                </a:moveTo>
                <a:lnTo>
                  <a:pt x="531511" y="139699"/>
                </a:lnTo>
                <a:lnTo>
                  <a:pt x="542903" y="126999"/>
                </a:lnTo>
                <a:lnTo>
                  <a:pt x="1598454" y="126999"/>
                </a:lnTo>
                <a:lnTo>
                  <a:pt x="1609846" y="139699"/>
                </a:lnTo>
                <a:close/>
              </a:path>
              <a:path w="2141855" h="2133600">
                <a:moveTo>
                  <a:pt x="1643533" y="165099"/>
                </a:moveTo>
                <a:lnTo>
                  <a:pt x="497825" y="165099"/>
                </a:lnTo>
                <a:lnTo>
                  <a:pt x="520198" y="139699"/>
                </a:lnTo>
                <a:lnTo>
                  <a:pt x="1621159" y="139699"/>
                </a:lnTo>
                <a:lnTo>
                  <a:pt x="1643533" y="165099"/>
                </a:lnTo>
                <a:close/>
              </a:path>
              <a:path w="2141855" h="2133600">
                <a:moveTo>
                  <a:pt x="1665561" y="177799"/>
                </a:moveTo>
                <a:lnTo>
                  <a:pt x="475796" y="177799"/>
                </a:lnTo>
                <a:lnTo>
                  <a:pt x="486767" y="165099"/>
                </a:lnTo>
                <a:lnTo>
                  <a:pt x="1654590" y="165099"/>
                </a:lnTo>
                <a:lnTo>
                  <a:pt x="1665561" y="177799"/>
                </a:lnTo>
                <a:close/>
              </a:path>
              <a:path w="2141855" h="2133600">
                <a:moveTo>
                  <a:pt x="1687231" y="190499"/>
                </a:moveTo>
                <a:lnTo>
                  <a:pt x="454126" y="190499"/>
                </a:lnTo>
                <a:lnTo>
                  <a:pt x="464915" y="177799"/>
                </a:lnTo>
                <a:lnTo>
                  <a:pt x="1676442" y="177799"/>
                </a:lnTo>
                <a:lnTo>
                  <a:pt x="1687231" y="190499"/>
                </a:lnTo>
                <a:close/>
              </a:path>
              <a:path w="2141855" h="2133600">
                <a:moveTo>
                  <a:pt x="1719036" y="215899"/>
                </a:moveTo>
                <a:lnTo>
                  <a:pt x="422321" y="215899"/>
                </a:lnTo>
                <a:lnTo>
                  <a:pt x="432828" y="203199"/>
                </a:lnTo>
                <a:lnTo>
                  <a:pt x="443431" y="190499"/>
                </a:lnTo>
                <a:lnTo>
                  <a:pt x="1697927" y="190499"/>
                </a:lnTo>
                <a:lnTo>
                  <a:pt x="1708530" y="203199"/>
                </a:lnTo>
                <a:lnTo>
                  <a:pt x="1719036" y="215899"/>
                </a:lnTo>
                <a:close/>
              </a:path>
              <a:path w="2141855" h="2133600">
                <a:moveTo>
                  <a:pt x="1749962" y="241299"/>
                </a:moveTo>
                <a:lnTo>
                  <a:pt x="391396" y="241299"/>
                </a:lnTo>
                <a:lnTo>
                  <a:pt x="401605" y="228599"/>
                </a:lnTo>
                <a:lnTo>
                  <a:pt x="411913" y="215899"/>
                </a:lnTo>
                <a:lnTo>
                  <a:pt x="1729444" y="215899"/>
                </a:lnTo>
                <a:lnTo>
                  <a:pt x="1739752" y="228599"/>
                </a:lnTo>
                <a:lnTo>
                  <a:pt x="1749962" y="241299"/>
                </a:lnTo>
                <a:close/>
              </a:path>
              <a:path w="2141855" h="2133600">
                <a:moveTo>
                  <a:pt x="1779966" y="266699"/>
                </a:moveTo>
                <a:lnTo>
                  <a:pt x="361391" y="266699"/>
                </a:lnTo>
                <a:lnTo>
                  <a:pt x="371287" y="253999"/>
                </a:lnTo>
                <a:lnTo>
                  <a:pt x="381289" y="241299"/>
                </a:lnTo>
                <a:lnTo>
                  <a:pt x="1760068" y="241299"/>
                </a:lnTo>
                <a:lnTo>
                  <a:pt x="1770070" y="253999"/>
                </a:lnTo>
                <a:lnTo>
                  <a:pt x="1779966" y="266699"/>
                </a:lnTo>
                <a:close/>
              </a:path>
              <a:path w="2141855" h="2133600">
                <a:moveTo>
                  <a:pt x="1809011" y="292099"/>
                </a:moveTo>
                <a:lnTo>
                  <a:pt x="332346" y="292099"/>
                </a:lnTo>
                <a:lnTo>
                  <a:pt x="341918" y="279399"/>
                </a:lnTo>
                <a:lnTo>
                  <a:pt x="351600" y="266699"/>
                </a:lnTo>
                <a:lnTo>
                  <a:pt x="1789757" y="266699"/>
                </a:lnTo>
                <a:lnTo>
                  <a:pt x="1799440" y="279399"/>
                </a:lnTo>
                <a:lnTo>
                  <a:pt x="1809011" y="292099"/>
                </a:lnTo>
                <a:close/>
              </a:path>
              <a:path w="2141855" h="2133600">
                <a:moveTo>
                  <a:pt x="1846173" y="330199"/>
                </a:moveTo>
                <a:lnTo>
                  <a:pt x="295184" y="330199"/>
                </a:lnTo>
                <a:lnTo>
                  <a:pt x="304302" y="317499"/>
                </a:lnTo>
                <a:lnTo>
                  <a:pt x="313537" y="304799"/>
                </a:lnTo>
                <a:lnTo>
                  <a:pt x="322886" y="292099"/>
                </a:lnTo>
                <a:lnTo>
                  <a:pt x="1818471" y="292099"/>
                </a:lnTo>
                <a:lnTo>
                  <a:pt x="1827820" y="304799"/>
                </a:lnTo>
                <a:lnTo>
                  <a:pt x="1837055" y="317499"/>
                </a:lnTo>
                <a:lnTo>
                  <a:pt x="1846173" y="330199"/>
                </a:lnTo>
                <a:close/>
              </a:path>
              <a:path w="2141855" h="2133600">
                <a:moveTo>
                  <a:pt x="1889988" y="380999"/>
                </a:moveTo>
                <a:lnTo>
                  <a:pt x="251369" y="380999"/>
                </a:lnTo>
                <a:lnTo>
                  <a:pt x="259890" y="368299"/>
                </a:lnTo>
                <a:lnTo>
                  <a:pt x="268533" y="355599"/>
                </a:lnTo>
                <a:lnTo>
                  <a:pt x="277298" y="342899"/>
                </a:lnTo>
                <a:lnTo>
                  <a:pt x="286183" y="330199"/>
                </a:lnTo>
                <a:lnTo>
                  <a:pt x="1855175" y="330199"/>
                </a:lnTo>
                <a:lnTo>
                  <a:pt x="1864059" y="342899"/>
                </a:lnTo>
                <a:lnTo>
                  <a:pt x="1872824" y="355599"/>
                </a:lnTo>
                <a:lnTo>
                  <a:pt x="1881467" y="368299"/>
                </a:lnTo>
                <a:lnTo>
                  <a:pt x="1889988" y="380999"/>
                </a:lnTo>
                <a:close/>
              </a:path>
              <a:path w="2141855" h="2133600">
                <a:moveTo>
                  <a:pt x="1930721" y="431799"/>
                </a:moveTo>
                <a:lnTo>
                  <a:pt x="210636" y="431799"/>
                </a:lnTo>
                <a:lnTo>
                  <a:pt x="218529" y="419099"/>
                </a:lnTo>
                <a:lnTo>
                  <a:pt x="226549" y="406399"/>
                </a:lnTo>
                <a:lnTo>
                  <a:pt x="234696" y="393699"/>
                </a:lnTo>
                <a:lnTo>
                  <a:pt x="242970" y="380999"/>
                </a:lnTo>
                <a:lnTo>
                  <a:pt x="1898387" y="380999"/>
                </a:lnTo>
                <a:lnTo>
                  <a:pt x="1906661" y="393699"/>
                </a:lnTo>
                <a:lnTo>
                  <a:pt x="1914808" y="406399"/>
                </a:lnTo>
                <a:lnTo>
                  <a:pt x="1922828" y="419099"/>
                </a:lnTo>
                <a:lnTo>
                  <a:pt x="1930721" y="431799"/>
                </a:lnTo>
                <a:close/>
              </a:path>
              <a:path w="2141855" h="2133600">
                <a:moveTo>
                  <a:pt x="1982275" y="507999"/>
                </a:moveTo>
                <a:lnTo>
                  <a:pt x="159082" y="507999"/>
                </a:lnTo>
                <a:lnTo>
                  <a:pt x="166043" y="495299"/>
                </a:lnTo>
                <a:lnTo>
                  <a:pt x="187742" y="457199"/>
                </a:lnTo>
                <a:lnTo>
                  <a:pt x="202873" y="431799"/>
                </a:lnTo>
                <a:lnTo>
                  <a:pt x="1938484" y="431799"/>
                </a:lnTo>
                <a:lnTo>
                  <a:pt x="1960983" y="469899"/>
                </a:lnTo>
                <a:lnTo>
                  <a:pt x="1982275" y="507999"/>
                </a:lnTo>
                <a:close/>
              </a:path>
              <a:path w="2141855" h="2133600">
                <a:moveTo>
                  <a:pt x="2064886" y="673099"/>
                </a:moveTo>
                <a:lnTo>
                  <a:pt x="76471" y="673099"/>
                </a:lnTo>
                <a:lnTo>
                  <a:pt x="81426" y="660399"/>
                </a:lnTo>
                <a:lnTo>
                  <a:pt x="97178" y="622299"/>
                </a:lnTo>
                <a:lnTo>
                  <a:pt x="114250" y="584199"/>
                </a:lnTo>
                <a:lnTo>
                  <a:pt x="132618" y="546099"/>
                </a:lnTo>
                <a:lnTo>
                  <a:pt x="152257" y="507999"/>
                </a:lnTo>
                <a:lnTo>
                  <a:pt x="1989100" y="507999"/>
                </a:lnTo>
                <a:lnTo>
                  <a:pt x="2008739" y="546099"/>
                </a:lnTo>
                <a:lnTo>
                  <a:pt x="2027107" y="584199"/>
                </a:lnTo>
                <a:lnTo>
                  <a:pt x="2044179" y="622299"/>
                </a:lnTo>
                <a:lnTo>
                  <a:pt x="2059932" y="660399"/>
                </a:lnTo>
                <a:lnTo>
                  <a:pt x="2064886" y="673099"/>
                </a:lnTo>
                <a:close/>
              </a:path>
              <a:path w="2141855" h="2133600">
                <a:moveTo>
                  <a:pt x="2015005" y="1574799"/>
                </a:moveTo>
                <a:lnTo>
                  <a:pt x="126353" y="1574799"/>
                </a:lnTo>
                <a:lnTo>
                  <a:pt x="120229" y="1562099"/>
                </a:lnTo>
                <a:lnTo>
                  <a:pt x="102723" y="1523999"/>
                </a:lnTo>
                <a:lnTo>
                  <a:pt x="86529" y="1485899"/>
                </a:lnTo>
                <a:lnTo>
                  <a:pt x="71667" y="1447799"/>
                </a:lnTo>
                <a:lnTo>
                  <a:pt x="58160" y="1409699"/>
                </a:lnTo>
                <a:lnTo>
                  <a:pt x="46025" y="1371599"/>
                </a:lnTo>
                <a:lnTo>
                  <a:pt x="35279" y="1333499"/>
                </a:lnTo>
                <a:lnTo>
                  <a:pt x="25936" y="1295399"/>
                </a:lnTo>
                <a:lnTo>
                  <a:pt x="18009" y="1257299"/>
                </a:lnTo>
                <a:lnTo>
                  <a:pt x="11508" y="1219199"/>
                </a:lnTo>
                <a:lnTo>
                  <a:pt x="6443" y="1181099"/>
                </a:lnTo>
                <a:lnTo>
                  <a:pt x="2820" y="1142999"/>
                </a:lnTo>
                <a:lnTo>
                  <a:pt x="644" y="1104899"/>
                </a:lnTo>
                <a:lnTo>
                  <a:pt x="0" y="1079499"/>
                </a:lnTo>
                <a:lnTo>
                  <a:pt x="0" y="1054099"/>
                </a:lnTo>
                <a:lnTo>
                  <a:pt x="1209" y="1015999"/>
                </a:lnTo>
                <a:lnTo>
                  <a:pt x="3867" y="977899"/>
                </a:lnTo>
                <a:lnTo>
                  <a:pt x="6443" y="952499"/>
                </a:lnTo>
                <a:lnTo>
                  <a:pt x="7971" y="927099"/>
                </a:lnTo>
                <a:lnTo>
                  <a:pt x="13516" y="888999"/>
                </a:lnTo>
                <a:lnTo>
                  <a:pt x="20493" y="850899"/>
                </a:lnTo>
                <a:lnTo>
                  <a:pt x="28893" y="812799"/>
                </a:lnTo>
                <a:lnTo>
                  <a:pt x="38706" y="774699"/>
                </a:lnTo>
                <a:lnTo>
                  <a:pt x="49917" y="736599"/>
                </a:lnTo>
                <a:lnTo>
                  <a:pt x="62511" y="698499"/>
                </a:lnTo>
                <a:lnTo>
                  <a:pt x="71667" y="673099"/>
                </a:lnTo>
                <a:lnTo>
                  <a:pt x="2069690" y="673099"/>
                </a:lnTo>
                <a:lnTo>
                  <a:pt x="2083197" y="711199"/>
                </a:lnTo>
                <a:lnTo>
                  <a:pt x="2095332" y="749299"/>
                </a:lnTo>
                <a:lnTo>
                  <a:pt x="2106078" y="787399"/>
                </a:lnTo>
                <a:lnTo>
                  <a:pt x="2115421" y="825499"/>
                </a:lnTo>
                <a:lnTo>
                  <a:pt x="2123349" y="863599"/>
                </a:lnTo>
                <a:lnTo>
                  <a:pt x="2129849" y="901699"/>
                </a:lnTo>
                <a:lnTo>
                  <a:pt x="2134914" y="952499"/>
                </a:lnTo>
                <a:lnTo>
                  <a:pt x="2136283" y="965199"/>
                </a:lnTo>
                <a:lnTo>
                  <a:pt x="2139423" y="1003299"/>
                </a:lnTo>
                <a:lnTo>
                  <a:pt x="2141116" y="1041399"/>
                </a:lnTo>
                <a:lnTo>
                  <a:pt x="2141358" y="1079499"/>
                </a:lnTo>
                <a:lnTo>
                  <a:pt x="2141116" y="1092199"/>
                </a:lnTo>
                <a:lnTo>
                  <a:pt x="2139424" y="1130299"/>
                </a:lnTo>
                <a:lnTo>
                  <a:pt x="2136283" y="1168399"/>
                </a:lnTo>
                <a:lnTo>
                  <a:pt x="2131698" y="1206499"/>
                </a:lnTo>
                <a:lnTo>
                  <a:pt x="2125674" y="1244599"/>
                </a:lnTo>
                <a:lnTo>
                  <a:pt x="2118221" y="1282699"/>
                </a:lnTo>
                <a:lnTo>
                  <a:pt x="2109349" y="1320799"/>
                </a:lnTo>
                <a:lnTo>
                  <a:pt x="2099069" y="1358899"/>
                </a:lnTo>
                <a:lnTo>
                  <a:pt x="2087395" y="1396999"/>
                </a:lnTo>
                <a:lnTo>
                  <a:pt x="2074343" y="1435099"/>
                </a:lnTo>
                <a:lnTo>
                  <a:pt x="2059932" y="1473199"/>
                </a:lnTo>
                <a:lnTo>
                  <a:pt x="2044180" y="1511299"/>
                </a:lnTo>
                <a:lnTo>
                  <a:pt x="2027107" y="1549399"/>
                </a:lnTo>
                <a:lnTo>
                  <a:pt x="2021128" y="1562099"/>
                </a:lnTo>
                <a:lnTo>
                  <a:pt x="2015005" y="1574799"/>
                </a:lnTo>
                <a:close/>
              </a:path>
              <a:path w="2141855" h="2133600">
                <a:moveTo>
                  <a:pt x="1953615" y="1676399"/>
                </a:moveTo>
                <a:lnTo>
                  <a:pt x="187742" y="1676399"/>
                </a:lnTo>
                <a:lnTo>
                  <a:pt x="180374" y="1663699"/>
                </a:lnTo>
                <a:lnTo>
                  <a:pt x="159082" y="1625599"/>
                </a:lnTo>
                <a:lnTo>
                  <a:pt x="139024" y="1587499"/>
                </a:lnTo>
                <a:lnTo>
                  <a:pt x="132618" y="1574799"/>
                </a:lnTo>
                <a:lnTo>
                  <a:pt x="2008739" y="1574799"/>
                </a:lnTo>
                <a:lnTo>
                  <a:pt x="1989100" y="1612899"/>
                </a:lnTo>
                <a:lnTo>
                  <a:pt x="1968216" y="1650999"/>
                </a:lnTo>
                <a:lnTo>
                  <a:pt x="1953615" y="1676399"/>
                </a:lnTo>
                <a:close/>
              </a:path>
              <a:path w="2141855" h="2133600">
                <a:moveTo>
                  <a:pt x="1914808" y="1727199"/>
                </a:moveTo>
                <a:lnTo>
                  <a:pt x="226549" y="1727199"/>
                </a:lnTo>
                <a:lnTo>
                  <a:pt x="218529" y="1714499"/>
                </a:lnTo>
                <a:lnTo>
                  <a:pt x="210636" y="1701799"/>
                </a:lnTo>
                <a:lnTo>
                  <a:pt x="202873" y="1689099"/>
                </a:lnTo>
                <a:lnTo>
                  <a:pt x="195242" y="1676399"/>
                </a:lnTo>
                <a:lnTo>
                  <a:pt x="1946116" y="1676399"/>
                </a:lnTo>
                <a:lnTo>
                  <a:pt x="1938484" y="1689099"/>
                </a:lnTo>
                <a:lnTo>
                  <a:pt x="1930721" y="1701799"/>
                </a:lnTo>
                <a:lnTo>
                  <a:pt x="1922828" y="1714499"/>
                </a:lnTo>
                <a:lnTo>
                  <a:pt x="1914808" y="1727199"/>
                </a:lnTo>
                <a:close/>
              </a:path>
              <a:path w="2141855" h="2133600">
                <a:moveTo>
                  <a:pt x="1872824" y="1777999"/>
                </a:moveTo>
                <a:lnTo>
                  <a:pt x="268533" y="1777999"/>
                </a:lnTo>
                <a:lnTo>
                  <a:pt x="259890" y="1765299"/>
                </a:lnTo>
                <a:lnTo>
                  <a:pt x="251369" y="1752599"/>
                </a:lnTo>
                <a:lnTo>
                  <a:pt x="242970" y="1739899"/>
                </a:lnTo>
                <a:lnTo>
                  <a:pt x="234696" y="1727199"/>
                </a:lnTo>
                <a:lnTo>
                  <a:pt x="1906661" y="1727199"/>
                </a:lnTo>
                <a:lnTo>
                  <a:pt x="1898387" y="1739899"/>
                </a:lnTo>
                <a:lnTo>
                  <a:pt x="1889988" y="1752599"/>
                </a:lnTo>
                <a:lnTo>
                  <a:pt x="1881467" y="1765299"/>
                </a:lnTo>
                <a:lnTo>
                  <a:pt x="1872824" y="1777999"/>
                </a:lnTo>
                <a:close/>
              </a:path>
              <a:path w="2141855" h="2133600">
                <a:moveTo>
                  <a:pt x="1837055" y="1816099"/>
                </a:moveTo>
                <a:lnTo>
                  <a:pt x="304302" y="1816099"/>
                </a:lnTo>
                <a:lnTo>
                  <a:pt x="295184" y="1803399"/>
                </a:lnTo>
                <a:lnTo>
                  <a:pt x="286183" y="1790699"/>
                </a:lnTo>
                <a:lnTo>
                  <a:pt x="277298" y="1777999"/>
                </a:lnTo>
                <a:lnTo>
                  <a:pt x="1864059" y="1777999"/>
                </a:lnTo>
                <a:lnTo>
                  <a:pt x="1855175" y="1790699"/>
                </a:lnTo>
                <a:lnTo>
                  <a:pt x="1846173" y="1803399"/>
                </a:lnTo>
                <a:lnTo>
                  <a:pt x="1837055" y="1816099"/>
                </a:lnTo>
                <a:close/>
              </a:path>
              <a:path w="2141855" h="2133600">
                <a:moveTo>
                  <a:pt x="1799440" y="1854199"/>
                </a:moveTo>
                <a:lnTo>
                  <a:pt x="341918" y="1854199"/>
                </a:lnTo>
                <a:lnTo>
                  <a:pt x="332346" y="1841499"/>
                </a:lnTo>
                <a:lnTo>
                  <a:pt x="322886" y="1828799"/>
                </a:lnTo>
                <a:lnTo>
                  <a:pt x="313537" y="1816099"/>
                </a:lnTo>
                <a:lnTo>
                  <a:pt x="1827820" y="1816099"/>
                </a:lnTo>
                <a:lnTo>
                  <a:pt x="1818471" y="1828799"/>
                </a:lnTo>
                <a:lnTo>
                  <a:pt x="1809011" y="1841499"/>
                </a:lnTo>
                <a:lnTo>
                  <a:pt x="1799440" y="1854199"/>
                </a:lnTo>
                <a:close/>
              </a:path>
              <a:path w="2141855" h="2133600">
                <a:moveTo>
                  <a:pt x="1770070" y="1879599"/>
                </a:moveTo>
                <a:lnTo>
                  <a:pt x="371287" y="1879599"/>
                </a:lnTo>
                <a:lnTo>
                  <a:pt x="361391" y="1866899"/>
                </a:lnTo>
                <a:lnTo>
                  <a:pt x="351600" y="1854199"/>
                </a:lnTo>
                <a:lnTo>
                  <a:pt x="1789757" y="1854199"/>
                </a:lnTo>
                <a:lnTo>
                  <a:pt x="1779966" y="1866899"/>
                </a:lnTo>
                <a:lnTo>
                  <a:pt x="1770070" y="1879599"/>
                </a:lnTo>
                <a:close/>
              </a:path>
              <a:path w="2141855" h="2133600">
                <a:moveTo>
                  <a:pt x="1739752" y="1904999"/>
                </a:moveTo>
                <a:lnTo>
                  <a:pt x="401605" y="1904999"/>
                </a:lnTo>
                <a:lnTo>
                  <a:pt x="391396" y="1892299"/>
                </a:lnTo>
                <a:lnTo>
                  <a:pt x="381289" y="1879599"/>
                </a:lnTo>
                <a:lnTo>
                  <a:pt x="1760068" y="1879599"/>
                </a:lnTo>
                <a:lnTo>
                  <a:pt x="1749962" y="1892299"/>
                </a:lnTo>
                <a:lnTo>
                  <a:pt x="1739752" y="1904999"/>
                </a:lnTo>
                <a:close/>
              </a:path>
              <a:path w="2141855" h="2133600">
                <a:moveTo>
                  <a:pt x="1708529" y="1930399"/>
                </a:moveTo>
                <a:lnTo>
                  <a:pt x="432828" y="1930399"/>
                </a:lnTo>
                <a:lnTo>
                  <a:pt x="422321" y="1917699"/>
                </a:lnTo>
                <a:lnTo>
                  <a:pt x="411913" y="1904999"/>
                </a:lnTo>
                <a:lnTo>
                  <a:pt x="1729444" y="1904999"/>
                </a:lnTo>
                <a:lnTo>
                  <a:pt x="1719036" y="1917699"/>
                </a:lnTo>
                <a:lnTo>
                  <a:pt x="1708529" y="1930399"/>
                </a:lnTo>
                <a:close/>
              </a:path>
              <a:path w="2141855" h="2133600">
                <a:moveTo>
                  <a:pt x="1687231" y="1943099"/>
                </a:moveTo>
                <a:lnTo>
                  <a:pt x="454126" y="1943099"/>
                </a:lnTo>
                <a:lnTo>
                  <a:pt x="443431" y="1930399"/>
                </a:lnTo>
                <a:lnTo>
                  <a:pt x="1697927" y="1930399"/>
                </a:lnTo>
                <a:lnTo>
                  <a:pt x="1687231" y="1943099"/>
                </a:lnTo>
                <a:close/>
              </a:path>
              <a:path w="2141855" h="2133600">
                <a:moveTo>
                  <a:pt x="1665561" y="1955799"/>
                </a:moveTo>
                <a:lnTo>
                  <a:pt x="475796" y="1955799"/>
                </a:lnTo>
                <a:lnTo>
                  <a:pt x="464915" y="1943099"/>
                </a:lnTo>
                <a:lnTo>
                  <a:pt x="1676442" y="1943099"/>
                </a:lnTo>
                <a:lnTo>
                  <a:pt x="1665561" y="1955799"/>
                </a:lnTo>
                <a:close/>
              </a:path>
              <a:path w="2141855" h="2133600">
                <a:moveTo>
                  <a:pt x="1632389" y="1981199"/>
                </a:moveTo>
                <a:lnTo>
                  <a:pt x="508968" y="1981199"/>
                </a:lnTo>
                <a:lnTo>
                  <a:pt x="486767" y="1955799"/>
                </a:lnTo>
                <a:lnTo>
                  <a:pt x="1654590" y="1955799"/>
                </a:lnTo>
                <a:lnTo>
                  <a:pt x="1632389" y="1981199"/>
                </a:lnTo>
                <a:close/>
              </a:path>
              <a:path w="2141855" h="2133600">
                <a:moveTo>
                  <a:pt x="1609847" y="1993899"/>
                </a:moveTo>
                <a:lnTo>
                  <a:pt x="531511" y="1993899"/>
                </a:lnTo>
                <a:lnTo>
                  <a:pt x="520198" y="1981199"/>
                </a:lnTo>
                <a:lnTo>
                  <a:pt x="1621159" y="1981199"/>
                </a:lnTo>
                <a:lnTo>
                  <a:pt x="1609847" y="1993899"/>
                </a:lnTo>
                <a:close/>
              </a:path>
              <a:path w="2141855" h="2133600">
                <a:moveTo>
                  <a:pt x="1586983" y="2006599"/>
                </a:moveTo>
                <a:lnTo>
                  <a:pt x="554375" y="2006599"/>
                </a:lnTo>
                <a:lnTo>
                  <a:pt x="542903" y="1993899"/>
                </a:lnTo>
                <a:lnTo>
                  <a:pt x="1598454" y="1993899"/>
                </a:lnTo>
                <a:lnTo>
                  <a:pt x="1586983" y="2006599"/>
                </a:lnTo>
                <a:close/>
              </a:path>
              <a:path w="2141855" h="2133600">
                <a:moveTo>
                  <a:pt x="1563804" y="2019299"/>
                </a:moveTo>
                <a:lnTo>
                  <a:pt x="577553" y="2019299"/>
                </a:lnTo>
                <a:lnTo>
                  <a:pt x="565926" y="2006599"/>
                </a:lnTo>
                <a:lnTo>
                  <a:pt x="1575432" y="2006599"/>
                </a:lnTo>
                <a:lnTo>
                  <a:pt x="1563804" y="2019299"/>
                </a:lnTo>
                <a:close/>
              </a:path>
              <a:path w="2141855" h="2133600">
                <a:moveTo>
                  <a:pt x="1540332" y="2031999"/>
                </a:moveTo>
                <a:lnTo>
                  <a:pt x="601025" y="2031999"/>
                </a:lnTo>
                <a:lnTo>
                  <a:pt x="589253" y="2019299"/>
                </a:lnTo>
                <a:lnTo>
                  <a:pt x="1552104" y="2019299"/>
                </a:lnTo>
                <a:lnTo>
                  <a:pt x="1540332" y="2031999"/>
                </a:lnTo>
                <a:close/>
              </a:path>
              <a:path w="2141855" h="2133600">
                <a:moveTo>
                  <a:pt x="1504595" y="2044699"/>
                </a:moveTo>
                <a:lnTo>
                  <a:pt x="636763" y="2044699"/>
                </a:lnTo>
                <a:lnTo>
                  <a:pt x="624784" y="2031999"/>
                </a:lnTo>
                <a:lnTo>
                  <a:pt x="1516574" y="2031999"/>
                </a:lnTo>
                <a:lnTo>
                  <a:pt x="1504595" y="2044699"/>
                </a:lnTo>
                <a:close/>
              </a:path>
              <a:path w="2141855" h="2133600">
                <a:moveTo>
                  <a:pt x="1480441" y="2057399"/>
                </a:moveTo>
                <a:lnTo>
                  <a:pt x="660917" y="2057399"/>
                </a:lnTo>
                <a:lnTo>
                  <a:pt x="648807" y="2044699"/>
                </a:lnTo>
                <a:lnTo>
                  <a:pt x="1492550" y="2044699"/>
                </a:lnTo>
                <a:lnTo>
                  <a:pt x="1480441" y="2057399"/>
                </a:lnTo>
                <a:close/>
              </a:path>
              <a:path w="2141855" h="2133600">
                <a:moveTo>
                  <a:pt x="1443752" y="2070099"/>
                </a:moveTo>
                <a:lnTo>
                  <a:pt x="697605" y="2070099"/>
                </a:lnTo>
                <a:lnTo>
                  <a:pt x="685317" y="2057399"/>
                </a:lnTo>
                <a:lnTo>
                  <a:pt x="1456040" y="2057399"/>
                </a:lnTo>
                <a:lnTo>
                  <a:pt x="1443752" y="2070099"/>
                </a:lnTo>
                <a:close/>
              </a:path>
              <a:path w="2141855" h="2133600">
                <a:moveTo>
                  <a:pt x="1419007" y="2082799"/>
                </a:moveTo>
                <a:lnTo>
                  <a:pt x="722350" y="2082799"/>
                </a:lnTo>
                <a:lnTo>
                  <a:pt x="709951" y="2070099"/>
                </a:lnTo>
                <a:lnTo>
                  <a:pt x="1431407" y="2070099"/>
                </a:lnTo>
                <a:lnTo>
                  <a:pt x="1419007" y="2082799"/>
                </a:lnTo>
                <a:close/>
              </a:path>
              <a:path w="2141855" h="2133600">
                <a:moveTo>
                  <a:pt x="1368905" y="2095499"/>
                </a:moveTo>
                <a:lnTo>
                  <a:pt x="772452" y="2095499"/>
                </a:lnTo>
                <a:lnTo>
                  <a:pt x="759854" y="2082799"/>
                </a:lnTo>
                <a:lnTo>
                  <a:pt x="1381504" y="2082799"/>
                </a:lnTo>
                <a:lnTo>
                  <a:pt x="1368905" y="2095499"/>
                </a:lnTo>
                <a:close/>
              </a:path>
              <a:path w="2141855" h="2133600">
                <a:moveTo>
                  <a:pt x="1330852" y="2108199"/>
                </a:moveTo>
                <a:lnTo>
                  <a:pt x="810505" y="2108199"/>
                </a:lnTo>
                <a:lnTo>
                  <a:pt x="797778" y="2095499"/>
                </a:lnTo>
                <a:lnTo>
                  <a:pt x="1343580" y="2095499"/>
                </a:lnTo>
                <a:lnTo>
                  <a:pt x="1330852" y="2108199"/>
                </a:lnTo>
                <a:close/>
              </a:path>
              <a:path w="2141855" h="2133600">
                <a:moveTo>
                  <a:pt x="1279574" y="2120899"/>
                </a:moveTo>
                <a:lnTo>
                  <a:pt x="861784" y="2120899"/>
                </a:lnTo>
                <a:lnTo>
                  <a:pt x="848911" y="2108199"/>
                </a:lnTo>
                <a:lnTo>
                  <a:pt x="1292446" y="2108199"/>
                </a:lnTo>
                <a:lnTo>
                  <a:pt x="1279574" y="2120899"/>
                </a:lnTo>
                <a:close/>
              </a:path>
              <a:path w="2141855" h="2133600">
                <a:moveTo>
                  <a:pt x="1188701" y="2133599"/>
                </a:moveTo>
                <a:lnTo>
                  <a:pt x="952656" y="2133599"/>
                </a:lnTo>
                <a:lnTo>
                  <a:pt x="939606" y="2120899"/>
                </a:lnTo>
                <a:lnTo>
                  <a:pt x="1201751" y="2120899"/>
                </a:lnTo>
                <a:lnTo>
                  <a:pt x="1188701" y="2133599"/>
                </a:lnTo>
                <a:close/>
              </a:path>
            </a:pathLst>
          </a:custGeom>
          <a:solidFill>
            <a:srgbClr val="F44A86"/>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0320" y="1486165"/>
            <a:ext cx="5954395" cy="863600"/>
          </a:xfrm>
          <a:prstGeom prst="rect">
            <a:avLst/>
          </a:prstGeom>
        </p:spPr>
        <p:txBody>
          <a:bodyPr vert="horz" wrap="square" lIns="0" tIns="12700" rIns="0" bIns="0" rtlCol="0">
            <a:spAutoFit/>
          </a:bodyPr>
          <a:lstStyle/>
          <a:p>
            <a:pPr marL="12700">
              <a:lnSpc>
                <a:spcPct val="100000"/>
              </a:lnSpc>
              <a:spcBef>
                <a:spcPts val="100"/>
              </a:spcBef>
            </a:pPr>
            <a:r>
              <a:rPr sz="5500" spc="-130" dirty="0">
                <a:solidFill>
                  <a:srgbClr val="123281"/>
                </a:solidFill>
              </a:rPr>
              <a:t>TARGET</a:t>
            </a:r>
            <a:r>
              <a:rPr sz="5500" spc="-540" dirty="0">
                <a:solidFill>
                  <a:srgbClr val="123281"/>
                </a:solidFill>
              </a:rPr>
              <a:t> </a:t>
            </a:r>
            <a:r>
              <a:rPr sz="5500" spc="-95" dirty="0">
                <a:solidFill>
                  <a:srgbClr val="123281"/>
                </a:solidFill>
              </a:rPr>
              <a:t>MARKET</a:t>
            </a:r>
            <a:endParaRPr sz="5500"/>
          </a:p>
        </p:txBody>
      </p:sp>
      <p:sp>
        <p:nvSpPr>
          <p:cNvPr id="3" name="object 3"/>
          <p:cNvSpPr txBox="1"/>
          <p:nvPr/>
        </p:nvSpPr>
        <p:spPr>
          <a:xfrm>
            <a:off x="4990011" y="3577653"/>
            <a:ext cx="4891405" cy="1796646"/>
          </a:xfrm>
          <a:prstGeom prst="rect">
            <a:avLst/>
          </a:prstGeom>
        </p:spPr>
        <p:txBody>
          <a:bodyPr vert="horz" wrap="square" lIns="0" tIns="11430" rIns="0" bIns="0" rtlCol="0">
            <a:spAutoFit/>
          </a:bodyPr>
          <a:lstStyle/>
          <a:p>
            <a:pPr marL="12700">
              <a:lnSpc>
                <a:spcPct val="100000"/>
              </a:lnSpc>
              <a:spcBef>
                <a:spcPts val="90"/>
              </a:spcBef>
            </a:pPr>
            <a:r>
              <a:rPr lang="en-US" sz="2900" spc="75" dirty="0">
                <a:solidFill>
                  <a:srgbClr val="123281"/>
                </a:solidFill>
                <a:latin typeface="Lucida Sans Unicode"/>
                <a:cs typeface="Lucida Sans Unicode"/>
              </a:rPr>
              <a:t>We plan to target all of Indian </a:t>
            </a:r>
            <a:r>
              <a:rPr lang="en-US" sz="2900" spc="75" dirty="0" err="1">
                <a:solidFill>
                  <a:srgbClr val="123281"/>
                </a:solidFill>
                <a:latin typeface="Lucida Sans Unicode"/>
                <a:cs typeface="Lucida Sans Unicode"/>
              </a:rPr>
              <a:t>polulation</a:t>
            </a:r>
            <a:r>
              <a:rPr lang="en-US" sz="2900" spc="75" dirty="0">
                <a:solidFill>
                  <a:srgbClr val="123281"/>
                </a:solidFill>
                <a:latin typeface="Lucida Sans Unicode"/>
                <a:cs typeface="Lucida Sans Unicode"/>
              </a:rPr>
              <a:t> of lower strata especially  since they need it the most.</a:t>
            </a:r>
            <a:endParaRPr sz="2500" dirty="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123281"/>
          </a:solidFill>
        </p:spPr>
        <p:txBody>
          <a:bodyPr wrap="square" lIns="0" tIns="0" rIns="0" bIns="0" rtlCol="0"/>
          <a:lstStyle/>
          <a:p>
            <a:endParaRPr/>
          </a:p>
        </p:txBody>
      </p:sp>
      <p:sp>
        <p:nvSpPr>
          <p:cNvPr id="3" name="object 3"/>
          <p:cNvSpPr/>
          <p:nvPr/>
        </p:nvSpPr>
        <p:spPr>
          <a:xfrm>
            <a:off x="0" y="6767434"/>
            <a:ext cx="5147542" cy="351956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394242" y="1287015"/>
            <a:ext cx="6085840" cy="1597660"/>
          </a:xfrm>
          <a:prstGeom prst="rect">
            <a:avLst/>
          </a:prstGeom>
        </p:spPr>
        <p:txBody>
          <a:bodyPr vert="horz" wrap="square" lIns="0" tIns="121920" rIns="0" bIns="0" rtlCol="0">
            <a:spAutoFit/>
          </a:bodyPr>
          <a:lstStyle/>
          <a:p>
            <a:pPr marL="12700">
              <a:lnSpc>
                <a:spcPct val="100000"/>
              </a:lnSpc>
              <a:spcBef>
                <a:spcPts val="960"/>
              </a:spcBef>
            </a:pPr>
            <a:r>
              <a:rPr lang="en-US" sz="2900" spc="260" dirty="0">
                <a:solidFill>
                  <a:srgbClr val="FFB92F"/>
                </a:solidFill>
                <a:latin typeface="Lucida Sans Unicode"/>
                <a:cs typeface="Lucida Sans Unicode"/>
              </a:rPr>
              <a:t>Dipayan Saha</a:t>
            </a:r>
            <a:endParaRPr sz="2900" dirty="0">
              <a:latin typeface="Lucida Sans Unicode"/>
              <a:cs typeface="Lucida Sans Unicode"/>
            </a:endParaRPr>
          </a:p>
          <a:p>
            <a:pPr marL="12700">
              <a:lnSpc>
                <a:spcPct val="100000"/>
              </a:lnSpc>
              <a:spcBef>
                <a:spcPts val="815"/>
              </a:spcBef>
            </a:pPr>
            <a:r>
              <a:rPr lang="en-US" sz="2700" spc="40" dirty="0">
                <a:solidFill>
                  <a:srgbClr val="F44A86"/>
                </a:solidFill>
                <a:latin typeface="Lucida Sans Unicode"/>
                <a:cs typeface="Lucida Sans Unicode"/>
              </a:rPr>
              <a:t>KIIT 3</a:t>
            </a:r>
            <a:r>
              <a:rPr lang="en-US" sz="2700" spc="40" baseline="30000" dirty="0">
                <a:solidFill>
                  <a:srgbClr val="F44A86"/>
                </a:solidFill>
                <a:latin typeface="Lucida Sans Unicode"/>
                <a:cs typeface="Lucida Sans Unicode"/>
              </a:rPr>
              <a:t>rd</a:t>
            </a:r>
            <a:r>
              <a:rPr lang="en-US" sz="2700" spc="40" dirty="0">
                <a:solidFill>
                  <a:srgbClr val="F44A86"/>
                </a:solidFill>
                <a:latin typeface="Lucida Sans Unicode"/>
                <a:cs typeface="Lucida Sans Unicode"/>
              </a:rPr>
              <a:t> year</a:t>
            </a:r>
            <a:endParaRPr sz="2700" dirty="0">
              <a:latin typeface="Lucida Sans Unicode"/>
              <a:cs typeface="Lucida Sans Unicode"/>
            </a:endParaRPr>
          </a:p>
          <a:p>
            <a:pPr marL="12700">
              <a:lnSpc>
                <a:spcPct val="100000"/>
              </a:lnSpc>
              <a:spcBef>
                <a:spcPts val="980"/>
              </a:spcBef>
            </a:pPr>
            <a:endParaRPr sz="2500" dirty="0">
              <a:latin typeface="Lucida Sans Unicode"/>
              <a:cs typeface="Lucida Sans Unicode"/>
            </a:endParaRPr>
          </a:p>
        </p:txBody>
      </p:sp>
      <p:sp>
        <p:nvSpPr>
          <p:cNvPr id="5" name="object 5"/>
          <p:cNvSpPr txBox="1">
            <a:spLocks noGrp="1"/>
          </p:cNvSpPr>
          <p:nvPr>
            <p:ph type="title"/>
          </p:nvPr>
        </p:nvSpPr>
        <p:spPr>
          <a:xfrm>
            <a:off x="1016000" y="986192"/>
            <a:ext cx="4818380" cy="1654175"/>
          </a:xfrm>
          <a:prstGeom prst="rect">
            <a:avLst/>
          </a:prstGeom>
        </p:spPr>
        <p:txBody>
          <a:bodyPr vert="horz" wrap="square" lIns="0" tIns="78105" rIns="0" bIns="0" rtlCol="0">
            <a:spAutoFit/>
          </a:bodyPr>
          <a:lstStyle/>
          <a:p>
            <a:pPr marL="12700" marR="5080">
              <a:lnSpc>
                <a:spcPts val="6230"/>
              </a:lnSpc>
              <a:spcBef>
                <a:spcPts val="615"/>
              </a:spcBef>
            </a:pPr>
            <a:r>
              <a:rPr sz="5500" spc="-100" dirty="0"/>
              <a:t>TEAM  </a:t>
            </a:r>
            <a:r>
              <a:rPr sz="5500" spc="-250" dirty="0"/>
              <a:t>D</a:t>
            </a:r>
            <a:r>
              <a:rPr sz="5500" spc="175" dirty="0"/>
              <a:t>E</a:t>
            </a:r>
            <a:r>
              <a:rPr sz="5500" spc="295" dirty="0"/>
              <a:t>S</a:t>
            </a:r>
            <a:r>
              <a:rPr sz="5500" spc="125" dirty="0"/>
              <a:t>C</a:t>
            </a:r>
            <a:r>
              <a:rPr sz="5500" spc="-105" dirty="0"/>
              <a:t>R</a:t>
            </a:r>
            <a:r>
              <a:rPr sz="5500" spc="-125" dirty="0"/>
              <a:t>I</a:t>
            </a:r>
            <a:r>
              <a:rPr sz="5500" spc="145" dirty="0"/>
              <a:t>P</a:t>
            </a:r>
            <a:r>
              <a:rPr sz="5500" spc="-275" dirty="0"/>
              <a:t>T</a:t>
            </a:r>
            <a:r>
              <a:rPr sz="5500" spc="-125" dirty="0"/>
              <a:t>I</a:t>
            </a:r>
            <a:r>
              <a:rPr sz="5500" spc="-229" dirty="0"/>
              <a:t>O</a:t>
            </a:r>
            <a:r>
              <a:rPr sz="5500" spc="-50" dirty="0"/>
              <a:t>N</a:t>
            </a:r>
            <a:endParaRPr sz="5500"/>
          </a:p>
        </p:txBody>
      </p:sp>
      <p:sp>
        <p:nvSpPr>
          <p:cNvPr id="8" name="object 8"/>
          <p:cNvSpPr txBox="1"/>
          <p:nvPr/>
        </p:nvSpPr>
        <p:spPr>
          <a:xfrm>
            <a:off x="10394242" y="4311028"/>
            <a:ext cx="6172835" cy="1597660"/>
          </a:xfrm>
          <a:prstGeom prst="rect">
            <a:avLst/>
          </a:prstGeom>
        </p:spPr>
        <p:txBody>
          <a:bodyPr vert="horz" wrap="square" lIns="0" tIns="121920" rIns="0" bIns="0" rtlCol="0">
            <a:spAutoFit/>
          </a:bodyPr>
          <a:lstStyle/>
          <a:p>
            <a:pPr marL="12700">
              <a:lnSpc>
                <a:spcPct val="100000"/>
              </a:lnSpc>
              <a:spcBef>
                <a:spcPts val="960"/>
              </a:spcBef>
            </a:pPr>
            <a:r>
              <a:rPr lang="en-US" sz="2900" spc="190" dirty="0" err="1">
                <a:solidFill>
                  <a:srgbClr val="FFB92F"/>
                </a:solidFill>
                <a:latin typeface="Lucida Sans Unicode"/>
                <a:cs typeface="Lucida Sans Unicode"/>
              </a:rPr>
              <a:t>Tuhin</a:t>
            </a:r>
            <a:r>
              <a:rPr lang="en-US" sz="2900" spc="190" dirty="0">
                <a:solidFill>
                  <a:srgbClr val="FFB92F"/>
                </a:solidFill>
                <a:latin typeface="Lucida Sans Unicode"/>
                <a:cs typeface="Lucida Sans Unicode"/>
              </a:rPr>
              <a:t> Manna</a:t>
            </a:r>
            <a:endParaRPr sz="2900" dirty="0">
              <a:latin typeface="Lucida Sans Unicode"/>
              <a:cs typeface="Lucida Sans Unicode"/>
            </a:endParaRPr>
          </a:p>
          <a:p>
            <a:pPr marL="12700">
              <a:lnSpc>
                <a:spcPct val="100000"/>
              </a:lnSpc>
              <a:spcBef>
                <a:spcPts val="815"/>
              </a:spcBef>
            </a:pPr>
            <a:r>
              <a:rPr lang="en-US" sz="2700" spc="25" dirty="0">
                <a:solidFill>
                  <a:srgbClr val="F44A86"/>
                </a:solidFill>
                <a:latin typeface="Lucida Sans Unicode"/>
                <a:cs typeface="Lucida Sans Unicode"/>
              </a:rPr>
              <a:t>KIIT 3</a:t>
            </a:r>
            <a:r>
              <a:rPr lang="en-US" sz="2700" spc="25" baseline="30000" dirty="0">
                <a:solidFill>
                  <a:srgbClr val="F44A86"/>
                </a:solidFill>
                <a:latin typeface="Lucida Sans Unicode"/>
                <a:cs typeface="Lucida Sans Unicode"/>
              </a:rPr>
              <a:t>rd</a:t>
            </a:r>
            <a:r>
              <a:rPr lang="en-US" sz="2700" spc="25" dirty="0">
                <a:solidFill>
                  <a:srgbClr val="F44A86"/>
                </a:solidFill>
                <a:latin typeface="Lucida Sans Unicode"/>
                <a:cs typeface="Lucida Sans Unicode"/>
              </a:rPr>
              <a:t> year</a:t>
            </a:r>
            <a:endParaRPr sz="2700" dirty="0">
              <a:latin typeface="Lucida Sans Unicode"/>
              <a:cs typeface="Lucida Sans Unicode"/>
            </a:endParaRPr>
          </a:p>
          <a:p>
            <a:pPr marL="12700">
              <a:lnSpc>
                <a:spcPct val="100000"/>
              </a:lnSpc>
              <a:spcBef>
                <a:spcPts val="980"/>
              </a:spcBef>
            </a:pPr>
            <a:endParaRPr sz="2500" dirty="0">
              <a:latin typeface="Lucida Sans Unicode"/>
              <a:cs typeface="Lucida Sans Unicode"/>
            </a:endParaRPr>
          </a:p>
        </p:txBody>
      </p:sp>
      <p:sp>
        <p:nvSpPr>
          <p:cNvPr id="10" name="object 10"/>
          <p:cNvSpPr txBox="1"/>
          <p:nvPr/>
        </p:nvSpPr>
        <p:spPr>
          <a:xfrm>
            <a:off x="10394242" y="7311646"/>
            <a:ext cx="6085840" cy="1597660"/>
          </a:xfrm>
          <a:prstGeom prst="rect">
            <a:avLst/>
          </a:prstGeom>
        </p:spPr>
        <p:txBody>
          <a:bodyPr vert="horz" wrap="square" lIns="0" tIns="121920" rIns="0" bIns="0" rtlCol="0">
            <a:spAutoFit/>
          </a:bodyPr>
          <a:lstStyle/>
          <a:p>
            <a:pPr marL="12700">
              <a:lnSpc>
                <a:spcPct val="100000"/>
              </a:lnSpc>
              <a:spcBef>
                <a:spcPts val="960"/>
              </a:spcBef>
            </a:pPr>
            <a:r>
              <a:rPr lang="en-US" sz="2900" spc="140" dirty="0" err="1">
                <a:solidFill>
                  <a:srgbClr val="FFB92F"/>
                </a:solidFill>
                <a:latin typeface="Lucida Sans Unicode"/>
                <a:cs typeface="Lucida Sans Unicode"/>
              </a:rPr>
              <a:t>Shourya</a:t>
            </a:r>
            <a:r>
              <a:rPr lang="en-US" sz="2900" spc="140" dirty="0">
                <a:solidFill>
                  <a:srgbClr val="FFB92F"/>
                </a:solidFill>
                <a:latin typeface="Lucida Sans Unicode"/>
                <a:cs typeface="Lucida Sans Unicode"/>
              </a:rPr>
              <a:t> Roy</a:t>
            </a:r>
            <a:endParaRPr sz="2900" dirty="0">
              <a:latin typeface="Lucida Sans Unicode"/>
              <a:cs typeface="Lucida Sans Unicode"/>
            </a:endParaRPr>
          </a:p>
          <a:p>
            <a:pPr marL="12700">
              <a:lnSpc>
                <a:spcPct val="100000"/>
              </a:lnSpc>
              <a:spcBef>
                <a:spcPts val="815"/>
              </a:spcBef>
            </a:pPr>
            <a:r>
              <a:rPr lang="en-US" sz="2700" spc="-10" dirty="0">
                <a:solidFill>
                  <a:srgbClr val="F44A86"/>
                </a:solidFill>
                <a:latin typeface="Lucida Sans Unicode"/>
                <a:cs typeface="Lucida Sans Unicode"/>
              </a:rPr>
              <a:t>KIIT 3</a:t>
            </a:r>
            <a:r>
              <a:rPr lang="en-US" sz="2700" spc="-10" baseline="30000" dirty="0">
                <a:solidFill>
                  <a:srgbClr val="F44A86"/>
                </a:solidFill>
                <a:latin typeface="Lucida Sans Unicode"/>
                <a:cs typeface="Lucida Sans Unicode"/>
              </a:rPr>
              <a:t>rd</a:t>
            </a:r>
            <a:r>
              <a:rPr lang="en-US" sz="2700" spc="-10" dirty="0">
                <a:solidFill>
                  <a:srgbClr val="F44A86"/>
                </a:solidFill>
                <a:latin typeface="Lucida Sans Unicode"/>
                <a:cs typeface="Lucida Sans Unicode"/>
              </a:rPr>
              <a:t> year</a:t>
            </a:r>
            <a:endParaRPr sz="2700" dirty="0">
              <a:latin typeface="Lucida Sans Unicode"/>
              <a:cs typeface="Lucida Sans Unicode"/>
            </a:endParaRPr>
          </a:p>
          <a:p>
            <a:pPr marL="12700">
              <a:lnSpc>
                <a:spcPct val="100000"/>
              </a:lnSpc>
              <a:spcBef>
                <a:spcPts val="980"/>
              </a:spcBef>
            </a:pPr>
            <a:endParaRPr sz="2500" dirty="0">
              <a:latin typeface="Lucida Sans Unicode"/>
              <a:cs typeface="Lucida Sans Unicode"/>
            </a:endParaRPr>
          </a:p>
        </p:txBody>
      </p:sp>
      <p:sp>
        <p:nvSpPr>
          <p:cNvPr id="11" name="object 11"/>
          <p:cNvSpPr/>
          <p:nvPr/>
        </p:nvSpPr>
        <p:spPr>
          <a:xfrm>
            <a:off x="2780272" y="6653786"/>
            <a:ext cx="1894205" cy="1893570"/>
          </a:xfrm>
          <a:custGeom>
            <a:avLst/>
            <a:gdLst/>
            <a:ahLst/>
            <a:cxnLst/>
            <a:rect l="l" t="t" r="r" b="b"/>
            <a:pathLst>
              <a:path w="1894204" h="1893570">
                <a:moveTo>
                  <a:pt x="564942" y="86834"/>
                </a:moveTo>
                <a:lnTo>
                  <a:pt x="296747" y="267013"/>
                </a:lnTo>
                <a:lnTo>
                  <a:pt x="299158" y="250093"/>
                </a:lnTo>
                <a:lnTo>
                  <a:pt x="548366" y="82669"/>
                </a:lnTo>
                <a:lnTo>
                  <a:pt x="564942" y="86834"/>
                </a:lnTo>
                <a:close/>
              </a:path>
              <a:path w="1894204" h="1893570">
                <a:moveTo>
                  <a:pt x="619161" y="65708"/>
                </a:moveTo>
                <a:lnTo>
                  <a:pt x="256693" y="309222"/>
                </a:lnTo>
                <a:lnTo>
                  <a:pt x="258988" y="292380"/>
                </a:lnTo>
                <a:lnTo>
                  <a:pt x="602700" y="61466"/>
                </a:lnTo>
                <a:lnTo>
                  <a:pt x="619161" y="65708"/>
                </a:lnTo>
                <a:close/>
              </a:path>
              <a:path w="1894204" h="1893570">
                <a:moveTo>
                  <a:pt x="672699" y="45039"/>
                </a:moveTo>
                <a:lnTo>
                  <a:pt x="217319" y="350975"/>
                </a:lnTo>
                <a:lnTo>
                  <a:pt x="219465" y="334233"/>
                </a:lnTo>
                <a:lnTo>
                  <a:pt x="656388" y="40698"/>
                </a:lnTo>
                <a:lnTo>
                  <a:pt x="672699" y="45039"/>
                </a:lnTo>
                <a:close/>
              </a:path>
              <a:path w="1894204" h="1893570">
                <a:moveTo>
                  <a:pt x="707254" y="37125"/>
                </a:moveTo>
                <a:lnTo>
                  <a:pt x="196929" y="379973"/>
                </a:lnTo>
                <a:lnTo>
                  <a:pt x="198967" y="363304"/>
                </a:lnTo>
                <a:lnTo>
                  <a:pt x="691051" y="32710"/>
                </a:lnTo>
                <a:lnTo>
                  <a:pt x="707254" y="37125"/>
                </a:lnTo>
                <a:close/>
              </a:path>
              <a:path w="1894204" h="1893570">
                <a:moveTo>
                  <a:pt x="750422" y="23423"/>
                </a:moveTo>
                <a:lnTo>
                  <a:pt x="167924" y="414759"/>
                </a:lnTo>
                <a:lnTo>
                  <a:pt x="169801" y="398198"/>
                </a:lnTo>
                <a:lnTo>
                  <a:pt x="734382" y="18900"/>
                </a:lnTo>
                <a:lnTo>
                  <a:pt x="750422" y="23423"/>
                </a:lnTo>
                <a:close/>
              </a:path>
              <a:path w="1894204" h="1893570">
                <a:moveTo>
                  <a:pt x="775291" y="22015"/>
                </a:moveTo>
                <a:lnTo>
                  <a:pt x="157220" y="437250"/>
                </a:lnTo>
                <a:lnTo>
                  <a:pt x="159008" y="420749"/>
                </a:lnTo>
                <a:lnTo>
                  <a:pt x="759338" y="17433"/>
                </a:lnTo>
                <a:lnTo>
                  <a:pt x="775291" y="22015"/>
                </a:lnTo>
                <a:close/>
              </a:path>
              <a:path w="1894204" h="1893570">
                <a:moveTo>
                  <a:pt x="808699" y="14871"/>
                </a:moveTo>
                <a:lnTo>
                  <a:pt x="137977" y="465478"/>
                </a:lnTo>
                <a:lnTo>
                  <a:pt x="139622" y="449073"/>
                </a:lnTo>
                <a:lnTo>
                  <a:pt x="792889" y="10193"/>
                </a:lnTo>
                <a:lnTo>
                  <a:pt x="808699" y="14871"/>
                </a:lnTo>
                <a:close/>
              </a:path>
              <a:path w="1894204" h="1893570">
                <a:moveTo>
                  <a:pt x="841652" y="8033"/>
                </a:moveTo>
                <a:lnTo>
                  <a:pt x="119189" y="493400"/>
                </a:lnTo>
                <a:lnTo>
                  <a:pt x="120677" y="477101"/>
                </a:lnTo>
                <a:lnTo>
                  <a:pt x="825999" y="3249"/>
                </a:lnTo>
                <a:lnTo>
                  <a:pt x="841652" y="8033"/>
                </a:lnTo>
                <a:close/>
              </a:path>
              <a:path w="1894204" h="1893570">
                <a:moveTo>
                  <a:pt x="865713" y="7168"/>
                </a:moveTo>
                <a:lnTo>
                  <a:pt x="109292" y="515349"/>
                </a:lnTo>
                <a:lnTo>
                  <a:pt x="110671" y="499122"/>
                </a:lnTo>
                <a:lnTo>
                  <a:pt x="850169" y="2310"/>
                </a:lnTo>
                <a:lnTo>
                  <a:pt x="865713" y="7168"/>
                </a:lnTo>
                <a:close/>
              </a:path>
              <a:path w="1894204" h="1893570">
                <a:moveTo>
                  <a:pt x="889544" y="6457"/>
                </a:moveTo>
                <a:lnTo>
                  <a:pt x="99626" y="537143"/>
                </a:lnTo>
                <a:lnTo>
                  <a:pt x="100889" y="520995"/>
                </a:lnTo>
                <a:lnTo>
                  <a:pt x="874117" y="1522"/>
                </a:lnTo>
                <a:lnTo>
                  <a:pt x="889544" y="6457"/>
                </a:lnTo>
                <a:close/>
              </a:path>
              <a:path w="1894204" h="1893570">
                <a:moveTo>
                  <a:pt x="913140" y="5905"/>
                </a:moveTo>
                <a:lnTo>
                  <a:pt x="90195" y="558779"/>
                </a:lnTo>
                <a:lnTo>
                  <a:pt x="91339" y="542710"/>
                </a:lnTo>
                <a:lnTo>
                  <a:pt x="897831" y="890"/>
                </a:lnTo>
                <a:lnTo>
                  <a:pt x="913140" y="5905"/>
                </a:lnTo>
                <a:close/>
              </a:path>
              <a:path w="1894204" h="1893570">
                <a:moveTo>
                  <a:pt x="936485" y="5521"/>
                </a:moveTo>
                <a:lnTo>
                  <a:pt x="81014" y="580247"/>
                </a:lnTo>
                <a:lnTo>
                  <a:pt x="82032" y="564263"/>
                </a:lnTo>
                <a:lnTo>
                  <a:pt x="921303" y="421"/>
                </a:lnTo>
                <a:lnTo>
                  <a:pt x="936485" y="5521"/>
                </a:lnTo>
                <a:close/>
              </a:path>
              <a:path w="1894204" h="1893570">
                <a:moveTo>
                  <a:pt x="959575" y="5309"/>
                </a:moveTo>
                <a:lnTo>
                  <a:pt x="72089" y="601543"/>
                </a:lnTo>
                <a:lnTo>
                  <a:pt x="72977" y="585646"/>
                </a:lnTo>
                <a:lnTo>
                  <a:pt x="944521" y="122"/>
                </a:lnTo>
                <a:lnTo>
                  <a:pt x="959575" y="5309"/>
                </a:lnTo>
                <a:close/>
              </a:path>
              <a:path w="1894204" h="1893570">
                <a:moveTo>
                  <a:pt x="982395" y="5278"/>
                </a:moveTo>
                <a:lnTo>
                  <a:pt x="63433" y="622658"/>
                </a:lnTo>
                <a:lnTo>
                  <a:pt x="64186" y="606852"/>
                </a:lnTo>
                <a:lnTo>
                  <a:pt x="967478" y="0"/>
                </a:lnTo>
                <a:lnTo>
                  <a:pt x="982395" y="5278"/>
                </a:lnTo>
                <a:close/>
              </a:path>
              <a:path w="1894204" h="1893570">
                <a:moveTo>
                  <a:pt x="1004941" y="5431"/>
                </a:moveTo>
                <a:lnTo>
                  <a:pt x="55052" y="643588"/>
                </a:lnTo>
                <a:lnTo>
                  <a:pt x="55666" y="627876"/>
                </a:lnTo>
                <a:lnTo>
                  <a:pt x="990162" y="60"/>
                </a:lnTo>
                <a:lnTo>
                  <a:pt x="1004941" y="5431"/>
                </a:lnTo>
                <a:close/>
              </a:path>
              <a:path w="1894204" h="1893570">
                <a:moveTo>
                  <a:pt x="1027198" y="5778"/>
                </a:moveTo>
                <a:lnTo>
                  <a:pt x="46959" y="664325"/>
                </a:lnTo>
                <a:lnTo>
                  <a:pt x="47428" y="648710"/>
                </a:lnTo>
                <a:lnTo>
                  <a:pt x="1012565" y="309"/>
                </a:lnTo>
                <a:lnTo>
                  <a:pt x="1027198" y="5778"/>
                </a:lnTo>
                <a:close/>
              </a:path>
              <a:path w="1894204" h="1893570">
                <a:moveTo>
                  <a:pt x="1063572" y="11941"/>
                </a:moveTo>
                <a:lnTo>
                  <a:pt x="38915" y="700329"/>
                </a:lnTo>
                <a:lnTo>
                  <a:pt x="39159" y="684865"/>
                </a:lnTo>
                <a:lnTo>
                  <a:pt x="39480" y="669350"/>
                </a:lnTo>
                <a:lnTo>
                  <a:pt x="1034677" y="753"/>
                </a:lnTo>
                <a:lnTo>
                  <a:pt x="1049163" y="6321"/>
                </a:lnTo>
                <a:lnTo>
                  <a:pt x="1063572" y="11941"/>
                </a:lnTo>
                <a:close/>
              </a:path>
              <a:path w="1894204" h="1893570">
                <a:moveTo>
                  <a:pt x="1085075" y="12794"/>
                </a:moveTo>
                <a:lnTo>
                  <a:pt x="31575" y="720560"/>
                </a:lnTo>
                <a:lnTo>
                  <a:pt x="31665" y="705200"/>
                </a:lnTo>
                <a:lnTo>
                  <a:pt x="1070821" y="7071"/>
                </a:lnTo>
                <a:lnTo>
                  <a:pt x="1085075" y="12794"/>
                </a:lnTo>
                <a:close/>
              </a:path>
              <a:path w="1894204" h="1893570">
                <a:moveTo>
                  <a:pt x="1120274" y="19747"/>
                </a:moveTo>
                <a:lnTo>
                  <a:pt x="24706" y="755775"/>
                </a:lnTo>
                <a:lnTo>
                  <a:pt x="24553" y="740577"/>
                </a:lnTo>
                <a:lnTo>
                  <a:pt x="24483" y="725325"/>
                </a:lnTo>
                <a:lnTo>
                  <a:pt x="1092168" y="8029"/>
                </a:lnTo>
                <a:lnTo>
                  <a:pt x="1106262" y="13861"/>
                </a:lnTo>
                <a:lnTo>
                  <a:pt x="1120274" y="19747"/>
                </a:lnTo>
                <a:close/>
              </a:path>
              <a:path w="1894204" h="1893570">
                <a:moveTo>
                  <a:pt x="1154731" y="27197"/>
                </a:moveTo>
                <a:lnTo>
                  <a:pt x="18578" y="790492"/>
                </a:lnTo>
                <a:lnTo>
                  <a:pt x="18175" y="775463"/>
                </a:lnTo>
                <a:lnTo>
                  <a:pt x="17857" y="760376"/>
                </a:lnTo>
                <a:lnTo>
                  <a:pt x="1127122" y="15146"/>
                </a:lnTo>
                <a:lnTo>
                  <a:pt x="1140970" y="21143"/>
                </a:lnTo>
                <a:lnTo>
                  <a:pt x="1154731" y="27197"/>
                </a:lnTo>
                <a:close/>
              </a:path>
              <a:path w="1894204" h="1893570">
                <a:moveTo>
                  <a:pt x="1188419" y="35165"/>
                </a:moveTo>
                <a:lnTo>
                  <a:pt x="13219" y="824692"/>
                </a:lnTo>
                <a:lnTo>
                  <a:pt x="12558" y="809836"/>
                </a:lnTo>
                <a:lnTo>
                  <a:pt x="11984" y="794922"/>
                </a:lnTo>
                <a:lnTo>
                  <a:pt x="1161325" y="22768"/>
                </a:lnTo>
                <a:lnTo>
                  <a:pt x="1174916" y="28937"/>
                </a:lnTo>
                <a:lnTo>
                  <a:pt x="1188419" y="35165"/>
                </a:lnTo>
                <a:close/>
              </a:path>
              <a:path w="1894204" h="1893570">
                <a:moveTo>
                  <a:pt x="1221309" y="43669"/>
                </a:moveTo>
                <a:lnTo>
                  <a:pt x="8658" y="858356"/>
                </a:lnTo>
                <a:lnTo>
                  <a:pt x="7728" y="843680"/>
                </a:lnTo>
                <a:lnTo>
                  <a:pt x="6888" y="828945"/>
                </a:lnTo>
                <a:lnTo>
                  <a:pt x="1194750" y="30912"/>
                </a:lnTo>
                <a:lnTo>
                  <a:pt x="1208074" y="37260"/>
                </a:lnTo>
                <a:lnTo>
                  <a:pt x="1221309" y="43669"/>
                </a:lnTo>
                <a:close/>
              </a:path>
              <a:path w="1894204" h="1893570">
                <a:moveTo>
                  <a:pt x="1266241" y="59382"/>
                </a:moveTo>
                <a:lnTo>
                  <a:pt x="6219" y="905894"/>
                </a:lnTo>
                <a:lnTo>
                  <a:pt x="4919" y="891468"/>
                </a:lnTo>
                <a:lnTo>
                  <a:pt x="3711" y="876979"/>
                </a:lnTo>
                <a:lnTo>
                  <a:pt x="2597" y="862428"/>
                </a:lnTo>
                <a:lnTo>
                  <a:pt x="1227370" y="39597"/>
                </a:lnTo>
                <a:lnTo>
                  <a:pt x="1240420" y="46129"/>
                </a:lnTo>
                <a:lnTo>
                  <a:pt x="1253377" y="52724"/>
                </a:lnTo>
                <a:lnTo>
                  <a:pt x="1266241" y="59382"/>
                </a:lnTo>
                <a:close/>
              </a:path>
              <a:path w="1894204" h="1893570">
                <a:moveTo>
                  <a:pt x="1309656" y="76115"/>
                </a:moveTo>
                <a:lnTo>
                  <a:pt x="5298" y="952412"/>
                </a:lnTo>
                <a:lnTo>
                  <a:pt x="3613" y="938245"/>
                </a:lnTo>
                <a:lnTo>
                  <a:pt x="2025" y="924012"/>
                </a:lnTo>
                <a:lnTo>
                  <a:pt x="533" y="909714"/>
                </a:lnTo>
                <a:lnTo>
                  <a:pt x="1271928" y="55561"/>
                </a:lnTo>
                <a:lnTo>
                  <a:pt x="1284601" y="62348"/>
                </a:lnTo>
                <a:lnTo>
                  <a:pt x="1297177" y="69199"/>
                </a:lnTo>
                <a:lnTo>
                  <a:pt x="1309656" y="76115"/>
                </a:lnTo>
                <a:close/>
              </a:path>
              <a:path w="1894204" h="1893570">
                <a:moveTo>
                  <a:pt x="1351500" y="93903"/>
                </a:moveTo>
                <a:lnTo>
                  <a:pt x="5949" y="997875"/>
                </a:lnTo>
                <a:lnTo>
                  <a:pt x="3866" y="983975"/>
                </a:lnTo>
                <a:lnTo>
                  <a:pt x="1883" y="970007"/>
                </a:lnTo>
                <a:lnTo>
                  <a:pt x="0" y="955972"/>
                </a:lnTo>
                <a:lnTo>
                  <a:pt x="1314955" y="72555"/>
                </a:lnTo>
                <a:lnTo>
                  <a:pt x="1327236" y="79604"/>
                </a:lnTo>
                <a:lnTo>
                  <a:pt x="1339418" y="86720"/>
                </a:lnTo>
                <a:lnTo>
                  <a:pt x="1351500" y="93903"/>
                </a:lnTo>
                <a:close/>
              </a:path>
              <a:path w="1894204" h="1893570">
                <a:moveTo>
                  <a:pt x="1403291" y="120308"/>
                </a:moveTo>
                <a:lnTo>
                  <a:pt x="10816" y="1055805"/>
                </a:lnTo>
                <a:lnTo>
                  <a:pt x="8219" y="1042250"/>
                </a:lnTo>
                <a:lnTo>
                  <a:pt x="5727" y="1028624"/>
                </a:lnTo>
                <a:lnTo>
                  <a:pt x="3337" y="1014930"/>
                </a:lnTo>
                <a:lnTo>
                  <a:pt x="1050" y="1001166"/>
                </a:lnTo>
                <a:lnTo>
                  <a:pt x="1356398" y="90612"/>
                </a:lnTo>
                <a:lnTo>
                  <a:pt x="1368276" y="97932"/>
                </a:lnTo>
                <a:lnTo>
                  <a:pt x="1380050" y="105322"/>
                </a:lnTo>
                <a:lnTo>
                  <a:pt x="1391723" y="112780"/>
                </a:lnTo>
                <a:lnTo>
                  <a:pt x="1403291" y="120308"/>
                </a:lnTo>
                <a:close/>
              </a:path>
              <a:path w="1894204" h="1893570">
                <a:moveTo>
                  <a:pt x="1463389" y="156433"/>
                </a:moveTo>
                <a:lnTo>
                  <a:pt x="21541" y="1125100"/>
                </a:lnTo>
                <a:lnTo>
                  <a:pt x="18305" y="1111974"/>
                </a:lnTo>
                <a:lnTo>
                  <a:pt x="15177" y="1098775"/>
                </a:lnTo>
                <a:lnTo>
                  <a:pt x="12157" y="1085504"/>
                </a:lnTo>
                <a:lnTo>
                  <a:pt x="9244" y="1072161"/>
                </a:lnTo>
                <a:lnTo>
                  <a:pt x="6436" y="1058748"/>
                </a:lnTo>
                <a:lnTo>
                  <a:pt x="1407671" y="117366"/>
                </a:lnTo>
                <a:lnTo>
                  <a:pt x="1441423" y="140590"/>
                </a:lnTo>
                <a:lnTo>
                  <a:pt x="1463389" y="156433"/>
                </a:lnTo>
                <a:close/>
              </a:path>
              <a:path w="1894204" h="1893570">
                <a:moveTo>
                  <a:pt x="1529739" y="203657"/>
                </a:moveTo>
                <a:lnTo>
                  <a:pt x="40178" y="1204378"/>
                </a:lnTo>
                <a:lnTo>
                  <a:pt x="36171" y="1191770"/>
                </a:lnTo>
                <a:lnTo>
                  <a:pt x="32276" y="1179087"/>
                </a:lnTo>
                <a:lnTo>
                  <a:pt x="28492" y="1166329"/>
                </a:lnTo>
                <a:lnTo>
                  <a:pt x="24819" y="1153497"/>
                </a:lnTo>
                <a:lnTo>
                  <a:pt x="21255" y="1140591"/>
                </a:lnTo>
                <a:lnTo>
                  <a:pt x="17802" y="1127611"/>
                </a:lnTo>
                <a:lnTo>
                  <a:pt x="1467127" y="153921"/>
                </a:lnTo>
                <a:lnTo>
                  <a:pt x="1498931" y="178454"/>
                </a:lnTo>
                <a:lnTo>
                  <a:pt x="1529739" y="203657"/>
                </a:lnTo>
                <a:close/>
              </a:path>
              <a:path w="1894204" h="1893570">
                <a:moveTo>
                  <a:pt x="1599845" y="263657"/>
                </a:moveTo>
                <a:lnTo>
                  <a:pt x="69224" y="1291964"/>
                </a:lnTo>
                <a:lnTo>
                  <a:pt x="64308" y="1279967"/>
                </a:lnTo>
                <a:lnTo>
                  <a:pt x="59507" y="1267892"/>
                </a:lnTo>
                <a:lnTo>
                  <a:pt x="45791" y="1231207"/>
                </a:lnTo>
                <a:lnTo>
                  <a:pt x="37215" y="1206369"/>
                </a:lnTo>
                <a:lnTo>
                  <a:pt x="1532702" y="201666"/>
                </a:lnTo>
                <a:lnTo>
                  <a:pt x="1562161" y="227774"/>
                </a:lnTo>
                <a:lnTo>
                  <a:pt x="1590596" y="254571"/>
                </a:lnTo>
                <a:lnTo>
                  <a:pt x="1599845" y="263657"/>
                </a:lnTo>
                <a:close/>
              </a:path>
              <a:path w="1894204" h="1893570">
                <a:moveTo>
                  <a:pt x="1686834" y="358215"/>
                </a:moveTo>
                <a:lnTo>
                  <a:pt x="123880" y="1408244"/>
                </a:lnTo>
                <a:lnTo>
                  <a:pt x="117683" y="1397107"/>
                </a:lnTo>
                <a:lnTo>
                  <a:pt x="111603" y="1385892"/>
                </a:lnTo>
                <a:lnTo>
                  <a:pt x="94066" y="1351774"/>
                </a:lnTo>
                <a:lnTo>
                  <a:pt x="77581" y="1316949"/>
                </a:lnTo>
                <a:lnTo>
                  <a:pt x="67173" y="1293342"/>
                </a:lnTo>
                <a:lnTo>
                  <a:pt x="1601896" y="262279"/>
                </a:lnTo>
                <a:lnTo>
                  <a:pt x="1628602" y="290237"/>
                </a:lnTo>
                <a:lnTo>
                  <a:pt x="1654261" y="318898"/>
                </a:lnTo>
                <a:lnTo>
                  <a:pt x="1678867" y="348268"/>
                </a:lnTo>
                <a:lnTo>
                  <a:pt x="1686834" y="358215"/>
                </a:lnTo>
                <a:close/>
              </a:path>
              <a:path w="1894204" h="1893570">
                <a:moveTo>
                  <a:pt x="1759604" y="462326"/>
                </a:moveTo>
                <a:lnTo>
                  <a:pt x="192756" y="1514971"/>
                </a:lnTo>
                <a:lnTo>
                  <a:pt x="185260" y="1504707"/>
                </a:lnTo>
                <a:lnTo>
                  <a:pt x="177883" y="1494363"/>
                </a:lnTo>
                <a:lnTo>
                  <a:pt x="156459" y="1462856"/>
                </a:lnTo>
                <a:lnTo>
                  <a:pt x="136098" y="1430636"/>
                </a:lnTo>
                <a:lnTo>
                  <a:pt x="123114" y="1408759"/>
                </a:lnTo>
                <a:lnTo>
                  <a:pt x="1687601" y="357700"/>
                </a:lnTo>
                <a:lnTo>
                  <a:pt x="1710442" y="388255"/>
                </a:lnTo>
                <a:lnTo>
                  <a:pt x="1739243" y="430105"/>
                </a:lnTo>
                <a:lnTo>
                  <a:pt x="1759604" y="462326"/>
                </a:lnTo>
                <a:close/>
              </a:path>
              <a:path w="1894204" h="1893570">
                <a:moveTo>
                  <a:pt x="1818120" y="576012"/>
                </a:moveTo>
                <a:lnTo>
                  <a:pt x="275885" y="1612122"/>
                </a:lnTo>
                <a:lnTo>
                  <a:pt x="267099" y="1602724"/>
                </a:lnTo>
                <a:lnTo>
                  <a:pt x="258430" y="1593249"/>
                </a:lnTo>
                <a:lnTo>
                  <a:pt x="233121" y="1564352"/>
                </a:lnTo>
                <a:lnTo>
                  <a:pt x="208868" y="1534746"/>
                </a:lnTo>
                <a:lnTo>
                  <a:pt x="193287" y="1514614"/>
                </a:lnTo>
                <a:lnTo>
                  <a:pt x="1759073" y="462683"/>
                </a:lnTo>
                <a:lnTo>
                  <a:pt x="1778019" y="495854"/>
                </a:lnTo>
                <a:lnTo>
                  <a:pt x="1795907" y="529736"/>
                </a:lnTo>
                <a:lnTo>
                  <a:pt x="1812742" y="564326"/>
                </a:lnTo>
                <a:lnTo>
                  <a:pt x="1818120" y="576012"/>
                </a:lnTo>
                <a:close/>
              </a:path>
              <a:path w="1894204" h="1893570">
                <a:moveTo>
                  <a:pt x="1854255" y="674135"/>
                </a:moveTo>
                <a:lnTo>
                  <a:pt x="353067" y="1682669"/>
                </a:lnTo>
                <a:lnTo>
                  <a:pt x="343247" y="1673966"/>
                </a:lnTo>
                <a:lnTo>
                  <a:pt x="333541" y="1665187"/>
                </a:lnTo>
                <a:lnTo>
                  <a:pt x="305106" y="1638391"/>
                </a:lnTo>
                <a:lnTo>
                  <a:pt x="277705" y="1610899"/>
                </a:lnTo>
                <a:lnTo>
                  <a:pt x="1816300" y="577235"/>
                </a:lnTo>
                <a:lnTo>
                  <a:pt x="1831394" y="612995"/>
                </a:lnTo>
                <a:lnTo>
                  <a:pt x="1845452" y="649449"/>
                </a:lnTo>
                <a:lnTo>
                  <a:pt x="1854255" y="674135"/>
                </a:lnTo>
                <a:close/>
              </a:path>
              <a:path w="1894204" h="1893570">
                <a:moveTo>
                  <a:pt x="1874446" y="752370"/>
                </a:moveTo>
                <a:lnTo>
                  <a:pt x="417863" y="1730937"/>
                </a:lnTo>
                <a:lnTo>
                  <a:pt x="407262" y="1722759"/>
                </a:lnTo>
                <a:lnTo>
                  <a:pt x="396771" y="1714507"/>
                </a:lnTo>
                <a:lnTo>
                  <a:pt x="386390" y="1706181"/>
                </a:lnTo>
                <a:lnTo>
                  <a:pt x="376120" y="1697781"/>
                </a:lnTo>
                <a:lnTo>
                  <a:pt x="365963" y="1689305"/>
                </a:lnTo>
                <a:lnTo>
                  <a:pt x="355918" y="1680754"/>
                </a:lnTo>
                <a:lnTo>
                  <a:pt x="1851404" y="676051"/>
                </a:lnTo>
                <a:lnTo>
                  <a:pt x="1863426" y="713874"/>
                </a:lnTo>
                <a:lnTo>
                  <a:pt x="1874446" y="752370"/>
                </a:lnTo>
                <a:close/>
              </a:path>
              <a:path w="1894204" h="1893570">
                <a:moveTo>
                  <a:pt x="1886458" y="820800"/>
                </a:moveTo>
                <a:lnTo>
                  <a:pt x="476674" y="1767926"/>
                </a:lnTo>
                <a:lnTo>
                  <a:pt x="465423" y="1760185"/>
                </a:lnTo>
                <a:lnTo>
                  <a:pt x="454278" y="1752372"/>
                </a:lnTo>
                <a:lnTo>
                  <a:pt x="443242" y="1744487"/>
                </a:lnTo>
                <a:lnTo>
                  <a:pt x="432313" y="1736529"/>
                </a:lnTo>
                <a:lnTo>
                  <a:pt x="421492" y="1728498"/>
                </a:lnTo>
                <a:lnTo>
                  <a:pt x="1870817" y="754808"/>
                </a:lnTo>
                <a:lnTo>
                  <a:pt x="1880525" y="794186"/>
                </a:lnTo>
                <a:lnTo>
                  <a:pt x="1886458" y="820800"/>
                </a:lnTo>
                <a:close/>
              </a:path>
              <a:path w="1894204" h="1893570">
                <a:moveTo>
                  <a:pt x="1892364" y="878032"/>
                </a:moveTo>
                <a:lnTo>
                  <a:pt x="527426" y="1795029"/>
                </a:lnTo>
                <a:lnTo>
                  <a:pt x="515651" y="1787640"/>
                </a:lnTo>
                <a:lnTo>
                  <a:pt x="503979" y="1780181"/>
                </a:lnTo>
                <a:lnTo>
                  <a:pt x="492411" y="1772653"/>
                </a:lnTo>
                <a:lnTo>
                  <a:pt x="480949" y="1765054"/>
                </a:lnTo>
                <a:lnTo>
                  <a:pt x="1882184" y="823672"/>
                </a:lnTo>
                <a:lnTo>
                  <a:pt x="1884886" y="837156"/>
                </a:lnTo>
                <a:lnTo>
                  <a:pt x="1887482" y="850712"/>
                </a:lnTo>
                <a:lnTo>
                  <a:pt x="1889975" y="864337"/>
                </a:lnTo>
                <a:lnTo>
                  <a:pt x="1892364" y="878032"/>
                </a:lnTo>
                <a:close/>
              </a:path>
              <a:path w="1894204" h="1893570">
                <a:moveTo>
                  <a:pt x="1893819" y="922954"/>
                </a:moveTo>
                <a:lnTo>
                  <a:pt x="568465" y="1813358"/>
                </a:lnTo>
                <a:lnTo>
                  <a:pt x="556284" y="1806242"/>
                </a:lnTo>
                <a:lnTo>
                  <a:pt x="544202" y="1799059"/>
                </a:lnTo>
                <a:lnTo>
                  <a:pt x="532221" y="1791807"/>
                </a:lnTo>
                <a:lnTo>
                  <a:pt x="1887569" y="881253"/>
                </a:lnTo>
                <a:lnTo>
                  <a:pt x="1889753" y="895086"/>
                </a:lnTo>
                <a:lnTo>
                  <a:pt x="1891836" y="908987"/>
                </a:lnTo>
                <a:lnTo>
                  <a:pt x="1893819" y="922954"/>
                </a:lnTo>
                <a:close/>
              </a:path>
              <a:path w="1894204" h="1893570">
                <a:moveTo>
                  <a:pt x="1893677" y="968949"/>
                </a:moveTo>
                <a:lnTo>
                  <a:pt x="611101" y="1830614"/>
                </a:lnTo>
                <a:lnTo>
                  <a:pt x="598525" y="1823763"/>
                </a:lnTo>
                <a:lnTo>
                  <a:pt x="586046" y="1816847"/>
                </a:lnTo>
                <a:lnTo>
                  <a:pt x="573664" y="1809865"/>
                </a:lnTo>
                <a:lnTo>
                  <a:pt x="1888620" y="926447"/>
                </a:lnTo>
                <a:lnTo>
                  <a:pt x="1890403" y="940549"/>
                </a:lnTo>
                <a:lnTo>
                  <a:pt x="1892088" y="954717"/>
                </a:lnTo>
                <a:lnTo>
                  <a:pt x="1893677" y="968949"/>
                </a:lnTo>
                <a:close/>
              </a:path>
              <a:path w="1894204" h="1893570">
                <a:moveTo>
                  <a:pt x="1891990" y="1015982"/>
                </a:moveTo>
                <a:lnTo>
                  <a:pt x="655281" y="1846832"/>
                </a:lnTo>
                <a:lnTo>
                  <a:pt x="642324" y="1840237"/>
                </a:lnTo>
                <a:lnTo>
                  <a:pt x="629460" y="1833580"/>
                </a:lnTo>
                <a:lnTo>
                  <a:pt x="616691" y="1826858"/>
                </a:lnTo>
                <a:lnTo>
                  <a:pt x="1888087" y="972705"/>
                </a:lnTo>
                <a:lnTo>
                  <a:pt x="1889482" y="987068"/>
                </a:lnTo>
                <a:lnTo>
                  <a:pt x="1890783" y="1001494"/>
                </a:lnTo>
                <a:lnTo>
                  <a:pt x="1891990" y="1015982"/>
                </a:lnTo>
                <a:close/>
              </a:path>
              <a:path w="1894204" h="1893570">
                <a:moveTo>
                  <a:pt x="1888814" y="1064016"/>
                </a:moveTo>
                <a:lnTo>
                  <a:pt x="700952" y="1862050"/>
                </a:lnTo>
                <a:lnTo>
                  <a:pt x="687627" y="1855701"/>
                </a:lnTo>
                <a:lnTo>
                  <a:pt x="674393" y="1849293"/>
                </a:lnTo>
                <a:lnTo>
                  <a:pt x="661249" y="1842823"/>
                </a:lnTo>
                <a:lnTo>
                  <a:pt x="1886022" y="1019992"/>
                </a:lnTo>
                <a:lnTo>
                  <a:pt x="1887043" y="1034606"/>
                </a:lnTo>
                <a:lnTo>
                  <a:pt x="1887973" y="1049281"/>
                </a:lnTo>
                <a:lnTo>
                  <a:pt x="1888814" y="1064016"/>
                </a:lnTo>
                <a:close/>
              </a:path>
              <a:path w="1894204" h="1893570">
                <a:moveTo>
                  <a:pt x="1883718" y="1098040"/>
                </a:moveTo>
                <a:lnTo>
                  <a:pt x="734376" y="1870194"/>
                </a:lnTo>
                <a:lnTo>
                  <a:pt x="720786" y="1864024"/>
                </a:lnTo>
                <a:lnTo>
                  <a:pt x="707283" y="1857796"/>
                </a:lnTo>
                <a:lnTo>
                  <a:pt x="1882482" y="1068270"/>
                </a:lnTo>
                <a:lnTo>
                  <a:pt x="1883144" y="1083125"/>
                </a:lnTo>
                <a:lnTo>
                  <a:pt x="1883718" y="1098040"/>
                </a:lnTo>
                <a:close/>
              </a:path>
              <a:path w="1894204" h="1893570">
                <a:moveTo>
                  <a:pt x="1877844" y="1132585"/>
                </a:moveTo>
                <a:lnTo>
                  <a:pt x="768579" y="1877816"/>
                </a:lnTo>
                <a:lnTo>
                  <a:pt x="754732" y="1871818"/>
                </a:lnTo>
                <a:lnTo>
                  <a:pt x="740970" y="1865764"/>
                </a:lnTo>
                <a:lnTo>
                  <a:pt x="1877124" y="1102469"/>
                </a:lnTo>
                <a:lnTo>
                  <a:pt x="1877527" y="1117499"/>
                </a:lnTo>
                <a:lnTo>
                  <a:pt x="1877844" y="1132585"/>
                </a:lnTo>
                <a:close/>
              </a:path>
              <a:path w="1894204" h="1893570">
                <a:moveTo>
                  <a:pt x="1871148" y="1152384"/>
                </a:moveTo>
                <a:lnTo>
                  <a:pt x="789440" y="1879101"/>
                </a:lnTo>
                <a:lnTo>
                  <a:pt x="775428" y="1873215"/>
                </a:lnTo>
                <a:lnTo>
                  <a:pt x="1870996" y="1137186"/>
                </a:lnTo>
                <a:lnTo>
                  <a:pt x="1871148" y="1152384"/>
                </a:lnTo>
                <a:close/>
              </a:path>
              <a:path w="1894204" h="1893570">
                <a:moveTo>
                  <a:pt x="1864037" y="1187762"/>
                </a:moveTo>
                <a:lnTo>
                  <a:pt x="824881" y="1885891"/>
                </a:lnTo>
                <a:lnTo>
                  <a:pt x="810626" y="1880167"/>
                </a:lnTo>
                <a:lnTo>
                  <a:pt x="796451" y="1874390"/>
                </a:lnTo>
                <a:lnTo>
                  <a:pt x="1864137" y="1157094"/>
                </a:lnTo>
                <a:lnTo>
                  <a:pt x="1864126" y="1172401"/>
                </a:lnTo>
                <a:lnTo>
                  <a:pt x="1864037" y="1187762"/>
                </a:lnTo>
                <a:close/>
              </a:path>
              <a:path w="1894204" h="1893570">
                <a:moveTo>
                  <a:pt x="1856543" y="1208096"/>
                </a:moveTo>
                <a:lnTo>
                  <a:pt x="846539" y="1886640"/>
                </a:lnTo>
                <a:lnTo>
                  <a:pt x="832130" y="1881020"/>
                </a:lnTo>
                <a:lnTo>
                  <a:pt x="1856787" y="1192632"/>
                </a:lnTo>
                <a:lnTo>
                  <a:pt x="1856543" y="1208096"/>
                </a:lnTo>
                <a:close/>
              </a:path>
              <a:path w="1894204" h="1893570">
                <a:moveTo>
                  <a:pt x="1848274" y="1244251"/>
                </a:moveTo>
                <a:lnTo>
                  <a:pt x="883137" y="1892653"/>
                </a:lnTo>
                <a:lnTo>
                  <a:pt x="868503" y="1887184"/>
                </a:lnTo>
                <a:lnTo>
                  <a:pt x="853943" y="1881666"/>
                </a:lnTo>
                <a:lnTo>
                  <a:pt x="1849139" y="1213070"/>
                </a:lnTo>
                <a:lnTo>
                  <a:pt x="1848743" y="1228636"/>
                </a:lnTo>
                <a:lnTo>
                  <a:pt x="1848274" y="1244251"/>
                </a:lnTo>
                <a:close/>
              </a:path>
              <a:path w="1894204" h="1893570">
                <a:moveTo>
                  <a:pt x="1840036" y="1265086"/>
                </a:moveTo>
                <a:lnTo>
                  <a:pt x="905540" y="1892902"/>
                </a:lnTo>
                <a:lnTo>
                  <a:pt x="890761" y="1887531"/>
                </a:lnTo>
                <a:lnTo>
                  <a:pt x="1840650" y="1249373"/>
                </a:lnTo>
                <a:lnTo>
                  <a:pt x="1840036" y="1265086"/>
                </a:lnTo>
                <a:close/>
              </a:path>
              <a:path w="1894204" h="1893570">
                <a:moveTo>
                  <a:pt x="1831516" y="1286109"/>
                </a:moveTo>
                <a:lnTo>
                  <a:pt x="928224" y="1892962"/>
                </a:lnTo>
                <a:lnTo>
                  <a:pt x="913307" y="1887684"/>
                </a:lnTo>
                <a:lnTo>
                  <a:pt x="1832269" y="1270304"/>
                </a:lnTo>
                <a:lnTo>
                  <a:pt x="1831516" y="1286109"/>
                </a:lnTo>
                <a:close/>
              </a:path>
              <a:path w="1894204" h="1893570">
                <a:moveTo>
                  <a:pt x="1822724" y="1307316"/>
                </a:moveTo>
                <a:lnTo>
                  <a:pt x="951180" y="1892839"/>
                </a:lnTo>
                <a:lnTo>
                  <a:pt x="936127" y="1887652"/>
                </a:lnTo>
                <a:lnTo>
                  <a:pt x="1823613" y="1291419"/>
                </a:lnTo>
                <a:lnTo>
                  <a:pt x="1822724" y="1307316"/>
                </a:lnTo>
                <a:close/>
              </a:path>
              <a:path w="1894204" h="1893570">
                <a:moveTo>
                  <a:pt x="1813670" y="1328698"/>
                </a:moveTo>
                <a:lnTo>
                  <a:pt x="974399" y="1892540"/>
                </a:lnTo>
                <a:lnTo>
                  <a:pt x="959217" y="1887440"/>
                </a:lnTo>
                <a:lnTo>
                  <a:pt x="1814688" y="1312715"/>
                </a:lnTo>
                <a:lnTo>
                  <a:pt x="1813670" y="1328698"/>
                </a:lnTo>
                <a:close/>
              </a:path>
              <a:path w="1894204" h="1893570">
                <a:moveTo>
                  <a:pt x="1804363" y="1350251"/>
                </a:moveTo>
                <a:lnTo>
                  <a:pt x="997871" y="1892071"/>
                </a:lnTo>
                <a:lnTo>
                  <a:pt x="982562" y="1887056"/>
                </a:lnTo>
                <a:lnTo>
                  <a:pt x="1805507" y="1334182"/>
                </a:lnTo>
                <a:lnTo>
                  <a:pt x="1804363" y="1350251"/>
                </a:lnTo>
                <a:close/>
              </a:path>
              <a:path w="1894204" h="1893570">
                <a:moveTo>
                  <a:pt x="1794813" y="1371967"/>
                </a:moveTo>
                <a:lnTo>
                  <a:pt x="1021585" y="1891439"/>
                </a:lnTo>
                <a:lnTo>
                  <a:pt x="1006158" y="1886504"/>
                </a:lnTo>
                <a:lnTo>
                  <a:pt x="1796076" y="1355818"/>
                </a:lnTo>
                <a:lnTo>
                  <a:pt x="1794813" y="1371967"/>
                </a:lnTo>
                <a:close/>
              </a:path>
              <a:path w="1894204" h="1893570">
                <a:moveTo>
                  <a:pt x="1785031" y="1393839"/>
                </a:moveTo>
                <a:lnTo>
                  <a:pt x="1045533" y="1890651"/>
                </a:lnTo>
                <a:lnTo>
                  <a:pt x="1029989" y="1885794"/>
                </a:lnTo>
                <a:lnTo>
                  <a:pt x="1786410" y="1377612"/>
                </a:lnTo>
                <a:lnTo>
                  <a:pt x="1785031" y="1393839"/>
                </a:lnTo>
                <a:close/>
              </a:path>
              <a:path w="1894204" h="1893570">
                <a:moveTo>
                  <a:pt x="1766401" y="1421654"/>
                </a:moveTo>
                <a:lnTo>
                  <a:pt x="1078326" y="1883919"/>
                </a:lnTo>
                <a:lnTo>
                  <a:pt x="1062620" y="1879171"/>
                </a:lnTo>
                <a:lnTo>
                  <a:pt x="1767943" y="1405319"/>
                </a:lnTo>
                <a:lnTo>
                  <a:pt x="1766401" y="1421654"/>
                </a:lnTo>
                <a:close/>
              </a:path>
              <a:path w="1894204" h="1893570">
                <a:moveTo>
                  <a:pt x="1756080" y="1443889"/>
                </a:moveTo>
                <a:lnTo>
                  <a:pt x="1102812" y="1882769"/>
                </a:lnTo>
                <a:lnTo>
                  <a:pt x="1087003" y="1878090"/>
                </a:lnTo>
                <a:lnTo>
                  <a:pt x="1757725" y="1427484"/>
                </a:lnTo>
                <a:lnTo>
                  <a:pt x="1756080" y="1443889"/>
                </a:lnTo>
                <a:close/>
              </a:path>
              <a:path w="1894204" h="1893570">
                <a:moveTo>
                  <a:pt x="1736693" y="1472213"/>
                </a:moveTo>
                <a:lnTo>
                  <a:pt x="1136363" y="1875528"/>
                </a:lnTo>
                <a:lnTo>
                  <a:pt x="1120410" y="1870946"/>
                </a:lnTo>
                <a:lnTo>
                  <a:pt x="1738482" y="1455711"/>
                </a:lnTo>
                <a:lnTo>
                  <a:pt x="1736693" y="1472213"/>
                </a:lnTo>
                <a:close/>
              </a:path>
              <a:path w="1894204" h="1893570">
                <a:moveTo>
                  <a:pt x="1716900" y="1500810"/>
                </a:moveTo>
                <a:lnTo>
                  <a:pt x="1170321" y="1868015"/>
                </a:lnTo>
                <a:lnTo>
                  <a:pt x="1154238" y="1863520"/>
                </a:lnTo>
                <a:lnTo>
                  <a:pt x="1718819" y="1484221"/>
                </a:lnTo>
                <a:lnTo>
                  <a:pt x="1716900" y="1500810"/>
                </a:lnTo>
                <a:close/>
              </a:path>
              <a:path w="1894204" h="1893570">
                <a:moveTo>
                  <a:pt x="1696735" y="1529657"/>
                </a:moveTo>
                <a:lnTo>
                  <a:pt x="1204651" y="1860251"/>
                </a:lnTo>
                <a:lnTo>
                  <a:pt x="1188448" y="1855837"/>
                </a:lnTo>
                <a:lnTo>
                  <a:pt x="1698773" y="1512988"/>
                </a:lnTo>
                <a:lnTo>
                  <a:pt x="1696735" y="1529657"/>
                </a:lnTo>
                <a:close/>
              </a:path>
              <a:path w="1894204" h="1893570">
                <a:moveTo>
                  <a:pt x="1666976" y="1564950"/>
                </a:moveTo>
                <a:lnTo>
                  <a:pt x="1248574" y="1846042"/>
                </a:lnTo>
                <a:lnTo>
                  <a:pt x="1232231" y="1841722"/>
                </a:lnTo>
                <a:lnTo>
                  <a:pt x="1669154" y="1548187"/>
                </a:lnTo>
                <a:lnTo>
                  <a:pt x="1666976" y="1564950"/>
                </a:lnTo>
                <a:close/>
              </a:path>
              <a:path w="1894204" h="1893570">
                <a:moveTo>
                  <a:pt x="1636714" y="1600581"/>
                </a:moveTo>
                <a:lnTo>
                  <a:pt x="1293001" y="1831495"/>
                </a:lnTo>
                <a:lnTo>
                  <a:pt x="1276541" y="1827253"/>
                </a:lnTo>
                <a:lnTo>
                  <a:pt x="1639009" y="1583739"/>
                </a:lnTo>
                <a:lnTo>
                  <a:pt x="1636714" y="1600581"/>
                </a:lnTo>
                <a:close/>
              </a:path>
              <a:path w="1894204" h="1893570">
                <a:moveTo>
                  <a:pt x="1587031" y="1649259"/>
                </a:moveTo>
                <a:lnTo>
                  <a:pt x="1356849" y="1803901"/>
                </a:lnTo>
                <a:lnTo>
                  <a:pt x="1340253" y="1799750"/>
                </a:lnTo>
                <a:lnTo>
                  <a:pt x="1589462" y="1632326"/>
                </a:lnTo>
                <a:lnTo>
                  <a:pt x="1587031" y="1649259"/>
                </a:lnTo>
                <a:close/>
              </a:path>
            </a:pathLst>
          </a:custGeom>
          <a:solidFill>
            <a:srgbClr val="FFB92F"/>
          </a:solidFill>
        </p:spPr>
        <p:txBody>
          <a:bodyPr wrap="square" lIns="0" tIns="0" rIns="0" bIns="0" rtlCol="0"/>
          <a:lstStyle/>
          <a:p>
            <a:endParaRPr/>
          </a:p>
        </p:txBody>
      </p:sp>
      <p:pic>
        <p:nvPicPr>
          <p:cNvPr id="13" name="Picture 12">
            <a:extLst>
              <a:ext uri="{FF2B5EF4-FFF2-40B4-BE49-F238E27FC236}">
                <a16:creationId xmlns:a16="http://schemas.microsoft.com/office/drawing/2014/main" id="{25DE87B0-4C14-4E32-B9A9-B6C393B540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3930" y="885695"/>
            <a:ext cx="1727680" cy="2400300"/>
          </a:xfrm>
          <a:prstGeom prst="rect">
            <a:avLst/>
          </a:prstGeom>
        </p:spPr>
      </p:pic>
      <p:pic>
        <p:nvPicPr>
          <p:cNvPr id="15" name="Picture 14">
            <a:extLst>
              <a:ext uri="{FF2B5EF4-FFF2-40B4-BE49-F238E27FC236}">
                <a16:creationId xmlns:a16="http://schemas.microsoft.com/office/drawing/2014/main" id="{B1D099CB-5859-4CD1-A013-F349B5C874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0148" y="3965718"/>
            <a:ext cx="1743316" cy="1942970"/>
          </a:xfrm>
          <a:prstGeom prst="rect">
            <a:avLst/>
          </a:prstGeom>
        </p:spPr>
      </p:pic>
      <p:pic>
        <p:nvPicPr>
          <p:cNvPr id="17" name="Picture 16">
            <a:extLst>
              <a:ext uri="{FF2B5EF4-FFF2-40B4-BE49-F238E27FC236}">
                <a16:creationId xmlns:a16="http://schemas.microsoft.com/office/drawing/2014/main" id="{46DEC5A1-AE3B-47D2-AAA8-2A0C8BE0BD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1108" y="6680961"/>
            <a:ext cx="2076184" cy="20761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0097"/>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123281"/>
          </a:solidFill>
        </p:spPr>
        <p:txBody>
          <a:bodyPr wrap="square" lIns="0" tIns="0" rIns="0" bIns="0" rtlCol="0"/>
          <a:lstStyle/>
          <a:p>
            <a:endParaRPr dirty="0"/>
          </a:p>
        </p:txBody>
      </p:sp>
      <p:sp>
        <p:nvSpPr>
          <p:cNvPr id="3" name="object 3"/>
          <p:cNvSpPr/>
          <p:nvPr/>
        </p:nvSpPr>
        <p:spPr>
          <a:xfrm>
            <a:off x="14221423" y="0"/>
            <a:ext cx="4066576" cy="410360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327581"/>
            <a:ext cx="3526195" cy="595941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776243" y="3379323"/>
            <a:ext cx="2735580" cy="513080"/>
          </a:xfrm>
          <a:prstGeom prst="rect">
            <a:avLst/>
          </a:prstGeom>
        </p:spPr>
        <p:txBody>
          <a:bodyPr vert="horz" wrap="square" lIns="0" tIns="12700" rIns="0" bIns="0" rtlCol="0">
            <a:spAutoFit/>
          </a:bodyPr>
          <a:lstStyle/>
          <a:p>
            <a:pPr marL="12700">
              <a:lnSpc>
                <a:spcPct val="100000"/>
              </a:lnSpc>
              <a:spcBef>
                <a:spcPts val="100"/>
              </a:spcBef>
            </a:pPr>
            <a:r>
              <a:rPr sz="3200" b="1" spc="-20" dirty="0">
                <a:solidFill>
                  <a:srgbClr val="F44A86"/>
                </a:solidFill>
                <a:latin typeface="Lucida Sans"/>
                <a:cs typeface="Lucida Sans"/>
              </a:rPr>
              <a:t>thanking</a:t>
            </a:r>
            <a:r>
              <a:rPr sz="3200" b="1" spc="-250" dirty="0">
                <a:solidFill>
                  <a:srgbClr val="F44A86"/>
                </a:solidFill>
                <a:latin typeface="Lucida Sans"/>
                <a:cs typeface="Lucida Sans"/>
              </a:rPr>
              <a:t> </a:t>
            </a:r>
            <a:r>
              <a:rPr sz="3200" b="1" spc="-20" dirty="0">
                <a:solidFill>
                  <a:srgbClr val="F44A86"/>
                </a:solidFill>
                <a:latin typeface="Lucida Sans"/>
                <a:cs typeface="Lucida Sans"/>
              </a:rPr>
              <a:t>you</a:t>
            </a:r>
            <a:endParaRPr sz="3200" dirty="0">
              <a:latin typeface="Lucida Sans"/>
              <a:cs typeface="Lucida Sans"/>
            </a:endParaRPr>
          </a:p>
        </p:txBody>
      </p:sp>
      <p:sp>
        <p:nvSpPr>
          <p:cNvPr id="8" name="object 8"/>
          <p:cNvSpPr/>
          <p:nvPr/>
        </p:nvSpPr>
        <p:spPr>
          <a:xfrm>
            <a:off x="1939085" y="6703587"/>
            <a:ext cx="1635125" cy="1638935"/>
          </a:xfrm>
          <a:custGeom>
            <a:avLst/>
            <a:gdLst/>
            <a:ahLst/>
            <a:cxnLst/>
            <a:rect l="l" t="t" r="r" b="b"/>
            <a:pathLst>
              <a:path w="1635125" h="1638934">
                <a:moveTo>
                  <a:pt x="497444" y="75608"/>
                </a:moveTo>
                <a:lnTo>
                  <a:pt x="249820" y="241967"/>
                </a:lnTo>
                <a:lnTo>
                  <a:pt x="250907" y="225937"/>
                </a:lnTo>
                <a:lnTo>
                  <a:pt x="482192" y="70554"/>
                </a:lnTo>
                <a:lnTo>
                  <a:pt x="497444" y="75608"/>
                </a:lnTo>
                <a:close/>
              </a:path>
              <a:path w="1635125" h="1638934">
                <a:moveTo>
                  <a:pt x="553112" y="53508"/>
                </a:moveTo>
                <a:lnTo>
                  <a:pt x="208316" y="285150"/>
                </a:lnTo>
                <a:lnTo>
                  <a:pt x="209274" y="269207"/>
                </a:lnTo>
                <a:lnTo>
                  <a:pt x="537990" y="48368"/>
                </a:lnTo>
                <a:lnTo>
                  <a:pt x="553112" y="53508"/>
                </a:lnTo>
                <a:close/>
              </a:path>
              <a:path w="1635125" h="1638934">
                <a:moveTo>
                  <a:pt x="599978" y="37322"/>
                </a:moveTo>
                <a:lnTo>
                  <a:pt x="175615" y="322420"/>
                </a:lnTo>
                <a:lnTo>
                  <a:pt x="176430" y="306572"/>
                </a:lnTo>
                <a:lnTo>
                  <a:pt x="584999" y="32086"/>
                </a:lnTo>
                <a:lnTo>
                  <a:pt x="599978" y="37322"/>
                </a:lnTo>
                <a:close/>
              </a:path>
              <a:path w="1635125" h="1638934">
                <a:moveTo>
                  <a:pt x="630558" y="32078"/>
                </a:moveTo>
                <a:lnTo>
                  <a:pt x="159199" y="348748"/>
                </a:lnTo>
                <a:lnTo>
                  <a:pt x="159916" y="332967"/>
                </a:lnTo>
                <a:lnTo>
                  <a:pt x="615677" y="26776"/>
                </a:lnTo>
                <a:lnTo>
                  <a:pt x="630558" y="32078"/>
                </a:lnTo>
                <a:close/>
              </a:path>
              <a:path w="1635125" h="1638934">
                <a:moveTo>
                  <a:pt x="668467" y="21910"/>
                </a:moveTo>
                <a:lnTo>
                  <a:pt x="135455" y="380000"/>
                </a:lnTo>
                <a:lnTo>
                  <a:pt x="136022" y="364319"/>
                </a:lnTo>
                <a:lnTo>
                  <a:pt x="653735" y="16507"/>
                </a:lnTo>
                <a:lnTo>
                  <a:pt x="668467" y="21910"/>
                </a:lnTo>
                <a:close/>
              </a:path>
              <a:path w="1635125" h="1638934">
                <a:moveTo>
                  <a:pt x="698252" y="17200"/>
                </a:moveTo>
                <a:lnTo>
                  <a:pt x="119835" y="405794"/>
                </a:lnTo>
                <a:lnTo>
                  <a:pt x="120279" y="390196"/>
                </a:lnTo>
                <a:lnTo>
                  <a:pt x="683643" y="11714"/>
                </a:lnTo>
                <a:lnTo>
                  <a:pt x="698252" y="17200"/>
                </a:lnTo>
                <a:close/>
              </a:path>
              <a:path w="1635125" h="1638934">
                <a:moveTo>
                  <a:pt x="727645" y="12753"/>
                </a:moveTo>
                <a:lnTo>
                  <a:pt x="104607" y="431324"/>
                </a:lnTo>
                <a:lnTo>
                  <a:pt x="104915" y="415817"/>
                </a:lnTo>
                <a:lnTo>
                  <a:pt x="713171" y="7177"/>
                </a:lnTo>
                <a:lnTo>
                  <a:pt x="727645" y="12753"/>
                </a:lnTo>
                <a:close/>
              </a:path>
              <a:path w="1635125" h="1638934">
                <a:moveTo>
                  <a:pt x="756616" y="8589"/>
                </a:moveTo>
                <a:lnTo>
                  <a:pt x="89800" y="456572"/>
                </a:lnTo>
                <a:lnTo>
                  <a:pt x="89964" y="441161"/>
                </a:lnTo>
                <a:lnTo>
                  <a:pt x="742287" y="2916"/>
                </a:lnTo>
                <a:lnTo>
                  <a:pt x="756616" y="8589"/>
                </a:lnTo>
                <a:close/>
              </a:path>
              <a:path w="1635125" h="1638934">
                <a:moveTo>
                  <a:pt x="778042" y="9495"/>
                </a:moveTo>
                <a:lnTo>
                  <a:pt x="82539" y="476750"/>
                </a:lnTo>
                <a:lnTo>
                  <a:pt x="82603" y="461407"/>
                </a:lnTo>
                <a:lnTo>
                  <a:pt x="763813" y="3754"/>
                </a:lnTo>
                <a:lnTo>
                  <a:pt x="778042" y="9495"/>
                </a:lnTo>
                <a:close/>
              </a:path>
              <a:path w="1635125" h="1638934">
                <a:moveTo>
                  <a:pt x="806243" y="5849"/>
                </a:moveTo>
                <a:lnTo>
                  <a:pt x="68502" y="501480"/>
                </a:lnTo>
                <a:lnTo>
                  <a:pt x="68405" y="486245"/>
                </a:lnTo>
                <a:lnTo>
                  <a:pt x="792175" y="0"/>
                </a:lnTo>
                <a:lnTo>
                  <a:pt x="806243" y="5849"/>
                </a:lnTo>
                <a:close/>
              </a:path>
              <a:path w="1635125" h="1638934">
                <a:moveTo>
                  <a:pt x="827130" y="7116"/>
                </a:moveTo>
                <a:lnTo>
                  <a:pt x="61780" y="521296"/>
                </a:lnTo>
                <a:lnTo>
                  <a:pt x="61571" y="506136"/>
                </a:lnTo>
                <a:lnTo>
                  <a:pt x="813174" y="1192"/>
                </a:lnTo>
                <a:lnTo>
                  <a:pt x="827130" y="7116"/>
                </a:lnTo>
                <a:close/>
              </a:path>
              <a:path w="1635125" h="1638934">
                <a:moveTo>
                  <a:pt x="847784" y="8540"/>
                </a:moveTo>
                <a:lnTo>
                  <a:pt x="55290" y="540956"/>
                </a:lnTo>
                <a:lnTo>
                  <a:pt x="54964" y="525875"/>
                </a:lnTo>
                <a:lnTo>
                  <a:pt x="833945" y="2537"/>
                </a:lnTo>
                <a:lnTo>
                  <a:pt x="847784" y="8540"/>
                </a:lnTo>
                <a:close/>
              </a:path>
              <a:path w="1635125" h="1638934">
                <a:moveTo>
                  <a:pt x="868202" y="10123"/>
                </a:moveTo>
                <a:lnTo>
                  <a:pt x="49037" y="560457"/>
                </a:lnTo>
                <a:lnTo>
                  <a:pt x="48592" y="545456"/>
                </a:lnTo>
                <a:lnTo>
                  <a:pt x="854482" y="4040"/>
                </a:lnTo>
                <a:lnTo>
                  <a:pt x="868202" y="10123"/>
                </a:lnTo>
                <a:close/>
              </a:path>
              <a:path w="1635125" h="1638934">
                <a:moveTo>
                  <a:pt x="888371" y="11873"/>
                </a:moveTo>
                <a:lnTo>
                  <a:pt x="43032" y="579791"/>
                </a:lnTo>
                <a:lnTo>
                  <a:pt x="42462" y="564874"/>
                </a:lnTo>
                <a:lnTo>
                  <a:pt x="874777" y="5706"/>
                </a:lnTo>
                <a:lnTo>
                  <a:pt x="888371" y="11873"/>
                </a:lnTo>
                <a:close/>
              </a:path>
              <a:path w="1635125" h="1638934">
                <a:moveTo>
                  <a:pt x="908288" y="13792"/>
                </a:moveTo>
                <a:lnTo>
                  <a:pt x="37280" y="598955"/>
                </a:lnTo>
                <a:lnTo>
                  <a:pt x="36583" y="584124"/>
                </a:lnTo>
                <a:lnTo>
                  <a:pt x="894821" y="7540"/>
                </a:lnTo>
                <a:lnTo>
                  <a:pt x="908288" y="13792"/>
                </a:lnTo>
                <a:close/>
              </a:path>
              <a:path w="1635125" h="1638934">
                <a:moveTo>
                  <a:pt x="927940" y="15889"/>
                </a:moveTo>
                <a:lnTo>
                  <a:pt x="31793" y="617942"/>
                </a:lnTo>
                <a:lnTo>
                  <a:pt x="30962" y="603200"/>
                </a:lnTo>
                <a:lnTo>
                  <a:pt x="914606" y="9548"/>
                </a:lnTo>
                <a:lnTo>
                  <a:pt x="927940" y="15889"/>
                </a:lnTo>
                <a:close/>
              </a:path>
              <a:path w="1635125" h="1638934">
                <a:moveTo>
                  <a:pt x="947324" y="18167"/>
                </a:moveTo>
                <a:lnTo>
                  <a:pt x="26573" y="636748"/>
                </a:lnTo>
                <a:lnTo>
                  <a:pt x="25608" y="622097"/>
                </a:lnTo>
                <a:lnTo>
                  <a:pt x="934125" y="11734"/>
                </a:lnTo>
                <a:lnTo>
                  <a:pt x="947324" y="18167"/>
                </a:lnTo>
                <a:close/>
              </a:path>
              <a:path w="1635125" h="1638934">
                <a:moveTo>
                  <a:pt x="966429" y="20631"/>
                </a:moveTo>
                <a:lnTo>
                  <a:pt x="21633" y="655367"/>
                </a:lnTo>
                <a:lnTo>
                  <a:pt x="20527" y="640811"/>
                </a:lnTo>
                <a:lnTo>
                  <a:pt x="953370" y="14105"/>
                </a:lnTo>
                <a:lnTo>
                  <a:pt x="966429" y="20631"/>
                </a:lnTo>
                <a:close/>
              </a:path>
              <a:path w="1635125" h="1638934">
                <a:moveTo>
                  <a:pt x="985251" y="23286"/>
                </a:moveTo>
                <a:lnTo>
                  <a:pt x="16975" y="673796"/>
                </a:lnTo>
                <a:lnTo>
                  <a:pt x="15727" y="659335"/>
                </a:lnTo>
                <a:lnTo>
                  <a:pt x="972335" y="16664"/>
                </a:lnTo>
                <a:lnTo>
                  <a:pt x="985251" y="23286"/>
                </a:lnTo>
                <a:close/>
              </a:path>
              <a:path w="1635125" h="1638934">
                <a:moveTo>
                  <a:pt x="1016475" y="32909"/>
                </a:moveTo>
                <a:lnTo>
                  <a:pt x="14080" y="706341"/>
                </a:lnTo>
                <a:lnTo>
                  <a:pt x="12611" y="692028"/>
                </a:lnTo>
                <a:lnTo>
                  <a:pt x="11215" y="677666"/>
                </a:lnTo>
                <a:lnTo>
                  <a:pt x="991011" y="19416"/>
                </a:lnTo>
                <a:lnTo>
                  <a:pt x="1003780" y="26138"/>
                </a:lnTo>
                <a:lnTo>
                  <a:pt x="1016475" y="32909"/>
                </a:lnTo>
                <a:close/>
              </a:path>
              <a:path w="1635125" h="1638934">
                <a:moveTo>
                  <a:pt x="1034554" y="36063"/>
                </a:moveTo>
                <a:lnTo>
                  <a:pt x="10166" y="724271"/>
                </a:lnTo>
                <a:lnTo>
                  <a:pt x="8543" y="710061"/>
                </a:lnTo>
                <a:lnTo>
                  <a:pt x="1022012" y="29189"/>
                </a:lnTo>
                <a:lnTo>
                  <a:pt x="1034554" y="36063"/>
                </a:lnTo>
                <a:close/>
              </a:path>
              <a:path w="1635125" h="1638934">
                <a:moveTo>
                  <a:pt x="1064634" y="46454"/>
                </a:moveTo>
                <a:lnTo>
                  <a:pt x="8415" y="756047"/>
                </a:lnTo>
                <a:lnTo>
                  <a:pt x="6559" y="741994"/>
                </a:lnTo>
                <a:lnTo>
                  <a:pt x="4783" y="727887"/>
                </a:lnTo>
                <a:lnTo>
                  <a:pt x="1039937" y="32447"/>
                </a:lnTo>
                <a:lnTo>
                  <a:pt x="1052325" y="39424"/>
                </a:lnTo>
                <a:lnTo>
                  <a:pt x="1064634" y="46454"/>
                </a:lnTo>
                <a:close/>
              </a:path>
              <a:path w="1635125" h="1638934">
                <a:moveTo>
                  <a:pt x="1081929" y="50135"/>
                </a:moveTo>
                <a:lnTo>
                  <a:pt x="5284" y="773450"/>
                </a:lnTo>
                <a:lnTo>
                  <a:pt x="3268" y="759505"/>
                </a:lnTo>
                <a:lnTo>
                  <a:pt x="1069781" y="42997"/>
                </a:lnTo>
                <a:lnTo>
                  <a:pt x="1081929" y="50135"/>
                </a:lnTo>
                <a:close/>
              </a:path>
              <a:path w="1635125" h="1638934">
                <a:moveTo>
                  <a:pt x="1110805" y="61335"/>
                </a:moveTo>
                <a:lnTo>
                  <a:pt x="4737" y="804418"/>
                </a:lnTo>
                <a:lnTo>
                  <a:pt x="2476" y="790637"/>
                </a:lnTo>
                <a:lnTo>
                  <a:pt x="298" y="776800"/>
                </a:lnTo>
                <a:lnTo>
                  <a:pt x="1086915" y="46785"/>
                </a:lnTo>
                <a:lnTo>
                  <a:pt x="1098902" y="54032"/>
                </a:lnTo>
                <a:lnTo>
                  <a:pt x="1110805" y="61335"/>
                </a:lnTo>
                <a:close/>
              </a:path>
              <a:path w="1635125" h="1638934">
                <a:moveTo>
                  <a:pt x="1138931" y="73039"/>
                </a:moveTo>
                <a:lnTo>
                  <a:pt x="4940" y="834881"/>
                </a:lnTo>
                <a:lnTo>
                  <a:pt x="2427" y="821269"/>
                </a:lnTo>
                <a:lnTo>
                  <a:pt x="0" y="807600"/>
                </a:lnTo>
                <a:lnTo>
                  <a:pt x="1115543" y="58152"/>
                </a:lnTo>
                <a:lnTo>
                  <a:pt x="1127279" y="65567"/>
                </a:lnTo>
                <a:lnTo>
                  <a:pt x="1138931" y="73039"/>
                </a:lnTo>
                <a:close/>
              </a:path>
              <a:path w="1635125" h="1638934">
                <a:moveTo>
                  <a:pt x="1166288" y="85260"/>
                </a:moveTo>
                <a:lnTo>
                  <a:pt x="5912" y="864828"/>
                </a:lnTo>
                <a:lnTo>
                  <a:pt x="3141" y="851389"/>
                </a:lnTo>
                <a:lnTo>
                  <a:pt x="456" y="837893"/>
                </a:lnTo>
                <a:lnTo>
                  <a:pt x="1143415" y="70027"/>
                </a:lnTo>
                <a:lnTo>
                  <a:pt x="1154895" y="77615"/>
                </a:lnTo>
                <a:lnTo>
                  <a:pt x="1166288" y="85260"/>
                </a:lnTo>
                <a:close/>
              </a:path>
              <a:path w="1635125" h="1638934">
                <a:moveTo>
                  <a:pt x="1192859" y="98009"/>
                </a:moveTo>
                <a:lnTo>
                  <a:pt x="7670" y="894246"/>
                </a:lnTo>
                <a:lnTo>
                  <a:pt x="4635" y="880986"/>
                </a:lnTo>
                <a:lnTo>
                  <a:pt x="1688" y="867666"/>
                </a:lnTo>
                <a:lnTo>
                  <a:pt x="1170513" y="82422"/>
                </a:lnTo>
                <a:lnTo>
                  <a:pt x="1181730" y="90186"/>
                </a:lnTo>
                <a:lnTo>
                  <a:pt x="1192859" y="98009"/>
                </a:lnTo>
                <a:close/>
              </a:path>
              <a:path w="1635125" h="1638934">
                <a:moveTo>
                  <a:pt x="1229396" y="119362"/>
                </a:moveTo>
                <a:lnTo>
                  <a:pt x="13627" y="936144"/>
                </a:lnTo>
                <a:lnTo>
                  <a:pt x="10231" y="923126"/>
                </a:lnTo>
                <a:lnTo>
                  <a:pt x="6926" y="910046"/>
                </a:lnTo>
                <a:lnTo>
                  <a:pt x="3712" y="896906"/>
                </a:lnTo>
                <a:lnTo>
                  <a:pt x="1196818" y="95350"/>
                </a:lnTo>
                <a:lnTo>
                  <a:pt x="1207768" y="103293"/>
                </a:lnTo>
                <a:lnTo>
                  <a:pt x="1218628" y="111297"/>
                </a:lnTo>
                <a:lnTo>
                  <a:pt x="1229396" y="119362"/>
                </a:lnTo>
                <a:close/>
              </a:path>
              <a:path w="1635125" h="1638934">
                <a:moveTo>
                  <a:pt x="1254070" y="133386"/>
                </a:moveTo>
                <a:lnTo>
                  <a:pt x="17283" y="964288"/>
                </a:lnTo>
                <a:lnTo>
                  <a:pt x="13611" y="951455"/>
                </a:lnTo>
                <a:lnTo>
                  <a:pt x="10032" y="938560"/>
                </a:lnTo>
                <a:lnTo>
                  <a:pt x="1232992" y="116947"/>
                </a:lnTo>
                <a:lnTo>
                  <a:pt x="1243577" y="125135"/>
                </a:lnTo>
                <a:lnTo>
                  <a:pt x="1254070" y="133386"/>
                </a:lnTo>
                <a:close/>
              </a:path>
              <a:path w="1635125" h="1638934">
                <a:moveTo>
                  <a:pt x="1288022" y="156476"/>
                </a:moveTo>
                <a:lnTo>
                  <a:pt x="25824" y="1004450"/>
                </a:lnTo>
                <a:lnTo>
                  <a:pt x="21777" y="991869"/>
                </a:lnTo>
                <a:lnTo>
                  <a:pt x="17824" y="979224"/>
                </a:lnTo>
                <a:lnTo>
                  <a:pt x="13966" y="966517"/>
                </a:lnTo>
                <a:lnTo>
                  <a:pt x="1257387" y="131158"/>
                </a:lnTo>
                <a:lnTo>
                  <a:pt x="1267693" y="139534"/>
                </a:lnTo>
                <a:lnTo>
                  <a:pt x="1277905" y="147973"/>
                </a:lnTo>
                <a:lnTo>
                  <a:pt x="1288022" y="156476"/>
                </a:lnTo>
                <a:close/>
              </a:path>
              <a:path w="1635125" h="1638934">
                <a:moveTo>
                  <a:pt x="1320454" y="180587"/>
                </a:moveTo>
                <a:lnTo>
                  <a:pt x="35886" y="1043590"/>
                </a:lnTo>
                <a:lnTo>
                  <a:pt x="31456" y="1031266"/>
                </a:lnTo>
                <a:lnTo>
                  <a:pt x="27122" y="1018877"/>
                </a:lnTo>
                <a:lnTo>
                  <a:pt x="22885" y="1006424"/>
                </a:lnTo>
                <a:lnTo>
                  <a:pt x="1290961" y="154501"/>
                </a:lnTo>
                <a:lnTo>
                  <a:pt x="1300888" y="163132"/>
                </a:lnTo>
                <a:lnTo>
                  <a:pt x="1310719" y="171827"/>
                </a:lnTo>
                <a:lnTo>
                  <a:pt x="1320454" y="180587"/>
                </a:lnTo>
                <a:close/>
              </a:path>
              <a:path w="1635125" h="1638934">
                <a:moveTo>
                  <a:pt x="1351338" y="205738"/>
                </a:moveTo>
                <a:lnTo>
                  <a:pt x="47496" y="1081690"/>
                </a:lnTo>
                <a:lnTo>
                  <a:pt x="42676" y="1069628"/>
                </a:lnTo>
                <a:lnTo>
                  <a:pt x="37955" y="1057500"/>
                </a:lnTo>
                <a:lnTo>
                  <a:pt x="33331" y="1045306"/>
                </a:lnTo>
                <a:lnTo>
                  <a:pt x="1323009" y="178871"/>
                </a:lnTo>
                <a:lnTo>
                  <a:pt x="1332550" y="187761"/>
                </a:lnTo>
                <a:lnTo>
                  <a:pt x="1341993" y="196716"/>
                </a:lnTo>
                <a:lnTo>
                  <a:pt x="1351338" y="205738"/>
                </a:lnTo>
                <a:close/>
              </a:path>
              <a:path w="1635125" h="1638934">
                <a:moveTo>
                  <a:pt x="1380652" y="231944"/>
                </a:moveTo>
                <a:lnTo>
                  <a:pt x="60675" y="1118735"/>
                </a:lnTo>
                <a:lnTo>
                  <a:pt x="55461" y="1106938"/>
                </a:lnTo>
                <a:lnTo>
                  <a:pt x="50347" y="1095074"/>
                </a:lnTo>
                <a:lnTo>
                  <a:pt x="45331" y="1083144"/>
                </a:lnTo>
                <a:lnTo>
                  <a:pt x="1353503" y="204284"/>
                </a:lnTo>
                <a:lnTo>
                  <a:pt x="1362652" y="213437"/>
                </a:lnTo>
                <a:lnTo>
                  <a:pt x="1371702" y="222657"/>
                </a:lnTo>
                <a:lnTo>
                  <a:pt x="1380652" y="231944"/>
                </a:lnTo>
                <a:close/>
              </a:path>
              <a:path w="1635125" h="1638934">
                <a:moveTo>
                  <a:pt x="1408376" y="259218"/>
                </a:moveTo>
                <a:lnTo>
                  <a:pt x="75445" y="1154712"/>
                </a:lnTo>
                <a:lnTo>
                  <a:pt x="69832" y="1143183"/>
                </a:lnTo>
                <a:lnTo>
                  <a:pt x="64319" y="1131587"/>
                </a:lnTo>
                <a:lnTo>
                  <a:pt x="58906" y="1119924"/>
                </a:lnTo>
                <a:lnTo>
                  <a:pt x="1382421" y="230756"/>
                </a:lnTo>
                <a:lnTo>
                  <a:pt x="1391173" y="240176"/>
                </a:lnTo>
                <a:lnTo>
                  <a:pt x="1399825" y="249663"/>
                </a:lnTo>
                <a:lnTo>
                  <a:pt x="1408376" y="259218"/>
                </a:lnTo>
                <a:close/>
              </a:path>
              <a:path w="1635125" h="1638934">
                <a:moveTo>
                  <a:pt x="1442542" y="297464"/>
                </a:moveTo>
                <a:lnTo>
                  <a:pt x="97937" y="1200801"/>
                </a:lnTo>
                <a:lnTo>
                  <a:pt x="91820" y="1189611"/>
                </a:lnTo>
                <a:lnTo>
                  <a:pt x="85805" y="1178352"/>
                </a:lnTo>
                <a:lnTo>
                  <a:pt x="79890" y="1167026"/>
                </a:lnTo>
                <a:lnTo>
                  <a:pt x="74076" y="1155632"/>
                </a:lnTo>
                <a:lnTo>
                  <a:pt x="1409745" y="258299"/>
                </a:lnTo>
                <a:lnTo>
                  <a:pt x="1418096" y="267988"/>
                </a:lnTo>
                <a:lnTo>
                  <a:pt x="1426346" y="277746"/>
                </a:lnTo>
                <a:lnTo>
                  <a:pt x="1434495" y="287571"/>
                </a:lnTo>
                <a:lnTo>
                  <a:pt x="1442542" y="297464"/>
                </a:lnTo>
                <a:close/>
              </a:path>
              <a:path w="1635125" h="1638934">
                <a:moveTo>
                  <a:pt x="1474178" y="337410"/>
                </a:moveTo>
                <a:lnTo>
                  <a:pt x="122960" y="1245190"/>
                </a:lnTo>
                <a:lnTo>
                  <a:pt x="116335" y="1234341"/>
                </a:lnTo>
                <a:lnTo>
                  <a:pt x="109813" y="1223423"/>
                </a:lnTo>
                <a:lnTo>
                  <a:pt x="103392" y="1212436"/>
                </a:lnTo>
                <a:lnTo>
                  <a:pt x="97073" y="1201382"/>
                </a:lnTo>
                <a:lnTo>
                  <a:pt x="1443407" y="296884"/>
                </a:lnTo>
                <a:lnTo>
                  <a:pt x="1451252" y="306913"/>
                </a:lnTo>
                <a:lnTo>
                  <a:pt x="1458996" y="317010"/>
                </a:lnTo>
                <a:lnTo>
                  <a:pt x="1466638" y="327176"/>
                </a:lnTo>
                <a:lnTo>
                  <a:pt x="1474178" y="337410"/>
                </a:lnTo>
                <a:close/>
              </a:path>
              <a:path w="1635125" h="1638934">
                <a:moveTo>
                  <a:pt x="1496240" y="368488"/>
                </a:moveTo>
                <a:lnTo>
                  <a:pt x="143392" y="1277363"/>
                </a:lnTo>
                <a:lnTo>
                  <a:pt x="136360" y="1266787"/>
                </a:lnTo>
                <a:lnTo>
                  <a:pt x="129431" y="1256143"/>
                </a:lnTo>
                <a:lnTo>
                  <a:pt x="122603" y="1245430"/>
                </a:lnTo>
                <a:lnTo>
                  <a:pt x="1474535" y="337171"/>
                </a:lnTo>
                <a:lnTo>
                  <a:pt x="1481872" y="347542"/>
                </a:lnTo>
                <a:lnTo>
                  <a:pt x="1489107" y="357981"/>
                </a:lnTo>
                <a:lnTo>
                  <a:pt x="1496240" y="368488"/>
                </a:lnTo>
                <a:close/>
              </a:path>
              <a:path w="1635125" h="1638934">
                <a:moveTo>
                  <a:pt x="1523296" y="411511"/>
                </a:moveTo>
                <a:lnTo>
                  <a:pt x="172994" y="1318676"/>
                </a:lnTo>
                <a:lnTo>
                  <a:pt x="165453" y="1308442"/>
                </a:lnTo>
                <a:lnTo>
                  <a:pt x="158014" y="1298139"/>
                </a:lnTo>
                <a:lnTo>
                  <a:pt x="150678" y="1287768"/>
                </a:lnTo>
                <a:lnTo>
                  <a:pt x="143442" y="1277329"/>
                </a:lnTo>
                <a:lnTo>
                  <a:pt x="1496189" y="368523"/>
                </a:lnTo>
                <a:lnTo>
                  <a:pt x="1503118" y="379167"/>
                </a:lnTo>
                <a:lnTo>
                  <a:pt x="1509946" y="389880"/>
                </a:lnTo>
                <a:lnTo>
                  <a:pt x="1516672" y="400662"/>
                </a:lnTo>
                <a:lnTo>
                  <a:pt x="1523296" y="411511"/>
                </a:lnTo>
                <a:close/>
              </a:path>
              <a:path w="1635125" h="1638934">
                <a:moveTo>
                  <a:pt x="1547811" y="456241"/>
                </a:moveTo>
                <a:lnTo>
                  <a:pt x="205137" y="1358281"/>
                </a:lnTo>
                <a:lnTo>
                  <a:pt x="197089" y="1348388"/>
                </a:lnTo>
                <a:lnTo>
                  <a:pt x="189142" y="1338426"/>
                </a:lnTo>
                <a:lnTo>
                  <a:pt x="181297" y="1328397"/>
                </a:lnTo>
                <a:lnTo>
                  <a:pt x="173553" y="1318300"/>
                </a:lnTo>
                <a:lnTo>
                  <a:pt x="1522736" y="411887"/>
                </a:lnTo>
                <a:lnTo>
                  <a:pt x="1529157" y="422874"/>
                </a:lnTo>
                <a:lnTo>
                  <a:pt x="1535476" y="433928"/>
                </a:lnTo>
                <a:lnTo>
                  <a:pt x="1541694" y="445051"/>
                </a:lnTo>
                <a:lnTo>
                  <a:pt x="1547811" y="456241"/>
                </a:lnTo>
                <a:close/>
              </a:path>
              <a:path w="1635125" h="1638934">
                <a:moveTo>
                  <a:pt x="1564186" y="491140"/>
                </a:moveTo>
                <a:lnTo>
                  <a:pt x="231255" y="1386634"/>
                </a:lnTo>
                <a:lnTo>
                  <a:pt x="222804" y="1377011"/>
                </a:lnTo>
                <a:lnTo>
                  <a:pt x="214453" y="1367322"/>
                </a:lnTo>
                <a:lnTo>
                  <a:pt x="206203" y="1357564"/>
                </a:lnTo>
                <a:lnTo>
                  <a:pt x="1546745" y="456958"/>
                </a:lnTo>
                <a:lnTo>
                  <a:pt x="1552659" y="468284"/>
                </a:lnTo>
                <a:lnTo>
                  <a:pt x="1558473" y="479678"/>
                </a:lnTo>
                <a:lnTo>
                  <a:pt x="1564186" y="491140"/>
                </a:lnTo>
                <a:close/>
              </a:path>
              <a:path w="1635125" h="1638934">
                <a:moveTo>
                  <a:pt x="1578956" y="527117"/>
                </a:moveTo>
                <a:lnTo>
                  <a:pt x="258979" y="1413908"/>
                </a:lnTo>
                <a:lnTo>
                  <a:pt x="250128" y="1404554"/>
                </a:lnTo>
                <a:lnTo>
                  <a:pt x="241376" y="1395134"/>
                </a:lnTo>
                <a:lnTo>
                  <a:pt x="232724" y="1385647"/>
                </a:lnTo>
                <a:lnTo>
                  <a:pt x="1562717" y="492127"/>
                </a:lnTo>
                <a:lnTo>
                  <a:pt x="1568230" y="503723"/>
                </a:lnTo>
                <a:lnTo>
                  <a:pt x="1573643" y="515387"/>
                </a:lnTo>
                <a:lnTo>
                  <a:pt x="1578956" y="527117"/>
                </a:lnTo>
                <a:close/>
              </a:path>
              <a:path w="1635125" h="1638934">
                <a:moveTo>
                  <a:pt x="1596955" y="576224"/>
                </a:moveTo>
                <a:lnTo>
                  <a:pt x="297638" y="1449136"/>
                </a:lnTo>
                <a:lnTo>
                  <a:pt x="288293" y="1440114"/>
                </a:lnTo>
                <a:lnTo>
                  <a:pt x="279046" y="1431026"/>
                </a:lnTo>
                <a:lnTo>
                  <a:pt x="269897" y="1421873"/>
                </a:lnTo>
                <a:lnTo>
                  <a:pt x="260847" y="1412653"/>
                </a:lnTo>
                <a:lnTo>
                  <a:pt x="1577088" y="528372"/>
                </a:lnTo>
                <a:lnTo>
                  <a:pt x="1582202" y="540236"/>
                </a:lnTo>
                <a:lnTo>
                  <a:pt x="1587218" y="552166"/>
                </a:lnTo>
                <a:lnTo>
                  <a:pt x="1592136" y="564162"/>
                </a:lnTo>
                <a:lnTo>
                  <a:pt x="1596955" y="576224"/>
                </a:lnTo>
                <a:close/>
              </a:path>
              <a:path w="1635125" h="1638934">
                <a:moveTo>
                  <a:pt x="1608175" y="614586"/>
                </a:moveTo>
                <a:lnTo>
                  <a:pt x="328912" y="1474025"/>
                </a:lnTo>
                <a:lnTo>
                  <a:pt x="319178" y="1465265"/>
                </a:lnTo>
                <a:lnTo>
                  <a:pt x="309540" y="1456440"/>
                </a:lnTo>
                <a:lnTo>
                  <a:pt x="299999" y="1447549"/>
                </a:lnTo>
                <a:lnTo>
                  <a:pt x="1594594" y="577810"/>
                </a:lnTo>
                <a:lnTo>
                  <a:pt x="1599218" y="590004"/>
                </a:lnTo>
                <a:lnTo>
                  <a:pt x="1603745" y="602263"/>
                </a:lnTo>
                <a:lnTo>
                  <a:pt x="1608175" y="614586"/>
                </a:lnTo>
                <a:close/>
              </a:path>
              <a:path w="1635125" h="1638934">
                <a:moveTo>
                  <a:pt x="1613807" y="641402"/>
                </a:moveTo>
                <a:lnTo>
                  <a:pt x="351609" y="1489376"/>
                </a:lnTo>
                <a:lnTo>
                  <a:pt x="341587" y="1480809"/>
                </a:lnTo>
                <a:lnTo>
                  <a:pt x="331660" y="1472178"/>
                </a:lnTo>
                <a:lnTo>
                  <a:pt x="1605427" y="616433"/>
                </a:lnTo>
                <a:lnTo>
                  <a:pt x="1609664" y="628886"/>
                </a:lnTo>
                <a:lnTo>
                  <a:pt x="1613807" y="641402"/>
                </a:lnTo>
                <a:close/>
              </a:path>
              <a:path w="1635125" h="1638934">
                <a:moveTo>
                  <a:pt x="1622348" y="681564"/>
                </a:moveTo>
                <a:lnTo>
                  <a:pt x="385561" y="1512466"/>
                </a:lnTo>
                <a:lnTo>
                  <a:pt x="375162" y="1504153"/>
                </a:lnTo>
                <a:lnTo>
                  <a:pt x="364856" y="1495777"/>
                </a:lnTo>
                <a:lnTo>
                  <a:pt x="354644" y="1487337"/>
                </a:lnTo>
                <a:lnTo>
                  <a:pt x="1610772" y="643441"/>
                </a:lnTo>
                <a:lnTo>
                  <a:pt x="1614725" y="656086"/>
                </a:lnTo>
                <a:lnTo>
                  <a:pt x="1618583" y="668794"/>
                </a:lnTo>
                <a:lnTo>
                  <a:pt x="1622348" y="681564"/>
                </a:lnTo>
                <a:close/>
              </a:path>
              <a:path w="1635125" h="1638934">
                <a:moveTo>
                  <a:pt x="1629400" y="722726"/>
                </a:moveTo>
                <a:lnTo>
                  <a:pt x="421003" y="1534555"/>
                </a:lnTo>
                <a:lnTo>
                  <a:pt x="410235" y="1526490"/>
                </a:lnTo>
                <a:lnTo>
                  <a:pt x="399557" y="1518363"/>
                </a:lnTo>
                <a:lnTo>
                  <a:pt x="388972" y="1510175"/>
                </a:lnTo>
                <a:lnTo>
                  <a:pt x="1618938" y="683855"/>
                </a:lnTo>
                <a:lnTo>
                  <a:pt x="1622517" y="696750"/>
                </a:lnTo>
                <a:lnTo>
                  <a:pt x="1626004" y="709708"/>
                </a:lnTo>
                <a:lnTo>
                  <a:pt x="1629400" y="722726"/>
                </a:lnTo>
                <a:close/>
              </a:path>
              <a:path w="1635125" h="1638934">
                <a:moveTo>
                  <a:pt x="1631961" y="751606"/>
                </a:moveTo>
                <a:lnTo>
                  <a:pt x="446772" y="1547843"/>
                </a:lnTo>
                <a:lnTo>
                  <a:pt x="435731" y="1539961"/>
                </a:lnTo>
                <a:lnTo>
                  <a:pt x="424781" y="1532017"/>
                </a:lnTo>
                <a:lnTo>
                  <a:pt x="1625623" y="725264"/>
                </a:lnTo>
                <a:lnTo>
                  <a:pt x="1628837" y="738404"/>
                </a:lnTo>
                <a:lnTo>
                  <a:pt x="1631961" y="751606"/>
                </a:lnTo>
                <a:close/>
              </a:path>
              <a:path w="1635125" h="1638934">
                <a:moveTo>
                  <a:pt x="1633719" y="781024"/>
                </a:moveTo>
                <a:lnTo>
                  <a:pt x="473343" y="1560592"/>
                </a:lnTo>
                <a:lnTo>
                  <a:pt x="462036" y="1552888"/>
                </a:lnTo>
                <a:lnTo>
                  <a:pt x="450819" y="1545124"/>
                </a:lnTo>
                <a:lnTo>
                  <a:pt x="1627914" y="754324"/>
                </a:lnTo>
                <a:lnTo>
                  <a:pt x="1630861" y="767644"/>
                </a:lnTo>
                <a:lnTo>
                  <a:pt x="1633719" y="781024"/>
                </a:lnTo>
                <a:close/>
              </a:path>
              <a:path w="1635125" h="1638934">
                <a:moveTo>
                  <a:pt x="1634691" y="810971"/>
                </a:moveTo>
                <a:lnTo>
                  <a:pt x="500700" y="1572813"/>
                </a:lnTo>
                <a:lnTo>
                  <a:pt x="489134" y="1565283"/>
                </a:lnTo>
                <a:lnTo>
                  <a:pt x="477654" y="1557696"/>
                </a:lnTo>
                <a:lnTo>
                  <a:pt x="1629408" y="783921"/>
                </a:lnTo>
                <a:lnTo>
                  <a:pt x="1632093" y="797417"/>
                </a:lnTo>
                <a:lnTo>
                  <a:pt x="1634691" y="810971"/>
                </a:lnTo>
                <a:close/>
              </a:path>
              <a:path w="1635125" h="1638934">
                <a:moveTo>
                  <a:pt x="1634894" y="841435"/>
                </a:moveTo>
                <a:lnTo>
                  <a:pt x="528826" y="1584517"/>
                </a:lnTo>
                <a:lnTo>
                  <a:pt x="517006" y="1577158"/>
                </a:lnTo>
                <a:lnTo>
                  <a:pt x="505269" y="1569743"/>
                </a:lnTo>
                <a:lnTo>
                  <a:pt x="1630122" y="814041"/>
                </a:lnTo>
                <a:lnTo>
                  <a:pt x="1632549" y="827710"/>
                </a:lnTo>
                <a:lnTo>
                  <a:pt x="1634894" y="841435"/>
                </a:lnTo>
                <a:close/>
              </a:path>
              <a:path w="1635125" h="1638934">
                <a:moveTo>
                  <a:pt x="1634347" y="872402"/>
                </a:moveTo>
                <a:lnTo>
                  <a:pt x="557702" y="1595717"/>
                </a:lnTo>
                <a:lnTo>
                  <a:pt x="545633" y="1588525"/>
                </a:lnTo>
                <a:lnTo>
                  <a:pt x="533647" y="1581278"/>
                </a:lnTo>
                <a:lnTo>
                  <a:pt x="1630073" y="844673"/>
                </a:lnTo>
                <a:lnTo>
                  <a:pt x="1632251" y="858510"/>
                </a:lnTo>
                <a:lnTo>
                  <a:pt x="1634347" y="872402"/>
                </a:lnTo>
                <a:close/>
              </a:path>
              <a:path w="1635125" h="1638934">
                <a:moveTo>
                  <a:pt x="1631217" y="889805"/>
                </a:moveTo>
                <a:lnTo>
                  <a:pt x="574997" y="1599398"/>
                </a:lnTo>
                <a:lnTo>
                  <a:pt x="562768" y="1592314"/>
                </a:lnTo>
                <a:lnTo>
                  <a:pt x="1629281" y="875805"/>
                </a:lnTo>
                <a:lnTo>
                  <a:pt x="1631217" y="889805"/>
                </a:lnTo>
                <a:close/>
              </a:path>
              <a:path w="1635125" h="1638934">
                <a:moveTo>
                  <a:pt x="1629466" y="921581"/>
                </a:moveTo>
                <a:lnTo>
                  <a:pt x="605077" y="1609789"/>
                </a:lnTo>
                <a:lnTo>
                  <a:pt x="592612" y="1602864"/>
                </a:lnTo>
                <a:lnTo>
                  <a:pt x="580224" y="1595886"/>
                </a:lnTo>
                <a:lnTo>
                  <a:pt x="1625990" y="893316"/>
                </a:lnTo>
                <a:lnTo>
                  <a:pt x="1627766" y="907423"/>
                </a:lnTo>
                <a:lnTo>
                  <a:pt x="1629466" y="921581"/>
                </a:lnTo>
                <a:close/>
              </a:path>
              <a:path w="1635125" h="1638934">
                <a:moveTo>
                  <a:pt x="1625551" y="939511"/>
                </a:moveTo>
                <a:lnTo>
                  <a:pt x="623157" y="1612943"/>
                </a:lnTo>
                <a:lnTo>
                  <a:pt x="610537" y="1606121"/>
                </a:lnTo>
                <a:lnTo>
                  <a:pt x="1624006" y="925249"/>
                </a:lnTo>
                <a:lnTo>
                  <a:pt x="1625551" y="939511"/>
                </a:lnTo>
                <a:close/>
              </a:path>
              <a:path w="1635125" h="1638934">
                <a:moveTo>
                  <a:pt x="1621334" y="957644"/>
                </a:moveTo>
                <a:lnTo>
                  <a:pt x="641538" y="1615894"/>
                </a:lnTo>
                <a:lnTo>
                  <a:pt x="628769" y="1609172"/>
                </a:lnTo>
                <a:lnTo>
                  <a:pt x="1619938" y="943282"/>
                </a:lnTo>
                <a:lnTo>
                  <a:pt x="1621334" y="957644"/>
                </a:lnTo>
                <a:close/>
              </a:path>
              <a:path w="1635125" h="1638934">
                <a:moveTo>
                  <a:pt x="1617999" y="990485"/>
                </a:moveTo>
                <a:lnTo>
                  <a:pt x="673203" y="1625221"/>
                </a:lnTo>
                <a:lnTo>
                  <a:pt x="660214" y="1618646"/>
                </a:lnTo>
                <a:lnTo>
                  <a:pt x="647298" y="1612024"/>
                </a:lnTo>
                <a:lnTo>
                  <a:pt x="1615574" y="961514"/>
                </a:lnTo>
                <a:lnTo>
                  <a:pt x="1616822" y="975975"/>
                </a:lnTo>
                <a:lnTo>
                  <a:pt x="1617999" y="990485"/>
                </a:lnTo>
                <a:close/>
              </a:path>
              <a:path w="1635125" h="1638934">
                <a:moveTo>
                  <a:pt x="1613058" y="1009104"/>
                </a:moveTo>
                <a:lnTo>
                  <a:pt x="692308" y="1627685"/>
                </a:lnTo>
                <a:lnTo>
                  <a:pt x="679179" y="1621206"/>
                </a:lnTo>
                <a:lnTo>
                  <a:pt x="1612022" y="994500"/>
                </a:lnTo>
                <a:lnTo>
                  <a:pt x="1613058" y="1009104"/>
                </a:lnTo>
                <a:close/>
              </a:path>
              <a:path w="1635125" h="1638934">
                <a:moveTo>
                  <a:pt x="1607839" y="1027910"/>
                </a:moveTo>
                <a:lnTo>
                  <a:pt x="711692" y="1629963"/>
                </a:lnTo>
                <a:lnTo>
                  <a:pt x="698424" y="1623576"/>
                </a:lnTo>
                <a:lnTo>
                  <a:pt x="1606942" y="1013213"/>
                </a:lnTo>
                <a:lnTo>
                  <a:pt x="1607839" y="1027910"/>
                </a:lnTo>
                <a:close/>
              </a:path>
              <a:path w="1635125" h="1638934">
                <a:moveTo>
                  <a:pt x="1602351" y="1046897"/>
                </a:moveTo>
                <a:lnTo>
                  <a:pt x="731344" y="1632060"/>
                </a:lnTo>
                <a:lnTo>
                  <a:pt x="717943" y="1625763"/>
                </a:lnTo>
                <a:lnTo>
                  <a:pt x="1601587" y="1032110"/>
                </a:lnTo>
                <a:lnTo>
                  <a:pt x="1602351" y="1046897"/>
                </a:lnTo>
                <a:close/>
              </a:path>
              <a:path w="1635125" h="1638934">
                <a:moveTo>
                  <a:pt x="1596599" y="1066061"/>
                </a:moveTo>
                <a:lnTo>
                  <a:pt x="751260" y="1633979"/>
                </a:lnTo>
                <a:lnTo>
                  <a:pt x="737729" y="1627770"/>
                </a:lnTo>
                <a:lnTo>
                  <a:pt x="1595966" y="1051186"/>
                </a:lnTo>
                <a:lnTo>
                  <a:pt x="1596599" y="1066061"/>
                </a:lnTo>
                <a:close/>
              </a:path>
              <a:path w="1635125" h="1638934">
                <a:moveTo>
                  <a:pt x="1590595" y="1085395"/>
                </a:moveTo>
                <a:lnTo>
                  <a:pt x="771429" y="1635729"/>
                </a:lnTo>
                <a:lnTo>
                  <a:pt x="757772" y="1629604"/>
                </a:lnTo>
                <a:lnTo>
                  <a:pt x="1590087" y="1070436"/>
                </a:lnTo>
                <a:lnTo>
                  <a:pt x="1590595" y="1085395"/>
                </a:lnTo>
                <a:close/>
              </a:path>
              <a:path w="1635125" h="1638934">
                <a:moveTo>
                  <a:pt x="1584342" y="1104896"/>
                </a:moveTo>
                <a:lnTo>
                  <a:pt x="791847" y="1637312"/>
                </a:lnTo>
                <a:lnTo>
                  <a:pt x="778067" y="1631270"/>
                </a:lnTo>
                <a:lnTo>
                  <a:pt x="1583957" y="1089854"/>
                </a:lnTo>
                <a:lnTo>
                  <a:pt x="1584342" y="1104896"/>
                </a:lnTo>
                <a:close/>
              </a:path>
              <a:path w="1635125" h="1638934">
                <a:moveTo>
                  <a:pt x="1577852" y="1124556"/>
                </a:moveTo>
                <a:lnTo>
                  <a:pt x="812501" y="1638736"/>
                </a:lnTo>
                <a:lnTo>
                  <a:pt x="798604" y="1632773"/>
                </a:lnTo>
                <a:lnTo>
                  <a:pt x="1577585" y="1109435"/>
                </a:lnTo>
                <a:lnTo>
                  <a:pt x="1577852" y="1124556"/>
                </a:lnTo>
                <a:close/>
              </a:path>
              <a:path w="1635125" h="1638934">
                <a:moveTo>
                  <a:pt x="1564144" y="1149065"/>
                </a:moveTo>
                <a:lnTo>
                  <a:pt x="840374" y="1635311"/>
                </a:lnTo>
                <a:lnTo>
                  <a:pt x="826306" y="1629462"/>
                </a:lnTo>
                <a:lnTo>
                  <a:pt x="1564047" y="1133830"/>
                </a:lnTo>
                <a:lnTo>
                  <a:pt x="1564144" y="1149065"/>
                </a:lnTo>
                <a:close/>
              </a:path>
              <a:path w="1635125" h="1638934">
                <a:moveTo>
                  <a:pt x="1557093" y="1169102"/>
                </a:moveTo>
                <a:lnTo>
                  <a:pt x="861590" y="1636357"/>
                </a:lnTo>
                <a:lnTo>
                  <a:pt x="847413" y="1630581"/>
                </a:lnTo>
                <a:lnTo>
                  <a:pt x="1557105" y="1153794"/>
                </a:lnTo>
                <a:lnTo>
                  <a:pt x="1557093" y="1169102"/>
                </a:lnTo>
                <a:close/>
              </a:path>
              <a:path w="1635125" h="1638934">
                <a:moveTo>
                  <a:pt x="1542585" y="1194149"/>
                </a:moveTo>
                <a:lnTo>
                  <a:pt x="890262" y="1632394"/>
                </a:lnTo>
                <a:lnTo>
                  <a:pt x="875933" y="1626721"/>
                </a:lnTo>
                <a:lnTo>
                  <a:pt x="1542749" y="1178738"/>
                </a:lnTo>
                <a:lnTo>
                  <a:pt x="1542585" y="1194149"/>
                </a:lnTo>
                <a:close/>
              </a:path>
              <a:path w="1635125" h="1638934">
                <a:moveTo>
                  <a:pt x="1535025" y="1214528"/>
                </a:moveTo>
                <a:lnTo>
                  <a:pt x="911987" y="1633099"/>
                </a:lnTo>
                <a:lnTo>
                  <a:pt x="897559" y="1627492"/>
                </a:lnTo>
                <a:lnTo>
                  <a:pt x="1535288" y="1199051"/>
                </a:lnTo>
                <a:lnTo>
                  <a:pt x="1535025" y="1214528"/>
                </a:lnTo>
                <a:close/>
              </a:path>
              <a:path w="1635125" h="1638934">
                <a:moveTo>
                  <a:pt x="1519796" y="1240058"/>
                </a:moveTo>
                <a:lnTo>
                  <a:pt x="941379" y="1628652"/>
                </a:lnTo>
                <a:lnTo>
                  <a:pt x="926815" y="1623137"/>
                </a:lnTo>
                <a:lnTo>
                  <a:pt x="1520197" y="1224489"/>
                </a:lnTo>
                <a:lnTo>
                  <a:pt x="1519796" y="1240058"/>
                </a:lnTo>
                <a:close/>
              </a:path>
              <a:path w="1635125" h="1638934">
                <a:moveTo>
                  <a:pt x="1504177" y="1265852"/>
                </a:moveTo>
                <a:lnTo>
                  <a:pt x="971164" y="1623942"/>
                </a:lnTo>
                <a:lnTo>
                  <a:pt x="956473" y="1618512"/>
                </a:lnTo>
                <a:lnTo>
                  <a:pt x="1504703" y="1250198"/>
                </a:lnTo>
                <a:lnTo>
                  <a:pt x="1504177" y="1265852"/>
                </a:lnTo>
                <a:close/>
              </a:path>
              <a:path w="1635125" h="1638934">
                <a:moveTo>
                  <a:pt x="1488194" y="1291889"/>
                </a:moveTo>
                <a:lnTo>
                  <a:pt x="1001311" y="1618989"/>
                </a:lnTo>
                <a:lnTo>
                  <a:pt x="986503" y="1613637"/>
                </a:lnTo>
                <a:lnTo>
                  <a:pt x="1488838" y="1276157"/>
                </a:lnTo>
                <a:lnTo>
                  <a:pt x="1488194" y="1291889"/>
                </a:lnTo>
                <a:close/>
              </a:path>
              <a:path w="1635125" h="1638934">
                <a:moveTo>
                  <a:pt x="1464017" y="1323432"/>
                </a:moveTo>
                <a:lnTo>
                  <a:pt x="1039653" y="1608530"/>
                </a:lnTo>
                <a:lnTo>
                  <a:pt x="1024705" y="1603272"/>
                </a:lnTo>
                <a:lnTo>
                  <a:pt x="1464800" y="1307606"/>
                </a:lnTo>
                <a:lnTo>
                  <a:pt x="1464017" y="1323432"/>
                </a:lnTo>
                <a:close/>
              </a:path>
              <a:path w="1635125" h="1638934">
                <a:moveTo>
                  <a:pt x="1439328" y="1355318"/>
                </a:moveTo>
                <a:lnTo>
                  <a:pt x="1078506" y="1597727"/>
                </a:lnTo>
                <a:lnTo>
                  <a:pt x="1063438" y="1592550"/>
                </a:lnTo>
                <a:lnTo>
                  <a:pt x="1440232" y="1339411"/>
                </a:lnTo>
                <a:lnTo>
                  <a:pt x="1439328" y="1355318"/>
                </a:lnTo>
                <a:close/>
              </a:path>
              <a:path w="1635125" h="1638934">
                <a:moveTo>
                  <a:pt x="1397963" y="1398408"/>
                </a:moveTo>
                <a:lnTo>
                  <a:pt x="1134036" y="1575721"/>
                </a:lnTo>
                <a:lnTo>
                  <a:pt x="1118821" y="1570642"/>
                </a:lnTo>
                <a:lnTo>
                  <a:pt x="1399013" y="1382403"/>
                </a:lnTo>
                <a:lnTo>
                  <a:pt x="1397963" y="1398408"/>
                </a:lnTo>
                <a:close/>
              </a:path>
              <a:path w="1635125" h="1638934">
                <a:moveTo>
                  <a:pt x="1339383" y="1453064"/>
                </a:moveTo>
                <a:lnTo>
                  <a:pt x="1206781" y="1542149"/>
                </a:lnTo>
                <a:lnTo>
                  <a:pt x="1191442" y="1537154"/>
                </a:lnTo>
                <a:lnTo>
                  <a:pt x="1340557" y="1436975"/>
                </a:lnTo>
                <a:lnTo>
                  <a:pt x="1339383" y="1453064"/>
                </a:lnTo>
                <a:close/>
              </a:path>
            </a:pathLst>
          </a:custGeom>
          <a:solidFill>
            <a:srgbClr val="F44A86"/>
          </a:solidFill>
        </p:spPr>
        <p:txBody>
          <a:bodyPr wrap="square" lIns="0" tIns="0" rIns="0" bIns="0" rtlCol="0"/>
          <a:lstStyle/>
          <a:p>
            <a:endParaRPr/>
          </a:p>
        </p:txBody>
      </p:sp>
      <p:sp>
        <p:nvSpPr>
          <p:cNvPr id="9" name="object 9"/>
          <p:cNvSpPr txBox="1"/>
          <p:nvPr/>
        </p:nvSpPr>
        <p:spPr>
          <a:xfrm>
            <a:off x="10792363" y="8719258"/>
            <a:ext cx="7313295" cy="1477645"/>
          </a:xfrm>
          <a:prstGeom prst="rect">
            <a:avLst/>
          </a:prstGeom>
        </p:spPr>
        <p:txBody>
          <a:bodyPr vert="horz" wrap="square" lIns="0" tIns="259715" rIns="0" bIns="0" rtlCol="0">
            <a:spAutoFit/>
          </a:bodyPr>
          <a:lstStyle/>
          <a:p>
            <a:pPr algn="ctr">
              <a:lnSpc>
                <a:spcPct val="100000"/>
              </a:lnSpc>
              <a:spcBef>
                <a:spcPts val="2045"/>
              </a:spcBef>
            </a:pPr>
            <a:r>
              <a:rPr sz="5850" spc="-840" dirty="0">
                <a:solidFill>
                  <a:srgbClr val="FFFFFF"/>
                </a:solidFill>
                <a:latin typeface="Arial"/>
                <a:cs typeface="Arial"/>
              </a:rPr>
              <a:t>kindly </a:t>
            </a:r>
            <a:r>
              <a:rPr sz="5850" spc="-1165" dirty="0">
                <a:solidFill>
                  <a:srgbClr val="FFFFFF"/>
                </a:solidFill>
                <a:latin typeface="Arial"/>
                <a:cs typeface="Arial"/>
              </a:rPr>
              <a:t>attend </a:t>
            </a:r>
            <a:r>
              <a:rPr sz="5850" spc="-1245" dirty="0">
                <a:solidFill>
                  <a:srgbClr val="FFFFFF"/>
                </a:solidFill>
                <a:latin typeface="Arial"/>
                <a:cs typeface="Arial"/>
              </a:rPr>
              <a:t>our </a:t>
            </a:r>
            <a:r>
              <a:rPr sz="5850" spc="-1325" dirty="0">
                <a:solidFill>
                  <a:srgbClr val="FFFFFF"/>
                </a:solidFill>
                <a:latin typeface="Arial"/>
                <a:cs typeface="Arial"/>
              </a:rPr>
              <a:t>youtube </a:t>
            </a:r>
            <a:r>
              <a:rPr sz="5850" spc="-869" dirty="0">
                <a:solidFill>
                  <a:srgbClr val="FFFFFF"/>
                </a:solidFill>
                <a:latin typeface="Arial"/>
                <a:cs typeface="Arial"/>
              </a:rPr>
              <a:t>live</a:t>
            </a:r>
            <a:r>
              <a:rPr sz="5850" spc="-1100" dirty="0">
                <a:solidFill>
                  <a:srgbClr val="FFFFFF"/>
                </a:solidFill>
                <a:latin typeface="Arial"/>
                <a:cs typeface="Arial"/>
              </a:rPr>
              <a:t> </a:t>
            </a:r>
            <a:r>
              <a:rPr sz="5850" spc="-1525" dirty="0">
                <a:solidFill>
                  <a:srgbClr val="FFFFFF"/>
                </a:solidFill>
                <a:latin typeface="Arial"/>
                <a:cs typeface="Arial"/>
              </a:rPr>
              <a:t>sessions</a:t>
            </a:r>
            <a:endParaRPr sz="5850">
              <a:latin typeface="Arial"/>
              <a:cs typeface="Arial"/>
            </a:endParaRPr>
          </a:p>
          <a:p>
            <a:pPr algn="ctr">
              <a:lnSpc>
                <a:spcPct val="100000"/>
              </a:lnSpc>
              <a:spcBef>
                <a:spcPts val="545"/>
              </a:spcBef>
              <a:tabLst>
                <a:tab pos="1629410" algn="l"/>
                <a:tab pos="3031490" algn="l"/>
              </a:tabLst>
            </a:pPr>
            <a:r>
              <a:rPr sz="1600" spc="170" dirty="0">
                <a:solidFill>
                  <a:srgbClr val="FFFFFF"/>
                </a:solidFill>
                <a:latin typeface="Century Gothic"/>
                <a:cs typeface="Century Gothic"/>
              </a:rPr>
              <a:t>R</a:t>
            </a:r>
            <a:r>
              <a:rPr sz="1600" spc="-140" dirty="0">
                <a:solidFill>
                  <a:srgbClr val="FFFFFF"/>
                </a:solidFill>
                <a:latin typeface="Century Gothic"/>
                <a:cs typeface="Century Gothic"/>
              </a:rPr>
              <a:t> </a:t>
            </a:r>
            <a:r>
              <a:rPr sz="1600" spc="305" dirty="0">
                <a:solidFill>
                  <a:srgbClr val="FFFFFF"/>
                </a:solidFill>
                <a:latin typeface="Century Gothic"/>
                <a:cs typeface="Century Gothic"/>
              </a:rPr>
              <a:t>E</a:t>
            </a:r>
            <a:r>
              <a:rPr sz="1600" spc="-140" dirty="0">
                <a:solidFill>
                  <a:srgbClr val="FFFFFF"/>
                </a:solidFill>
                <a:latin typeface="Century Gothic"/>
                <a:cs typeface="Century Gothic"/>
              </a:rPr>
              <a:t> </a:t>
            </a:r>
            <a:r>
              <a:rPr sz="1600" spc="265" dirty="0">
                <a:solidFill>
                  <a:srgbClr val="FFFFFF"/>
                </a:solidFill>
                <a:latin typeface="Century Gothic"/>
                <a:cs typeface="Century Gothic"/>
              </a:rPr>
              <a:t>G</a:t>
            </a:r>
            <a:r>
              <a:rPr sz="1600" spc="-140" dirty="0">
                <a:solidFill>
                  <a:srgbClr val="FFFFFF"/>
                </a:solidFill>
                <a:latin typeface="Century Gothic"/>
                <a:cs typeface="Century Gothic"/>
              </a:rPr>
              <a:t> </a:t>
            </a:r>
            <a:r>
              <a:rPr sz="1600" spc="110" dirty="0">
                <a:solidFill>
                  <a:srgbClr val="FFFFFF"/>
                </a:solidFill>
                <a:latin typeface="Century Gothic"/>
                <a:cs typeface="Century Gothic"/>
              </a:rPr>
              <a:t>A</a:t>
            </a:r>
            <a:r>
              <a:rPr sz="1600" spc="-135" dirty="0">
                <a:solidFill>
                  <a:srgbClr val="FFFFFF"/>
                </a:solidFill>
                <a:latin typeface="Century Gothic"/>
                <a:cs typeface="Century Gothic"/>
              </a:rPr>
              <a:t> </a:t>
            </a:r>
            <a:r>
              <a:rPr sz="1600" spc="170" dirty="0">
                <a:solidFill>
                  <a:srgbClr val="FFFFFF"/>
                </a:solidFill>
                <a:latin typeface="Century Gothic"/>
                <a:cs typeface="Century Gothic"/>
              </a:rPr>
              <a:t>R</a:t>
            </a:r>
            <a:r>
              <a:rPr sz="1600" spc="-140" dirty="0">
                <a:solidFill>
                  <a:srgbClr val="FFFFFF"/>
                </a:solidFill>
                <a:latin typeface="Century Gothic"/>
                <a:cs typeface="Century Gothic"/>
              </a:rPr>
              <a:t> </a:t>
            </a:r>
            <a:r>
              <a:rPr sz="1600" spc="165" dirty="0">
                <a:solidFill>
                  <a:srgbClr val="FFFFFF"/>
                </a:solidFill>
                <a:latin typeface="Century Gothic"/>
                <a:cs typeface="Century Gothic"/>
              </a:rPr>
              <a:t>D</a:t>
            </a:r>
            <a:r>
              <a:rPr sz="1600" spc="-140" dirty="0">
                <a:solidFill>
                  <a:srgbClr val="FFFFFF"/>
                </a:solidFill>
                <a:latin typeface="Century Gothic"/>
                <a:cs typeface="Century Gothic"/>
              </a:rPr>
              <a:t> </a:t>
            </a:r>
            <a:r>
              <a:rPr sz="1600" spc="405" dirty="0">
                <a:solidFill>
                  <a:srgbClr val="FFFFFF"/>
                </a:solidFill>
                <a:latin typeface="Century Gothic"/>
                <a:cs typeface="Century Gothic"/>
              </a:rPr>
              <a:t>S</a:t>
            </a:r>
            <a:r>
              <a:rPr sz="1600" spc="-140" dirty="0">
                <a:solidFill>
                  <a:srgbClr val="FFFFFF"/>
                </a:solidFill>
                <a:latin typeface="Century Gothic"/>
                <a:cs typeface="Century Gothic"/>
              </a:rPr>
              <a:t> </a:t>
            </a:r>
            <a:r>
              <a:rPr sz="1600" spc="114" dirty="0">
                <a:solidFill>
                  <a:srgbClr val="FFFFFF"/>
                </a:solidFill>
                <a:latin typeface="Century Gothic"/>
                <a:cs typeface="Century Gothic"/>
              </a:rPr>
              <a:t>:	</a:t>
            </a:r>
            <a:r>
              <a:rPr sz="1600" spc="110" dirty="0">
                <a:solidFill>
                  <a:srgbClr val="FFFFFF"/>
                </a:solidFill>
                <a:latin typeface="Century Gothic"/>
                <a:cs typeface="Century Gothic"/>
              </a:rPr>
              <a:t>A</a:t>
            </a:r>
            <a:r>
              <a:rPr sz="1600" spc="-135" dirty="0">
                <a:solidFill>
                  <a:srgbClr val="FFFFFF"/>
                </a:solidFill>
                <a:latin typeface="Century Gothic"/>
                <a:cs typeface="Century Gothic"/>
              </a:rPr>
              <a:t> </a:t>
            </a:r>
            <a:r>
              <a:rPr sz="1600" spc="210" dirty="0">
                <a:solidFill>
                  <a:srgbClr val="FFFFFF"/>
                </a:solidFill>
                <a:latin typeface="Century Gothic"/>
                <a:cs typeface="Century Gothic"/>
              </a:rPr>
              <a:t>B</a:t>
            </a:r>
            <a:r>
              <a:rPr sz="1600" spc="-140" dirty="0">
                <a:solidFill>
                  <a:srgbClr val="FFFFFF"/>
                </a:solidFill>
                <a:latin typeface="Century Gothic"/>
                <a:cs typeface="Century Gothic"/>
              </a:rPr>
              <a:t> </a:t>
            </a:r>
            <a:r>
              <a:rPr sz="1600" spc="160" dirty="0">
                <a:solidFill>
                  <a:srgbClr val="FFFFFF"/>
                </a:solidFill>
                <a:latin typeface="Century Gothic"/>
                <a:cs typeface="Century Gothic"/>
              </a:rPr>
              <a:t>H</a:t>
            </a:r>
            <a:r>
              <a:rPr sz="1600" spc="-140" dirty="0">
                <a:solidFill>
                  <a:srgbClr val="FFFFFF"/>
                </a:solidFill>
                <a:latin typeface="Century Gothic"/>
                <a:cs typeface="Century Gothic"/>
              </a:rPr>
              <a:t> </a:t>
            </a:r>
            <a:r>
              <a:rPr sz="1600" spc="100" dirty="0">
                <a:solidFill>
                  <a:srgbClr val="FFFFFF"/>
                </a:solidFill>
                <a:latin typeface="Century Gothic"/>
                <a:cs typeface="Century Gothic"/>
              </a:rPr>
              <a:t>I</a:t>
            </a:r>
            <a:r>
              <a:rPr sz="1600" spc="-135" dirty="0">
                <a:solidFill>
                  <a:srgbClr val="FFFFFF"/>
                </a:solidFill>
                <a:latin typeface="Century Gothic"/>
                <a:cs typeface="Century Gothic"/>
              </a:rPr>
              <a:t> </a:t>
            </a:r>
            <a:r>
              <a:rPr sz="1600" spc="80" dirty="0">
                <a:solidFill>
                  <a:srgbClr val="FFFFFF"/>
                </a:solidFill>
                <a:latin typeface="Century Gothic"/>
                <a:cs typeface="Century Gothic"/>
              </a:rPr>
              <a:t>N</a:t>
            </a:r>
            <a:r>
              <a:rPr sz="1600" spc="-140" dirty="0">
                <a:solidFill>
                  <a:srgbClr val="FFFFFF"/>
                </a:solidFill>
                <a:latin typeface="Century Gothic"/>
                <a:cs typeface="Century Gothic"/>
              </a:rPr>
              <a:t> </a:t>
            </a:r>
            <a:r>
              <a:rPr sz="1600" spc="110" dirty="0">
                <a:solidFill>
                  <a:srgbClr val="FFFFFF"/>
                </a:solidFill>
                <a:latin typeface="Century Gothic"/>
                <a:cs typeface="Century Gothic"/>
              </a:rPr>
              <a:t>A</a:t>
            </a:r>
            <a:r>
              <a:rPr sz="1600" spc="-140" dirty="0">
                <a:solidFill>
                  <a:srgbClr val="FFFFFF"/>
                </a:solidFill>
                <a:latin typeface="Century Gothic"/>
                <a:cs typeface="Century Gothic"/>
              </a:rPr>
              <a:t> </a:t>
            </a:r>
            <a:r>
              <a:rPr sz="1600" spc="210" dirty="0">
                <a:solidFill>
                  <a:srgbClr val="FFFFFF"/>
                </a:solidFill>
                <a:latin typeface="Century Gothic"/>
                <a:cs typeface="Century Gothic"/>
              </a:rPr>
              <a:t>V	</a:t>
            </a:r>
            <a:r>
              <a:rPr sz="1600" spc="405" dirty="0">
                <a:solidFill>
                  <a:srgbClr val="FFFFFF"/>
                </a:solidFill>
                <a:latin typeface="Century Gothic"/>
                <a:cs typeface="Century Gothic"/>
              </a:rPr>
              <a:t>S</a:t>
            </a:r>
            <a:r>
              <a:rPr sz="1600" spc="-140" dirty="0">
                <a:solidFill>
                  <a:srgbClr val="FFFFFF"/>
                </a:solidFill>
                <a:latin typeface="Century Gothic"/>
                <a:cs typeface="Century Gothic"/>
              </a:rPr>
              <a:t> </a:t>
            </a:r>
            <a:r>
              <a:rPr sz="1600" spc="170" dirty="0">
                <a:solidFill>
                  <a:srgbClr val="FFFFFF"/>
                </a:solidFill>
                <a:latin typeface="Century Gothic"/>
                <a:cs typeface="Century Gothic"/>
              </a:rPr>
              <a:t>R</a:t>
            </a:r>
            <a:r>
              <a:rPr sz="1600" spc="-145" dirty="0">
                <a:solidFill>
                  <a:srgbClr val="FFFFFF"/>
                </a:solidFill>
                <a:latin typeface="Century Gothic"/>
                <a:cs typeface="Century Gothic"/>
              </a:rPr>
              <a:t> </a:t>
            </a:r>
            <a:r>
              <a:rPr sz="1600" spc="100" dirty="0">
                <a:solidFill>
                  <a:srgbClr val="FFFFFF"/>
                </a:solidFill>
                <a:latin typeface="Century Gothic"/>
                <a:cs typeface="Century Gothic"/>
              </a:rPr>
              <a:t>I</a:t>
            </a:r>
            <a:r>
              <a:rPr sz="1600" spc="-140" dirty="0">
                <a:solidFill>
                  <a:srgbClr val="FFFFFF"/>
                </a:solidFill>
                <a:latin typeface="Century Gothic"/>
                <a:cs typeface="Century Gothic"/>
              </a:rPr>
              <a:t> </a:t>
            </a:r>
            <a:r>
              <a:rPr sz="1600" spc="210" dirty="0">
                <a:solidFill>
                  <a:srgbClr val="FFFFFF"/>
                </a:solidFill>
                <a:latin typeface="Century Gothic"/>
                <a:cs typeface="Century Gothic"/>
              </a:rPr>
              <a:t>V</a:t>
            </a:r>
            <a:r>
              <a:rPr sz="1600" spc="-140" dirty="0">
                <a:solidFill>
                  <a:srgbClr val="FFFFFF"/>
                </a:solidFill>
                <a:latin typeface="Century Gothic"/>
                <a:cs typeface="Century Gothic"/>
              </a:rPr>
              <a:t> </a:t>
            </a:r>
            <a:r>
              <a:rPr sz="1600" spc="110" dirty="0">
                <a:solidFill>
                  <a:srgbClr val="FFFFFF"/>
                </a:solidFill>
                <a:latin typeface="Century Gothic"/>
                <a:cs typeface="Century Gothic"/>
              </a:rPr>
              <a:t>A</a:t>
            </a:r>
            <a:r>
              <a:rPr sz="1600" spc="-145" dirty="0">
                <a:solidFill>
                  <a:srgbClr val="FFFFFF"/>
                </a:solidFill>
                <a:latin typeface="Century Gothic"/>
                <a:cs typeface="Century Gothic"/>
              </a:rPr>
              <a:t> </a:t>
            </a:r>
            <a:r>
              <a:rPr sz="1600" spc="405" dirty="0">
                <a:solidFill>
                  <a:srgbClr val="FFFFFF"/>
                </a:solidFill>
                <a:latin typeface="Century Gothic"/>
                <a:cs typeface="Century Gothic"/>
              </a:rPr>
              <a:t>S</a:t>
            </a:r>
            <a:r>
              <a:rPr sz="1600" spc="-140" dirty="0">
                <a:solidFill>
                  <a:srgbClr val="FFFFFF"/>
                </a:solidFill>
                <a:latin typeface="Century Gothic"/>
                <a:cs typeface="Century Gothic"/>
              </a:rPr>
              <a:t> </a:t>
            </a:r>
            <a:r>
              <a:rPr sz="1600" spc="240" dirty="0">
                <a:solidFill>
                  <a:srgbClr val="FFFFFF"/>
                </a:solidFill>
                <a:latin typeface="Century Gothic"/>
                <a:cs typeface="Century Gothic"/>
              </a:rPr>
              <a:t>T</a:t>
            </a:r>
            <a:r>
              <a:rPr sz="1600" spc="-140" dirty="0">
                <a:solidFill>
                  <a:srgbClr val="FFFFFF"/>
                </a:solidFill>
                <a:latin typeface="Century Gothic"/>
                <a:cs typeface="Century Gothic"/>
              </a:rPr>
              <a:t> </a:t>
            </a:r>
            <a:r>
              <a:rPr sz="1600" spc="110" dirty="0">
                <a:solidFill>
                  <a:srgbClr val="FFFFFF"/>
                </a:solidFill>
                <a:latin typeface="Century Gothic"/>
                <a:cs typeface="Century Gothic"/>
              </a:rPr>
              <a:t>A</a:t>
            </a:r>
            <a:r>
              <a:rPr sz="1600" spc="-145" dirty="0">
                <a:solidFill>
                  <a:srgbClr val="FFFFFF"/>
                </a:solidFill>
                <a:latin typeface="Century Gothic"/>
                <a:cs typeface="Century Gothic"/>
              </a:rPr>
              <a:t> </a:t>
            </a:r>
            <a:r>
              <a:rPr sz="1600" spc="210" dirty="0">
                <a:solidFill>
                  <a:srgbClr val="FFFFFF"/>
                </a:solidFill>
                <a:latin typeface="Century Gothic"/>
                <a:cs typeface="Century Gothic"/>
              </a:rPr>
              <a:t>V</a:t>
            </a:r>
            <a:r>
              <a:rPr sz="1600" spc="-140" dirty="0">
                <a:solidFill>
                  <a:srgbClr val="FFFFFF"/>
                </a:solidFill>
                <a:latin typeface="Century Gothic"/>
                <a:cs typeface="Century Gothic"/>
              </a:rPr>
              <a:t> </a:t>
            </a:r>
            <a:r>
              <a:rPr sz="1600" spc="110" dirty="0">
                <a:solidFill>
                  <a:srgbClr val="FFFFFF"/>
                </a:solidFill>
                <a:latin typeface="Century Gothic"/>
                <a:cs typeface="Century Gothic"/>
              </a:rPr>
              <a:t>A</a:t>
            </a:r>
            <a:endParaRPr sz="1600">
              <a:latin typeface="Century Gothic"/>
              <a:cs typeface="Century Gothic"/>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339</Words>
  <Application>Microsoft Office PowerPoint</Application>
  <PresentationFormat>Custom</PresentationFormat>
  <Paragraphs>23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Lucida Sans</vt:lpstr>
      <vt:lpstr>Lucida Sans Unicode</vt:lpstr>
      <vt:lpstr>Verdana</vt:lpstr>
      <vt:lpstr>Office Theme</vt:lpstr>
      <vt:lpstr>PowerPoint Presentation</vt:lpstr>
      <vt:lpstr>Our  problem statement was to  devise a method by which the gap between the  patient and the doctors will become less so that detecting and curing the disease  can be done at an early stage and the life of the individual can be saved, due to Covid-19.</vt:lpstr>
      <vt:lpstr>1) An user-friendly website. 2) Helps people with financial crisis by distributing  the funds from government. 3) Provides food to the people who need it. 4) Provides shelter to people who need it. 5) Provides medicine and masks to the people who need it.    </vt:lpstr>
      <vt:lpstr>PowerPoint Presentation</vt:lpstr>
      <vt:lpstr>PowerPoint Presentation</vt:lpstr>
      <vt:lpstr>A special dedicated slide for  prototype</vt:lpstr>
      <vt:lpstr>TARGET MARKET</vt:lpstr>
      <vt:lpstr>TEAM  DESCRIPTION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LANDING PAGE</dc:title>
  <dc:creator>Dipayan Saha</dc:creator>
  <cp:lastModifiedBy>Dipayan Saha</cp:lastModifiedBy>
  <cp:revision>4</cp:revision>
  <dcterms:created xsi:type="dcterms:W3CDTF">2020-03-28T14:57:11Z</dcterms:created>
  <dcterms:modified xsi:type="dcterms:W3CDTF">2020-03-28T15:34:41Z</dcterms:modified>
</cp:coreProperties>
</file>