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Rubik" panose="020B0604020202020204" charset="-79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b736d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4db736d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b736de8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4db736de8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db736de8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4db736de8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b736de8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4db736de8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a5f0bfc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4da5f0bfc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Bienvenid@s a Acámica </a:t>
            </a:r>
            <a:endParaRPr sz="2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91CC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91CC44"/>
                </a:solidFill>
                <a:latin typeface="Rubik"/>
                <a:ea typeface="Rubik"/>
                <a:cs typeface="Rubik"/>
                <a:sym typeface="Rubik"/>
              </a:rPr>
              <a:t>D A T A  S C I E N C E</a:t>
            </a:r>
            <a:endParaRPr sz="10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DS-ONLINE-8</a:t>
            </a:r>
            <a:endParaRPr sz="1000" b="0" i="0" u="none" strike="noStrike" cap="none" dirty="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687575" y="205850"/>
            <a:ext cx="7470000" cy="3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HOY</a:t>
            </a:r>
            <a:endParaRPr sz="2400" b="1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AutoNum type="arabicParenR"/>
            </a:pPr>
            <a:r>
              <a:rPr lang="es-ES" sz="24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Conociéndonos un poco más</a:t>
            </a:r>
            <a:endParaRPr sz="24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AutoNum type="arabicParenR"/>
            </a:pPr>
            <a:r>
              <a:rPr lang="en" sz="24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Seguir familiarizándonos con Zoom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AutoNum type="arabicParenR"/>
            </a:pPr>
            <a:r>
              <a:rPr lang="en" sz="24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Instalación de Jupyer</a:t>
            </a:r>
            <a:endParaRPr sz="24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AutoNum type="arabicParenR"/>
            </a:pPr>
            <a:r>
              <a:rPr lang="en" sz="24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Actividad colaborativa Python</a:t>
            </a:r>
            <a:endParaRPr sz="16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87575" y="2776550"/>
            <a:ext cx="7470000" cy="19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SEMANA QUE VIENE</a:t>
            </a:r>
            <a:endParaRPr sz="2400" b="1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Herramientas de Data Science:</a:t>
            </a:r>
            <a:endParaRPr sz="24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Char char="-"/>
            </a:pPr>
            <a:r>
              <a:rPr lang="en" sz="24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Numpy/Pandas/Matplotlib</a:t>
            </a:r>
            <a:endParaRPr sz="24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Char char="-"/>
            </a:pPr>
            <a:r>
              <a:rPr lang="en" sz="2400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Primer Dataset</a:t>
            </a:r>
            <a:endParaRPr sz="24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212446" y="91620"/>
            <a:ext cx="37053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Conocimientos previos</a:t>
            </a:r>
            <a:endParaRPr sz="16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E3AAA-59C0-41BA-B156-3E8A73AFA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4389" y="796025"/>
            <a:ext cx="4692135" cy="3504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C8F97-C730-4487-99A2-48EC05F02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242" y="796025"/>
            <a:ext cx="4692135" cy="3504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5DB52-DDF2-44FA-8B00-F7E01BB10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256" y="796024"/>
            <a:ext cx="4692135" cy="3504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687575" y="871550"/>
            <a:ext cx="7583100" cy="29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Actividades colaborativas en Python</a:t>
            </a:r>
            <a:endParaRPr sz="2400" b="1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Objetivos: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Char char="-"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Familiarizarnos con Zoom y sus herramientas (Breakout rooms, screen sharing, polling)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Char char="-"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Evaluar dónde estamos parados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Char char="-"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Trabajar en equipo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687575" y="871550"/>
            <a:ext cx="7583100" cy="29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Actividad colaborativa usando Python</a:t>
            </a:r>
            <a:endParaRPr sz="2400" b="1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6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Consignas:</a:t>
            </a:r>
            <a:endParaRPr sz="1600" b="1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-"/>
            </a:pPr>
            <a:r>
              <a:rPr lang="en" sz="16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En Breakout Rooms ejecutar y entender el notebook</a:t>
            </a:r>
            <a:endParaRPr sz="16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-"/>
            </a:pPr>
            <a:r>
              <a:rPr lang="en" sz="16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Crash course Python</a:t>
            </a:r>
            <a:endParaRPr sz="16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Tener en cuenta:</a:t>
            </a:r>
            <a:endParaRPr sz="1600" b="1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-"/>
            </a:pPr>
            <a:r>
              <a:rPr lang="en" sz="16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Avanzamos juntos. Todos tenemos que entender.</a:t>
            </a:r>
            <a:endParaRPr sz="16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-"/>
            </a:pPr>
            <a:r>
              <a:rPr lang="en" sz="16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Pueden usar screen sharing y uno ejecuta todo CHEQUEAR</a:t>
            </a:r>
            <a:endParaRPr sz="16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-"/>
            </a:pPr>
            <a:r>
              <a:rPr lang="en" sz="16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Si aún no instalaron Anaconda pueden visualizar el notebook en su navegador</a:t>
            </a:r>
            <a:endParaRPr sz="16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-"/>
            </a:pPr>
            <a:r>
              <a:rPr lang="en" sz="16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Vale usar google todo lo que quieran</a:t>
            </a:r>
            <a:endParaRPr sz="16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-"/>
            </a:pPr>
            <a:r>
              <a:rPr lang="en" sz="16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Jueguen y prueben todo lo </a:t>
            </a:r>
            <a:r>
              <a:rPr lang="en" sz="1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que quieran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-"/>
            </a:pPr>
            <a:r>
              <a:rPr lang="en" sz="1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Los </a:t>
            </a:r>
            <a:r>
              <a:rPr lang="en" sz="16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mentores vamos a estar moviéndonos por cualquier cosa</a:t>
            </a:r>
            <a:endParaRPr sz="16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152400" y="381000"/>
            <a:ext cx="8773800" cy="4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Para la próxima</a:t>
            </a:r>
            <a:endParaRPr sz="240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"/>
              <a:buChar char="-"/>
            </a:pPr>
            <a:r>
              <a:rPr lang="es-ES" sz="2000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Ver los videos del nivel 2 en la plataforma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"/>
              <a:buChar char="-"/>
            </a:pPr>
            <a:endParaRPr lang="en"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"/>
              <a:buChar char="-"/>
            </a:pPr>
            <a:r>
              <a:rPr lang="en" sz="2000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Instalar Anaconda con Python 3 e inicializar jupyter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170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Rubik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Agustin</cp:lastModifiedBy>
  <cp:revision>7</cp:revision>
  <dcterms:modified xsi:type="dcterms:W3CDTF">2019-07-29T19:33:48Z</dcterms:modified>
</cp:coreProperties>
</file>