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embeddedFontLst>
    <p:embeddedFont>
      <p:font typeface="Rubik" panose="020B0604020202020204" charset="-79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db736de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4db736de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9900" y="23932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Bienvenid@s a Acámica </a:t>
            </a:r>
            <a:endParaRPr sz="24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123625" y="219942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91CC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43550" y="2771625"/>
            <a:ext cx="28827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43550" y="1717525"/>
            <a:ext cx="33054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91CC44"/>
                </a:solidFill>
                <a:latin typeface="Rubik"/>
                <a:ea typeface="Rubik"/>
                <a:cs typeface="Rubik"/>
                <a:sym typeface="Rubik"/>
              </a:rPr>
              <a:t>D A T A  S C I E N C E</a:t>
            </a:r>
            <a:endParaRPr sz="1000" b="0" i="0" u="none" strike="noStrike" cap="none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dirty="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DS-ONLINE-8</a:t>
            </a:r>
            <a:endParaRPr sz="1000" b="0" i="0" u="none" strike="noStrike" cap="none" dirty="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687575" y="798750"/>
            <a:ext cx="7470000" cy="3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HOY</a:t>
            </a:r>
            <a:endParaRPr sz="2400" b="1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AutoNum type="arabicParenR"/>
            </a:pPr>
            <a:r>
              <a:rPr lang="en-US" sz="2400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Terminamos</a:t>
            </a:r>
            <a:r>
              <a:rPr lang="en-US" sz="24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el notebook de la </a:t>
            </a:r>
            <a:r>
              <a:rPr lang="en-US" sz="2400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clase</a:t>
            </a:r>
            <a:r>
              <a:rPr lang="en-US" sz="24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pasada</a:t>
            </a:r>
            <a:endParaRPr lang="en-US" sz="24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AutoNum type="arabicParenR"/>
            </a:pPr>
            <a:r>
              <a:rPr lang="en-US" sz="2400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Actividad</a:t>
            </a:r>
            <a:r>
              <a:rPr lang="en-US" sz="24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para </a:t>
            </a:r>
            <a:r>
              <a:rPr lang="en-US" sz="2400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seguir</a:t>
            </a:r>
            <a:r>
              <a:rPr lang="en-US" sz="24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conoci</a:t>
            </a:r>
            <a:r>
              <a:rPr lang="es-ES" sz="2400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éndonos</a:t>
            </a:r>
            <a:endParaRPr lang="en-US" sz="24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AutoNum type="arabicParenR"/>
            </a:pPr>
            <a:r>
              <a:rPr lang="en-US" sz="2400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Introucción</a:t>
            </a:r>
            <a:r>
              <a:rPr lang="en-US" sz="24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a </a:t>
            </a:r>
            <a:r>
              <a:rPr lang="en-US" sz="2400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Numpy</a:t>
            </a:r>
            <a:endParaRPr lang="en-US" sz="24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AutoNum type="arabicParenR"/>
            </a:pPr>
            <a:r>
              <a:rPr lang="en-US" sz="2400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Introducción</a:t>
            </a:r>
            <a:r>
              <a:rPr lang="en-US" sz="240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a Pandas</a:t>
            </a:r>
            <a:endParaRPr sz="160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36</Words>
  <Application>Microsoft Office PowerPoint</Application>
  <PresentationFormat>On-screen Show 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Rubik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agus</cp:lastModifiedBy>
  <cp:revision>8</cp:revision>
  <dcterms:modified xsi:type="dcterms:W3CDTF">2019-07-31T22:40:20Z</dcterms:modified>
</cp:coreProperties>
</file>