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273CB-A256-6C4A-42E4-18D434B8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F3F500-903C-5D8B-8D49-6F95C92B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97F48-C02D-9FA1-72B8-26A273943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0020D8-D038-E5C2-F72C-F165AAC9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917E58-82E9-F86A-4294-33533A3E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654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1CB33-BF9E-AF15-0F85-415E2010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25FD7B4-5C85-6745-EB44-B8430679D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E6835C-15DE-65CA-3789-7D709ED1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C8A3F-101C-DEEA-2922-8A5C4597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6FC5D7-82C0-EBDB-497E-32E60B61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014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B663EC-D32B-05DF-2579-090DD6B04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157094-3732-0213-E12D-AB3EB34A5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2A584-6C51-FE94-F6F0-4A41233CD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DE76B-CD7A-C1CD-EE98-2BFC9D4F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A006D7-E40D-372C-7294-79278D14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33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BFE6D-000D-9727-3D67-02C8655D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CF7A0-1F14-EFF9-3CE3-02739015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C00984-2808-FDBE-9773-43520890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0B1DC-0A83-6A41-0823-8B7A4BD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D4FAC1-00A9-B593-7527-D9CE2B41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772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D4B0C-44AB-D029-FF70-8711B2F8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F364DC-4022-D20B-103E-A14A77DEF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7F118-BECF-2515-FEAC-F9754C52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492985-0BA3-4B7E-AC5A-7813C39D6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52955B-9833-D329-6DB0-B3697BE8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24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C723F-595E-B4A7-02E2-695CBD41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AEC177-D6F9-6B25-52F5-DE1A2565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6431A-2D8C-7AED-627A-430C22F51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40A513-2AD1-531F-4499-65303D392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C4D904-C6D8-02CC-EA87-A47E20DD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B1F634-C47A-39F4-5A5A-A38338B4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565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6C7A0-D6EC-5699-5E42-FFA9020A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E8AC02-5D17-B318-6934-9A29A0CF1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78C721-9CB7-73B8-A8E9-6F0E6DFF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E5D95F-4DB1-5239-6681-555FE931F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769B3EF-43E6-5462-DDD3-DACA72587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6E79FC-B177-9808-8EFD-8AB1315C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EC157DE-4AA8-946B-85DB-C4ABC782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899BBE-5323-A2C3-C56E-3296DAFB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48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FD5D3-B98B-A5CE-CE24-EABB6169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BF28C5-FF91-52CE-6EE7-B1E3F31E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13741C-6125-649A-CF4D-61E3692F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A1DB14-0B99-4B3E-5E9C-9DCEFD72C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822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434BAEB-679E-1C9A-D043-B020AB075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6D4B27C-9325-705D-6AB6-9CDEA3DF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B1507E-7C40-8E27-75F3-BBABE76C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745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1139BF-905A-61FB-E4CC-FFA3B0A0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C9F66-DAB5-E2D4-B2D3-FCACD3630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526FC7-2C0B-1876-2EC0-6086E6E9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27A669-DA35-6C2A-9553-C34EF90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9F31B1-30CD-5625-1ADD-3FC7E8CB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BB676D-15C4-186B-D51E-8D932F5E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009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9DFC4-CCAB-9F58-EB50-EFEEE72D4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B3256C-288B-B420-BC5E-4AFC6339F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40F526-F42D-3719-A0E9-4CDCE3E80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D2A073-6087-525B-FC89-FC6F5F00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66BDB-987D-0D2C-D57D-953CDD92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1EFE5-D6FD-11AD-A581-FA8382BE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224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0B7816C-FB77-D00F-DA38-56FB8009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B7A9B9-F8A0-33D0-EAA9-29016827E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A715E-7CEB-1F7A-53F6-37C38939B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38094-5A34-4B5E-A7E1-792AB37EBF3B}" type="datetimeFigureOut">
              <a:rPr lang="es-CO" smtClean="0"/>
              <a:t>17/03/2025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44B5D9-4C00-0F82-DEFB-B546C643E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D101F-4BED-A2CB-3814-B97A5E569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A6C87-88CB-4D2A-8D01-70834A59E9A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382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A3EECD-62CC-B1F4-DFAF-42F5E145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44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85B8C5-4CD0-BAA1-28E4-5A8BED26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8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D8F104-4C7C-0B35-1415-BF60A7829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09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9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916F95-B7B1-424C-A7DD-104E2CAD6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83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DED7B3-F99C-96AA-3D40-A103697CA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2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2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39CF3A-36A2-A416-13D3-00E8E9B48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3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6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4596E8-3ECD-837E-8460-D13AB8B61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6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84DECC-8EE2-2455-B3DD-E4DA6CBD7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1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E20001D-D031-5AF7-7224-9B644BCE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6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702533-869D-DAC4-2017-5831B8E3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1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6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F9EDFB-6C86-6254-3994-7680F753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57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6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BD6CFD-8953-E560-917A-787E58E7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B5D918-C5EA-52F9-16DE-364205EB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022F4E-D7A7-9D07-0BA1-666FDBDA2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41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62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BDF880-207F-7BC0-B442-7EBA7838B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0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594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Laboratorio</dc:creator>
  <cp:lastModifiedBy>Laboratorio</cp:lastModifiedBy>
  <cp:revision>1</cp:revision>
  <dcterms:created xsi:type="dcterms:W3CDTF">2025-03-17T14:27:24Z</dcterms:created>
  <dcterms:modified xsi:type="dcterms:W3CDTF">2025-03-17T14:27:36Z</dcterms:modified>
</cp:coreProperties>
</file>