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4F85F-50F8-7D70-ECC4-F30B5FCB712D}" v="3" dt="2025-03-11T17:17:49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sebh Ricardo Neira Gomez" userId="S::yassebh.neira01@usa.edu.co::713c695c-492f-42b9-b226-129a6c45d1be" providerId="AD" clId="Web-{9145DC38-65AF-B5E4-E10A-1357684134D7}"/>
    <pc:docChg chg="modSld">
      <pc:chgData name="Yassebh Ricardo Neira Gomez" userId="S::yassebh.neira01@usa.edu.co::713c695c-492f-42b9-b226-129a6c45d1be" providerId="AD" clId="Web-{9145DC38-65AF-B5E4-E10A-1357684134D7}" dt="2025-02-24T16:13:04.242" v="8"/>
      <pc:docMkLst>
        <pc:docMk/>
      </pc:docMkLst>
      <pc:sldChg chg="addSp delSp modSp">
        <pc:chgData name="Yassebh Ricardo Neira Gomez" userId="S::yassebh.neira01@usa.edu.co::713c695c-492f-42b9-b226-129a6c45d1be" providerId="AD" clId="Web-{9145DC38-65AF-B5E4-E10A-1357684134D7}" dt="2025-02-24T16:13:04.242" v="8"/>
        <pc:sldMkLst>
          <pc:docMk/>
          <pc:sldMk cId="1819229559" sldId="256"/>
        </pc:sldMkLst>
        <pc:picChg chg="add del mod modCrop">
          <ac:chgData name="Yassebh Ricardo Neira Gomez" userId="S::yassebh.neira01@usa.edu.co::713c695c-492f-42b9-b226-129a6c45d1be" providerId="AD" clId="Web-{9145DC38-65AF-B5E4-E10A-1357684134D7}" dt="2025-02-24T16:13:04.242" v="8"/>
          <ac:picMkLst>
            <pc:docMk/>
            <pc:sldMk cId="1819229559" sldId="256"/>
            <ac:picMk id="8" creationId="{59346539-88ED-405A-A4F7-44C39501DD48}"/>
          </ac:picMkLst>
        </pc:picChg>
      </pc:sldChg>
    </pc:docChg>
  </pc:docChgLst>
  <pc:docChgLst>
    <pc:chgData name="Yassebh Ricardo Neira Gomez" userId="S::yassebh.neira01@usa.edu.co::713c695c-492f-42b9-b226-129a6c45d1be" providerId="AD" clId="Web-{1044F85F-50F8-7D70-ECC4-F30B5FCB712D}"/>
    <pc:docChg chg="delSld">
      <pc:chgData name="Yassebh Ricardo Neira Gomez" userId="S::yassebh.neira01@usa.edu.co::713c695c-492f-42b9-b226-129a6c45d1be" providerId="AD" clId="Web-{1044F85F-50F8-7D70-ECC4-F30B5FCB712D}" dt="2025-03-11T17:17:49.703" v="2"/>
      <pc:docMkLst>
        <pc:docMk/>
      </pc:docMkLst>
      <pc:sldChg chg="del">
        <pc:chgData name="Yassebh Ricardo Neira Gomez" userId="S::yassebh.neira01@usa.edu.co::713c695c-492f-42b9-b226-129a6c45d1be" providerId="AD" clId="Web-{1044F85F-50F8-7D70-ECC4-F30B5FCB712D}" dt="2025-03-11T17:17:44.062" v="0"/>
        <pc:sldMkLst>
          <pc:docMk/>
          <pc:sldMk cId="1111783121" sldId="265"/>
        </pc:sldMkLst>
      </pc:sldChg>
      <pc:sldChg chg="del">
        <pc:chgData name="Yassebh Ricardo Neira Gomez" userId="S::yassebh.neira01@usa.edu.co::713c695c-492f-42b9-b226-129a6c45d1be" providerId="AD" clId="Web-{1044F85F-50F8-7D70-ECC4-F30B5FCB712D}" dt="2025-03-11T17:17:49.703" v="2"/>
        <pc:sldMkLst>
          <pc:docMk/>
          <pc:sldMk cId="1647681195" sldId="276"/>
        </pc:sldMkLst>
      </pc:sldChg>
      <pc:sldChg chg="del">
        <pc:chgData name="Yassebh Ricardo Neira Gomez" userId="S::yassebh.neira01@usa.edu.co::713c695c-492f-42b9-b226-129a6c45d1be" providerId="AD" clId="Web-{1044F85F-50F8-7D70-ECC4-F30B5FCB712D}" dt="2025-03-11T17:17:46.484" v="1"/>
        <pc:sldMkLst>
          <pc:docMk/>
          <pc:sldMk cId="2184506224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D0FB6-B7C3-4C98-ADC8-F71B3CB9F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A7F6BA-4744-461D-B36B-5269EFA65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C2EC1-6ACB-4BB4-87B6-52FD28562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C83BB-FDAF-4630-BD68-E6729536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4E9EB1-FFB5-4AEC-B0B9-E5000229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123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3C033-74F0-4A55-9FEB-D5C1B2415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E1613B-0A2B-451C-881B-93F63341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A50DF-6A07-4C16-9092-32AC0568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45C2E-DD9F-4840-A538-EDD748E9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EA12D3-C61F-4A5B-B368-20600B36D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1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E6495-4CDF-4A2E-80E7-E1303692C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A6363A-02F2-4DDC-9B3D-64BC4802A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A1F6E-3C94-4424-B50D-752874D1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47E7E9-F202-4F0C-B55E-89A4073C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5974F-3642-42C8-839F-9C4FE5E0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3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410B5-98AE-4CDD-AF7A-E30BAF9B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186658-D44E-4742-B99A-D3B75BCF9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368CB-83F3-4A76-89A1-BB3F5DD3B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16494-5242-4249-B413-78DDF2D0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597E9-D094-4FC9-B9C0-FDF90A99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8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F66E-F92E-4BB9-8624-133A698F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80934F-7615-42B9-8597-2FE4D706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0E7DB2-8EDA-451F-9C77-861669F18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48C95-B91D-409A-A093-498DCBE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39116-8871-4E07-9702-70B4A421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078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24578-4E4B-431D-B421-B42FF2BD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CE3885-BCAE-4B7D-AF64-DC2EF06D4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B8B47D-0740-415A-B3D0-AF9D6187C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54860E-D440-4217-B518-A23F3CC4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C4BF5-4ADD-4E1B-A59E-BE665E96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EED1D-B425-42FB-969C-E9A3CA92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050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3611EF-5D83-4093-952B-2954ED11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D6FF9B-EEEA-46F6-B8F4-C643C95F7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957FD4-39C9-4D29-8939-C53C4A426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41FECE-6C72-4004-AF51-D0A354081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1AB6BD-FD62-4480-9218-BBACE4589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48E1CEB-C9BD-48BD-931A-73D106FD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65C579-971A-4375-BF21-F792155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A7101C-D176-4D08-AA73-34F3B499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20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BFB36-615D-4BA0-9678-2BBBEA31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097113-3DBC-4BE6-8270-949EE26C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529213-278F-4E26-AF5E-CC50126E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85A283-E9A7-4CA8-9342-A858D29D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74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F05D4D8-C83F-41F2-80A2-85FD1C67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AF3E1E-CCF5-4AF4-8C76-0FD0F326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F4072E-CC0F-42C5-8957-1435006A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10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31C4E-B007-4BA6-B4B4-438F5B63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D5AA4F-D507-4451-8B8D-725F33F6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F03FAF-9C3D-48DB-A57A-A90A6C98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5327A0-F3B9-4AB8-9B68-1BFAC263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26DD35-9093-49D6-BCF4-8C70682F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C0DB8-770C-4375-824B-BB71AA6A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39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5A758-C121-46EB-8671-B1DEA0420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1E2A69-BD04-4A56-9354-B722FBD53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F9DEDD-477E-41F3-922D-99679BA4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A6C7AF-3E1E-4F9D-BE98-2A6033F5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93DFF-8824-429F-96DF-47F5F1ED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995A04-0A35-468B-9F4E-2060D15B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029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7EA92-22B7-46CB-9066-D0706C57A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D6325-BE72-44B9-903B-24C08631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23DF14-E21E-4ADE-A325-A0C4132F8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5E7F-D5E7-453C-8800-2480BE876A77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601C61-A87E-4E9C-9C9A-B423BE214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EA6BD6-03FE-44C8-AD4B-944DCFE20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E883B-5F34-4EB8-BC8A-FAA22972D40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2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7D729C3F-9256-41E0-A865-9C6EF9B8CCB5}"/>
              </a:ext>
            </a:extLst>
          </p:cNvPr>
          <p:cNvSpPr txBox="1"/>
          <p:nvPr/>
        </p:nvSpPr>
        <p:spPr>
          <a:xfrm>
            <a:off x="4597400" y="615518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1. Saludar al usuario</a:t>
            </a: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346539-88ED-405A-A4F7-44C39501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49"/>
          <a:stretch/>
        </p:blipFill>
        <p:spPr>
          <a:xfrm>
            <a:off x="2587016" y="1183604"/>
            <a:ext cx="6794280" cy="517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2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D471FA4-108C-0E51-0AD2-13043AF3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930" y="1494024"/>
            <a:ext cx="5905644" cy="4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68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10B913-76A5-9AAF-F8AA-DA286731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16" y="1485899"/>
            <a:ext cx="5728167" cy="461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0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8075547-259E-5C6B-3650-650152E91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62" y="1362636"/>
            <a:ext cx="3793191" cy="51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39C5731-EEED-94CB-7108-7DE3F165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664" y="1500467"/>
            <a:ext cx="3464671" cy="50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9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3CF20F-261E-4980-EFC7-9546A11A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489" y="1331818"/>
            <a:ext cx="3471186" cy="504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47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AC36471-D5FE-5792-8270-C2B50249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116" y="1235051"/>
            <a:ext cx="6841837" cy="50074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1020EFE-4A2D-8CAB-C884-246A356073C1}"/>
              </a:ext>
            </a:extLst>
          </p:cNvPr>
          <p:cNvSpPr txBox="1"/>
          <p:nvPr/>
        </p:nvSpPr>
        <p:spPr>
          <a:xfrm>
            <a:off x="4124199" y="615518"/>
            <a:ext cx="38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16. El mayor de tres números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33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598BCA-B0F5-CC8E-0A1A-9E866B33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8" y="1182979"/>
            <a:ext cx="6369323" cy="505950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54C67D3-97A8-46F7-DB6C-169A19549A98}"/>
              </a:ext>
            </a:extLst>
          </p:cNvPr>
          <p:cNvSpPr txBox="1"/>
          <p:nvPr/>
        </p:nvSpPr>
        <p:spPr>
          <a:xfrm>
            <a:off x="3737498" y="615518"/>
            <a:ext cx="465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17. Promedio de tres calificaciones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2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573A90B-FDA8-2951-C0A8-80445E4B2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25" y="1218562"/>
            <a:ext cx="6564739" cy="49418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3FD3258-AFAD-0097-8B5A-4DDDD7269DDA}"/>
              </a:ext>
            </a:extLst>
          </p:cNvPr>
          <p:cNvSpPr txBox="1"/>
          <p:nvPr/>
        </p:nvSpPr>
        <p:spPr>
          <a:xfrm>
            <a:off x="4316445" y="615518"/>
            <a:ext cx="34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18. De Kilómetros a Millas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54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0BA6D71-58B8-709B-C4DE-66570196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6" y="1656098"/>
            <a:ext cx="8929197" cy="420544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688C57-53B8-D5F5-0DB9-F69FC820B9DD}"/>
              </a:ext>
            </a:extLst>
          </p:cNvPr>
          <p:cNvSpPr txBox="1"/>
          <p:nvPr/>
        </p:nvSpPr>
        <p:spPr>
          <a:xfrm>
            <a:off x="4848645" y="615518"/>
            <a:ext cx="24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19. Número primo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99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B14787-2846-302E-8292-C58E29A3F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1" y="1679762"/>
            <a:ext cx="10612143" cy="43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8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CE35AE3-0674-485A-8720-2826680429D9}"/>
              </a:ext>
            </a:extLst>
          </p:cNvPr>
          <p:cNvSpPr txBox="1"/>
          <p:nvPr/>
        </p:nvSpPr>
        <p:spPr>
          <a:xfrm>
            <a:off x="4597400" y="615518"/>
            <a:ext cx="2934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2. Saber si un número</a:t>
            </a:r>
            <a:br>
              <a:rPr lang="es-ES" dirty="0">
                <a:latin typeface="Arial Black" panose="020B0A04020102020204" pitchFamily="34" charset="0"/>
              </a:rPr>
            </a:br>
            <a:r>
              <a:rPr lang="es-ES" dirty="0">
                <a:latin typeface="Arial Black" panose="020B0A04020102020204" pitchFamily="34" charset="0"/>
              </a:rPr>
              <a:t> es par</a:t>
            </a: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86E3827-55BC-4A19-B03B-0C2FC002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10" y="1420756"/>
            <a:ext cx="5770580" cy="490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11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D88890-733F-ED7E-7553-4B93D47C0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31" y="1358152"/>
            <a:ext cx="4195972" cy="486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8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3622025-1D3A-A4F2-593E-B6C7B8D8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05" y="494459"/>
            <a:ext cx="3999998" cy="371568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E097E6-D556-3221-00CE-692FCE4D5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56" y="4210143"/>
            <a:ext cx="5982709" cy="247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89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1BD4ACC-479B-AFC2-E8EA-C59E6358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98" y="1530723"/>
            <a:ext cx="5429250" cy="451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68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A0392F-845E-EE28-DDA3-B5EDEDD9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90" y="1266883"/>
            <a:ext cx="9167373" cy="43242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4410E9D-C368-4146-E937-34BEA17802FB}"/>
              </a:ext>
            </a:extLst>
          </p:cNvPr>
          <p:cNvSpPr txBox="1"/>
          <p:nvPr/>
        </p:nvSpPr>
        <p:spPr>
          <a:xfrm>
            <a:off x="2963654" y="615518"/>
            <a:ext cx="620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25. Contar cuantos números son mayores a 100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55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6036B4-E440-3D1D-0699-2117DAA6F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677" y="1324535"/>
            <a:ext cx="703326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038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17999A-9B89-8BFE-07EB-FE4379EA1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22" y="1415022"/>
            <a:ext cx="5691782" cy="4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D3475C6-F722-C596-9D1C-B107C106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652" y="1414181"/>
            <a:ext cx="6846797" cy="45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8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017A8D6-0ED2-2C39-6F51-7DC0837C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01" y="1597398"/>
            <a:ext cx="9681598" cy="46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0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CA1EC40-B6BD-4253-ABFE-6F88F6B3B91F}"/>
              </a:ext>
            </a:extLst>
          </p:cNvPr>
          <p:cNvSpPr txBox="1"/>
          <p:nvPr/>
        </p:nvSpPr>
        <p:spPr>
          <a:xfrm>
            <a:off x="4101470" y="615518"/>
            <a:ext cx="392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3. Conversión de temperatura</a:t>
            </a: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29D49F-A4B5-4183-9230-E4F85A3DF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801" y="1249003"/>
            <a:ext cx="6356397" cy="516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7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66CCD38-43F0-49A1-8216-C16027D7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152" y="1204042"/>
            <a:ext cx="3509827" cy="51798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18291BA-5694-4329-8269-9DE82D4A1C9E}"/>
              </a:ext>
            </a:extLst>
          </p:cNvPr>
          <p:cNvSpPr txBox="1"/>
          <p:nvPr/>
        </p:nvSpPr>
        <p:spPr>
          <a:xfrm>
            <a:off x="4534414" y="615518"/>
            <a:ext cx="3060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4. Área de un triangulo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B328AED-753D-4C72-98B0-069294B4E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5" y="1100324"/>
            <a:ext cx="8540977" cy="53390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ABDAC1-C0E5-4414-93B2-69F5198B9874}"/>
              </a:ext>
            </a:extLst>
          </p:cNvPr>
          <p:cNvSpPr txBox="1"/>
          <p:nvPr/>
        </p:nvSpPr>
        <p:spPr>
          <a:xfrm>
            <a:off x="5036414" y="61551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5. Año bisiesto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267ED3-DD72-4C3D-9E49-01AB4540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90" y="1491831"/>
            <a:ext cx="6917820" cy="40991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A37ABF4-E99D-4C56-B6D0-E1840A4C0784}"/>
              </a:ext>
            </a:extLst>
          </p:cNvPr>
          <p:cNvSpPr txBox="1"/>
          <p:nvPr/>
        </p:nvSpPr>
        <p:spPr>
          <a:xfrm>
            <a:off x="4566482" y="615518"/>
            <a:ext cx="299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6. Número par o impar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9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E77BB0-D707-461B-AFE3-8FF691F31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1194006"/>
            <a:ext cx="7449590" cy="46393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8452EC-2FAD-4928-9106-E95AB8304C65}"/>
              </a:ext>
            </a:extLst>
          </p:cNvPr>
          <p:cNvSpPr txBox="1"/>
          <p:nvPr/>
        </p:nvSpPr>
        <p:spPr>
          <a:xfrm>
            <a:off x="4897346" y="615518"/>
            <a:ext cx="233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7. Mayor de edad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72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4741FD5-3251-4E72-9D58-61B8561C27DD}"/>
              </a:ext>
            </a:extLst>
          </p:cNvPr>
          <p:cNvSpPr txBox="1"/>
          <p:nvPr/>
        </p:nvSpPr>
        <p:spPr>
          <a:xfrm>
            <a:off x="4352908" y="615518"/>
            <a:ext cx="3424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8. Comparar dos números</a:t>
            </a: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821E71-D309-4919-BECF-78BCB85E1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338" y="1075265"/>
            <a:ext cx="5817886" cy="500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0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9F7C769-B65A-4921-B93E-2CCBDE20A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94" y="1281667"/>
            <a:ext cx="5750561" cy="47921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A8B868F-845A-4594-85B6-89292B7D81F7}"/>
              </a:ext>
            </a:extLst>
          </p:cNvPr>
          <p:cNvSpPr txBox="1"/>
          <p:nvPr/>
        </p:nvSpPr>
        <p:spPr>
          <a:xfrm>
            <a:off x="4090660" y="615518"/>
            <a:ext cx="3948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9. Número positivo o negativo</a:t>
            </a:r>
            <a:endParaRPr lang="es-CO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28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84</Words>
  <Application>Microsoft Office PowerPoint</Application>
  <PresentationFormat>Panorámica</PresentationFormat>
  <Paragraphs>14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Laboratorio</dc:creator>
  <cp:lastModifiedBy>Ricardo Neira</cp:lastModifiedBy>
  <cp:revision>19</cp:revision>
  <dcterms:created xsi:type="dcterms:W3CDTF">2025-02-19T16:28:26Z</dcterms:created>
  <dcterms:modified xsi:type="dcterms:W3CDTF">2025-03-11T17:17:52Z</dcterms:modified>
</cp:coreProperties>
</file>