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3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7295-0E4C-4FF2-8EA4-0689EBFCF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648" y="1214438"/>
            <a:ext cx="8791575" cy="2387600"/>
          </a:xfrm>
        </p:spPr>
        <p:txBody>
          <a:bodyPr/>
          <a:lstStyle/>
          <a:p>
            <a:r>
              <a:rPr lang="en-US" dirty="0"/>
              <a:t>Meetup and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30D7B-C289-4019-94A2-95C9838E6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 we learn the deepest, darkest secrets of Meetup by looking at the data?</a:t>
            </a:r>
          </a:p>
        </p:txBody>
      </p:sp>
    </p:spTree>
    <p:extLst>
      <p:ext uri="{BB962C8B-B14F-4D97-AF65-F5344CB8AC3E}">
        <p14:creationId xmlns:p14="http://schemas.microsoft.com/office/powerpoint/2010/main" val="260010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data tell us about participation?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7E68-92FB-4227-ADD0-0B586D982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average, in the Cleveland area, each meetup member subscribes to 6.6 groups.</a:t>
            </a:r>
          </a:p>
          <a:p>
            <a:r>
              <a:rPr lang="en-US" dirty="0"/>
              <a:t>Of the top 200 groups, the groups with the largest membership : Cleveland 20, 30 Club with 8,404 members</a:t>
            </a:r>
          </a:p>
          <a:p>
            <a:r>
              <a:rPr lang="en-US" dirty="0"/>
              <a:t>Smallest group in our data set was 19 members- Broken Trail Adventures, </a:t>
            </a:r>
          </a:p>
        </p:txBody>
      </p:sp>
    </p:spTree>
    <p:extLst>
      <p:ext uri="{BB962C8B-B14F-4D97-AF65-F5344CB8AC3E}">
        <p14:creationId xmlns:p14="http://schemas.microsoft.com/office/powerpoint/2010/main" val="377753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why do people use meetup?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7E68-92FB-4227-ADD0-0B586D982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hypothesis was that people primarily use Meetup to meet other people- </a:t>
            </a:r>
            <a:r>
              <a:rPr lang="en-US" dirty="0" err="1"/>
              <a:t>ie</a:t>
            </a:r>
            <a:r>
              <a:rPr lang="en-US" dirty="0"/>
              <a:t> socializing.  We also believed that professional networking and technology were also quite popular.</a:t>
            </a:r>
          </a:p>
          <a:p>
            <a:r>
              <a:rPr lang="en-US" dirty="0"/>
              <a:t>The data supported our hypothesis- socializing was18.52% of group categories.  Outdoor &amp; Adventure was second at 16.02%  </a:t>
            </a:r>
          </a:p>
        </p:txBody>
      </p:sp>
    </p:spTree>
    <p:extLst>
      <p:ext uri="{BB962C8B-B14F-4D97-AF65-F5344CB8AC3E}">
        <p14:creationId xmlns:p14="http://schemas.microsoft.com/office/powerpoint/2010/main" val="306305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what else did you learn about meetup?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7E68-92FB-4227-ADD0-0B586D982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assumed there was a relationship between age of group (how long a group has existed) and its number of members.  This would tell us about the life cycle of groups.  </a:t>
            </a:r>
          </a:p>
          <a:p>
            <a:r>
              <a:rPr lang="en-US" dirty="0"/>
              <a:t>We expected to see older groups having more members </a:t>
            </a:r>
          </a:p>
        </p:txBody>
      </p:sp>
    </p:spTree>
    <p:extLst>
      <p:ext uri="{BB962C8B-B14F-4D97-AF65-F5344CB8AC3E}">
        <p14:creationId xmlns:p14="http://schemas.microsoft.com/office/powerpoint/2010/main" val="291985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all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7E68-92FB-4227-ADD0-0B586D982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the robust Meetup API, we expected to find the answers to our many questions. </a:t>
            </a:r>
          </a:p>
          <a:p>
            <a:r>
              <a:rPr lang="en-US" dirty="0"/>
              <a:t>Overall, while the results confirmed our hypothesis- that is, people use Meetup for primarily social reasons.  However, the data proved much more nuanced.  While socializing was the leading category of group, it was only about 18% of total groups.  The top four categories (outdoor adventure, business networking and tech) only made up 54% of total categories.   This suggests that while socializing is a main reason why people go to Meetup groups, it is by far not the only one.  </a:t>
            </a:r>
          </a:p>
          <a:p>
            <a:r>
              <a:rPr lang="en-US" dirty="0"/>
              <a:t>For some items, the data was either inconclusive or was not readily available.  Our original question set addressed questions of </a:t>
            </a:r>
            <a:r>
              <a:rPr lang="en-US" dirty="0" err="1"/>
              <a:t>evngaement</a:t>
            </a:r>
            <a:r>
              <a:rPr lang="en-US" dirty="0"/>
              <a:t> (RSVP’s vs. actual headcount) that proved too difficult to obtain and we were unable to determine</a:t>
            </a:r>
          </a:p>
        </p:txBody>
      </p:sp>
    </p:spTree>
    <p:extLst>
      <p:ext uri="{BB962C8B-B14F-4D97-AF65-F5344CB8AC3E}">
        <p14:creationId xmlns:p14="http://schemas.microsoft.com/office/powerpoint/2010/main" val="386187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meetup all about anyway?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7E68-92FB-4227-ADD0-0B586D982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people use Meetup?  Our hypothesis was that people use Meetup primarily to meet and socialize with other people.  This proved to be true</a:t>
            </a:r>
          </a:p>
          <a:p>
            <a:r>
              <a:rPr lang="en-US" dirty="0"/>
              <a:t>What are the most popular Meetup groups in Northeast Ohio?  What parts of town have the most groups and active members?</a:t>
            </a:r>
          </a:p>
          <a:p>
            <a:r>
              <a:rPr lang="en-US" dirty="0"/>
              <a:t>Per capita, which city has the most engagement?</a:t>
            </a:r>
          </a:p>
          <a:p>
            <a:r>
              <a:rPr lang="en-US" dirty="0"/>
              <a:t>What types of activities are most popular (our hypothesis was that Hou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0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parts of our region are most active?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7E68-92FB-4227-ADD0-0B586D982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most popular Meetup groups in Northeast Ohio?  What parts of town have the most groups and active members?</a:t>
            </a:r>
          </a:p>
          <a:p>
            <a:r>
              <a:rPr lang="en-US" dirty="0"/>
              <a:t>Per capita, which city has the most engagement?</a:t>
            </a:r>
          </a:p>
          <a:p>
            <a:r>
              <a:rPr lang="en-US" dirty="0"/>
              <a:t>What types of activities are most popular (our hypothesis was that Hou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0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activity are most popular?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7E68-92FB-4227-ADD0-0B586D982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people go to Meetup events to meet other people (duh) , it logically follows that the most popular types of meeting would be purely social, i.e.- Happy Hours,  and age group specific social and networking events.  But does the data bear this out?</a:t>
            </a:r>
          </a:p>
          <a:p>
            <a:r>
              <a:rPr lang="en-US" dirty="0"/>
              <a:t>   What types of activities are most popular (our hypothesis was that Hou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3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guys find the data anyway?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7E68-92FB-4227-ADD0-0B586D982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Meetup has an API (Application Programming Interface) and offers free API keys.  Further, there is robust documentation and online developer community that led us in the right direction.</a:t>
            </a:r>
          </a:p>
          <a:p>
            <a:r>
              <a:rPr lang="en-US" dirty="0"/>
              <a:t>We first looked at Meetup dashboard to get an idea of the data items that were available.  </a:t>
            </a:r>
          </a:p>
          <a:p>
            <a:r>
              <a:rPr lang="en-US" dirty="0"/>
              <a:t>We were also able to use the console to run practice queries and determine which data sets were available and </a:t>
            </a:r>
            <a:r>
              <a:rPr lang="en-US" dirty="0" err="1"/>
              <a:t>whwat</a:t>
            </a:r>
            <a:r>
              <a:rPr lang="en-US" dirty="0"/>
              <a:t> the </a:t>
            </a:r>
            <a:r>
              <a:rPr lang="en-US" dirty="0" err="1"/>
              <a:t>uery</a:t>
            </a:r>
            <a:r>
              <a:rPr lang="en-US" dirty="0"/>
              <a:t> URL should be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2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guys find the data anyway? (</a:t>
            </a:r>
            <a:r>
              <a:rPr lang="en-US" dirty="0" err="1"/>
              <a:t>contd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7E68-92FB-4227-ADD0-0B586D982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pulled data by longitude and latitude find out number of users, groups and categories.  We then did value counts to determine the percentages and graphed the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9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guys Clean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7E68-92FB-4227-ADD0-0B586D982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most part, our data was pretty clean, the result of Meetup’s robust developer interface.  We were able to use modules within the API’s such as </a:t>
            </a:r>
          </a:p>
          <a:p>
            <a:r>
              <a:rPr lang="en-US" dirty="0"/>
              <a:t>Where needed we dropped rows or columns that were blank or not pertinent to our analysis</a:t>
            </a:r>
          </a:p>
          <a:p>
            <a:r>
              <a:rPr lang="en-US" dirty="0"/>
              <a:t>Responses came back as a JSON object containing numerous levels and data items.  We </a:t>
            </a:r>
          </a:p>
        </p:txBody>
      </p:sp>
    </p:spTree>
    <p:extLst>
      <p:ext uri="{BB962C8B-B14F-4D97-AF65-F5344CB8AC3E}">
        <p14:creationId xmlns:p14="http://schemas.microsoft.com/office/powerpoint/2010/main" val="61546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guys Clean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7E68-92FB-4227-ADD0-0B586D982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most part, our data was pretty clean, the result of Meetup’s robust developer interface.  We were able to use modules within the API’s such as </a:t>
            </a:r>
          </a:p>
          <a:p>
            <a:r>
              <a:rPr lang="en-US" dirty="0"/>
              <a:t>Where needed we dropped rows or columns that were blank or not pertinent to our analysis</a:t>
            </a:r>
          </a:p>
          <a:p>
            <a:r>
              <a:rPr lang="en-US" dirty="0"/>
              <a:t>Responses came back as a JSON object containing numerous levels and data items.  We </a:t>
            </a:r>
          </a:p>
        </p:txBody>
      </p:sp>
    </p:spTree>
    <p:extLst>
      <p:ext uri="{BB962C8B-B14F-4D97-AF65-F5344CB8AC3E}">
        <p14:creationId xmlns:p14="http://schemas.microsoft.com/office/powerpoint/2010/main" val="404354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75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Which cities are the most active?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32E1B3-43BE-4E4E-A023-B8B907989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Cleveland was by far the greatest participation, with over 14,000 users.  This was almost 3x the next highest amount 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3CF101-DB90-4417-ADF4-3C19D27A22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35" r="30093"/>
          <a:stretch/>
        </p:blipFill>
        <p:spPr>
          <a:xfrm>
            <a:off x="5948361" y="935883"/>
            <a:ext cx="5627731" cy="495053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719393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854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Meetup and you</vt:lpstr>
      <vt:lpstr>What is meetup all about anyway? </vt:lpstr>
      <vt:lpstr>What parts of our region are most active? </vt:lpstr>
      <vt:lpstr>What types of activity are most popular? </vt:lpstr>
      <vt:lpstr>How did you guys find the data anyway? </vt:lpstr>
      <vt:lpstr>How did you guys find the data anyway? (contd) </vt:lpstr>
      <vt:lpstr>How did you guys Clean The data?</vt:lpstr>
      <vt:lpstr>How did you guys Clean The data?</vt:lpstr>
      <vt:lpstr>Which cities are the most active? </vt:lpstr>
      <vt:lpstr>What does the data tell us about participation?</vt:lpstr>
      <vt:lpstr>So… why do people use meetup?</vt:lpstr>
      <vt:lpstr>So… what else did you learn about meetup?</vt:lpstr>
      <vt:lpstr>What does it all mean?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Meetup and you</dc:title>
  <dc:creator>Richard Marshall</dc:creator>
  <cp:lastModifiedBy>Richard Marshall</cp:lastModifiedBy>
  <cp:revision>8</cp:revision>
  <dcterms:created xsi:type="dcterms:W3CDTF">2018-09-13T23:55:18Z</dcterms:created>
  <dcterms:modified xsi:type="dcterms:W3CDTF">2018-09-15T16:08:08Z</dcterms:modified>
</cp:coreProperties>
</file>