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F0-D6E9-4129-AAE3-7C74D7C405F6}" type="datetimeFigureOut">
              <a:rPr lang="en-US" smtClean="0"/>
              <a:t>5/12/2010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10E0-6D03-4B99-A5D6-E2BC491F03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F0-D6E9-4129-AAE3-7C74D7C405F6}" type="datetimeFigureOut">
              <a:rPr lang="en-US" smtClean="0"/>
              <a:t>5/12/2010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10E0-6D03-4B99-A5D6-E2BC491F03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F0-D6E9-4129-AAE3-7C74D7C405F6}" type="datetimeFigureOut">
              <a:rPr lang="en-US" smtClean="0"/>
              <a:t>5/12/2010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10E0-6D03-4B99-A5D6-E2BC491F03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F0-D6E9-4129-AAE3-7C74D7C405F6}" type="datetimeFigureOut">
              <a:rPr lang="en-US" smtClean="0"/>
              <a:t>5/12/2010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10E0-6D03-4B99-A5D6-E2BC491F03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F0-D6E9-4129-AAE3-7C74D7C405F6}" type="datetimeFigureOut">
              <a:rPr lang="en-US" smtClean="0"/>
              <a:t>5/12/2010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10E0-6D03-4B99-A5D6-E2BC491F03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F0-D6E9-4129-AAE3-7C74D7C405F6}" type="datetimeFigureOut">
              <a:rPr lang="en-US" smtClean="0"/>
              <a:t>5/12/2010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10E0-6D03-4B99-A5D6-E2BC491F03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F0-D6E9-4129-AAE3-7C74D7C405F6}" type="datetimeFigureOut">
              <a:rPr lang="en-US" smtClean="0"/>
              <a:t>5/12/2010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10E0-6D03-4B99-A5D6-E2BC491F03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F0-D6E9-4129-AAE3-7C74D7C405F6}" type="datetimeFigureOut">
              <a:rPr lang="en-US" smtClean="0"/>
              <a:t>5/12/2010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10E0-6D03-4B99-A5D6-E2BC491F03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F0-D6E9-4129-AAE3-7C74D7C405F6}" type="datetimeFigureOut">
              <a:rPr lang="en-US" smtClean="0"/>
              <a:t>5/12/2010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10E0-6D03-4B99-A5D6-E2BC491F03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F0-D6E9-4129-AAE3-7C74D7C405F6}" type="datetimeFigureOut">
              <a:rPr lang="en-US" smtClean="0"/>
              <a:t>5/12/2010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10E0-6D03-4B99-A5D6-E2BC491F03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DF0-D6E9-4129-AAE3-7C74D7C405F6}" type="datetimeFigureOut">
              <a:rPr lang="en-US" smtClean="0"/>
              <a:t>5/12/2010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10E0-6D03-4B99-A5D6-E2BC491F03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33DF0-D6E9-4129-AAE3-7C74D7C405F6}" type="datetimeFigureOut">
              <a:rPr lang="en-US" smtClean="0"/>
              <a:t>5/12/2010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A10E0-6D03-4B99-A5D6-E2BC491F03AD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irene.ramos@unilabor.com.mx" TargetMode="External"/><Relationship Id="rId7" Type="http://schemas.openxmlformats.org/officeDocument/2006/relationships/hyperlink" Target="mailto:karla.arteaga@unilabor.com.mx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recursos.humanos@unilabor.com.mx" TargetMode="External"/><Relationship Id="rId5" Type="http://schemas.openxmlformats.org/officeDocument/2006/relationships/hyperlink" Target="mailto:desarrollo.org@unilabor.com.mx" TargetMode="External"/><Relationship Id="rId4" Type="http://schemas.openxmlformats.org/officeDocument/2006/relationships/hyperlink" Target="mailto:contacto@unilabor.com.m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Marcador de contenido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98909"/>
            <a:ext cx="9144000" cy="7056909"/>
          </a:xfrm>
          <a:prstGeom prst="rect">
            <a:avLst/>
          </a:prstGeom>
        </p:spPr>
      </p:pic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1500166" y="0"/>
            <a:ext cx="7058020" cy="785794"/>
          </a:xfrm>
        </p:spPr>
        <p:txBody>
          <a:bodyPr/>
          <a:lstStyle/>
          <a:p>
            <a:r>
              <a:rPr lang="es-MX" dirty="0" smtClean="0"/>
              <a:t>Organigrama Estructural 2010</a:t>
            </a:r>
            <a:endParaRPr lang="es-MX" dirty="0"/>
          </a:p>
        </p:txBody>
      </p:sp>
      <p:pic>
        <p:nvPicPr>
          <p:cNvPr id="8" name="7 Imagen"/>
          <p:cNvPicPr/>
          <p:nvPr/>
        </p:nvPicPr>
        <p:blipFill>
          <a:blip r:embed="rId3" cstate="print"/>
          <a:srcRect l="14939" t="23573" r="16229" b="9024"/>
          <a:stretch>
            <a:fillRect/>
          </a:stretch>
        </p:blipFill>
        <p:spPr bwMode="auto">
          <a:xfrm>
            <a:off x="1714480" y="959274"/>
            <a:ext cx="6898096" cy="4939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3 Marcador de contenido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98909"/>
            <a:ext cx="9144000" cy="7056909"/>
          </a:xfrm>
          <a:prstGeom prst="rect">
            <a:avLst/>
          </a:prstGeom>
        </p:spPr>
      </p:pic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1214414" y="0"/>
            <a:ext cx="7772400" cy="928693"/>
          </a:xfrm>
        </p:spPr>
        <p:txBody>
          <a:bodyPr/>
          <a:lstStyle/>
          <a:p>
            <a:r>
              <a:rPr lang="es-MX" dirty="0" smtClean="0"/>
              <a:t>Cargos en Puesto</a:t>
            </a:r>
            <a:endParaRPr lang="es-MX" dirty="0"/>
          </a:p>
        </p:txBody>
      </p:sp>
      <p:pic>
        <p:nvPicPr>
          <p:cNvPr id="8" name="7 Imagen"/>
          <p:cNvPicPr/>
          <p:nvPr/>
        </p:nvPicPr>
        <p:blipFill>
          <a:blip r:embed="rId3" cstate="print"/>
          <a:srcRect l="14858" t="23993" r="17000" b="9060"/>
          <a:stretch>
            <a:fillRect/>
          </a:stretch>
        </p:blipFill>
        <p:spPr bwMode="auto">
          <a:xfrm>
            <a:off x="1785918" y="1071546"/>
            <a:ext cx="6881534" cy="488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3 Marcador de contenido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98909"/>
            <a:ext cx="9144000" cy="7056909"/>
          </a:xfrm>
          <a:prstGeom prst="rect">
            <a:avLst/>
          </a:prstGeom>
        </p:spPr>
      </p:pic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500166" y="714357"/>
          <a:ext cx="6929486" cy="4643468"/>
        </p:xfrm>
        <a:graphic>
          <a:graphicData uri="http://schemas.openxmlformats.org/drawingml/2006/table">
            <a:tbl>
              <a:tblPr/>
              <a:tblGrid>
                <a:gridCol w="1038037"/>
                <a:gridCol w="1071299"/>
                <a:gridCol w="1724056"/>
                <a:gridCol w="1189099"/>
                <a:gridCol w="1906995"/>
              </a:tblGrid>
              <a:tr h="1857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Nombre: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Consultor 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Puesto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Cargo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Email Institucional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Lic. María Irene Ramos Ayala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Planeación Estratégica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Dirección General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Directora General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direccion.general</a:t>
                      </a:r>
                      <a:r>
                        <a:rPr lang="es-MX" sz="900" b="1" u="none" strike="noStrik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  <a:hlinkClick r:id="rId3"/>
                        </a:rPr>
                        <a:t>@unilabor.com.mx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 u="none" strike="noStrik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  <a:hlinkClick r:id="rId4"/>
                        </a:rPr>
                        <a:t>contacto@unilabor.com.mx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2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Lic. Beatriz Preciado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Piscología Organizacional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Dirección de Desarrollo Organizacional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Directora en Desarrollo Organizacional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 u="none" strike="noStrik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  <a:hlinkClick r:id="rId5"/>
                        </a:rPr>
                        <a:t>desarrollo.org@unilabor.com.mx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Lic. Elizabeth Preciado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Piscología Laboral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Dirección de Recursos Humanos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Directora de Recursos Humanos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 u="sng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  <a:hlinkClick r:id="rId6"/>
                        </a:rPr>
                        <a:t>recursos.humanos@unilabor.com.mx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bolsa.trabajo@unilabor.com.mx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2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Lic. Karla Arteaga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Gestión de Proyectos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Directora del departamento de Relaciones Públicas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Directora de Relaciones Publicas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relaciones.publicas</a:t>
                      </a:r>
                      <a:r>
                        <a:rPr lang="es-MX" sz="900" b="1" u="none" strike="noStrike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  <a:hlinkClick r:id="rId7"/>
                        </a:rPr>
                        <a:t>@unilabor.com.mx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2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Lic. Sandra García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Jurídico Laboral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Departamento de Asuntos Jurídicos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Directora de Asuntos Jurídicos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jurídico@unilabor.com.mx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Lic. Carlos Sáenz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Cultura Grafica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Departamento de Diseño y Cultura Grafica.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Director Diseño y Cultura  Grafica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diseño@unilabor.com.mx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2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Ing. Jorge Montaño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Tecnologías de la Información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Departamento de tecnologías de la Información</a:t>
                      </a:r>
                      <a:endParaRPr lang="en-US" sz="900" b="1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Coordinador TI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9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sistemas@unilabor.com.mx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828" marR="5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127</Words>
  <Application>Microsoft Office PowerPoint</Application>
  <PresentationFormat>Presentación en pantalla (4:3)</PresentationFormat>
  <Paragraphs>47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Organigrama Estructural 2010</vt:lpstr>
      <vt:lpstr>Cargos en Puesto</vt:lpstr>
      <vt:lpstr>Diapositiva 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Organigrama 2010</dc:title>
  <dc:creator>Enery</dc:creator>
  <cp:lastModifiedBy>Enery</cp:lastModifiedBy>
  <cp:revision>26</cp:revision>
  <dcterms:created xsi:type="dcterms:W3CDTF">2010-05-12T19:56:05Z</dcterms:created>
  <dcterms:modified xsi:type="dcterms:W3CDTF">2010-05-13T00:14:57Z</dcterms:modified>
</cp:coreProperties>
</file>