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4ACC-F495-4A5F-AFF1-AFBC0A1433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DFFF70-CDA3-4B4A-8984-E25A5A701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27CD08-0060-48FD-A654-07DF8A72C3F4}"/>
              </a:ext>
            </a:extLst>
          </p:cNvPr>
          <p:cNvSpPr>
            <a:spLocks noGrp="1"/>
          </p:cNvSpPr>
          <p:nvPr>
            <p:ph type="dt" sz="half" idx="10"/>
          </p:nvPr>
        </p:nvSpPr>
        <p:spPr/>
        <p:txBody>
          <a:bodyPr/>
          <a:lstStyle/>
          <a:p>
            <a:fld id="{A02BB2B5-FFD3-4191-8448-40B964AAE898}" type="datetimeFigureOut">
              <a:rPr lang="en-US" smtClean="0"/>
              <a:t>8/10/2018</a:t>
            </a:fld>
            <a:endParaRPr lang="en-US"/>
          </a:p>
        </p:txBody>
      </p:sp>
      <p:sp>
        <p:nvSpPr>
          <p:cNvPr id="5" name="Footer Placeholder 4">
            <a:extLst>
              <a:ext uri="{FF2B5EF4-FFF2-40B4-BE49-F238E27FC236}">
                <a16:creationId xmlns:a16="http://schemas.microsoft.com/office/drawing/2014/main" id="{BC472EE3-FF79-4BE8-A56B-774CDE0933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1E5EC-2D9E-49FA-9C63-A7234776EA73}"/>
              </a:ext>
            </a:extLst>
          </p:cNvPr>
          <p:cNvSpPr>
            <a:spLocks noGrp="1"/>
          </p:cNvSpPr>
          <p:nvPr>
            <p:ph type="sldNum" sz="quarter" idx="12"/>
          </p:nvPr>
        </p:nvSpPr>
        <p:spPr/>
        <p:txBody>
          <a:bodyPr/>
          <a:lstStyle/>
          <a:p>
            <a:fld id="{55044768-1623-482D-B280-9F9C3479D8D0}" type="slidenum">
              <a:rPr lang="en-US" smtClean="0"/>
              <a:t>‹#›</a:t>
            </a:fld>
            <a:endParaRPr lang="en-US"/>
          </a:p>
        </p:txBody>
      </p:sp>
    </p:spTree>
    <p:extLst>
      <p:ext uri="{BB962C8B-B14F-4D97-AF65-F5344CB8AC3E}">
        <p14:creationId xmlns:p14="http://schemas.microsoft.com/office/powerpoint/2010/main" val="416913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52D44-DFE4-4480-91D4-5F6E8EB8FD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6B7E18-A0B3-44DF-9E18-9171364EEE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15079-4257-41E5-B025-388A99E100E2}"/>
              </a:ext>
            </a:extLst>
          </p:cNvPr>
          <p:cNvSpPr>
            <a:spLocks noGrp="1"/>
          </p:cNvSpPr>
          <p:nvPr>
            <p:ph type="dt" sz="half" idx="10"/>
          </p:nvPr>
        </p:nvSpPr>
        <p:spPr/>
        <p:txBody>
          <a:bodyPr/>
          <a:lstStyle/>
          <a:p>
            <a:fld id="{A02BB2B5-FFD3-4191-8448-40B964AAE898}" type="datetimeFigureOut">
              <a:rPr lang="en-US" smtClean="0"/>
              <a:t>8/10/2018</a:t>
            </a:fld>
            <a:endParaRPr lang="en-US"/>
          </a:p>
        </p:txBody>
      </p:sp>
      <p:sp>
        <p:nvSpPr>
          <p:cNvPr id="5" name="Footer Placeholder 4">
            <a:extLst>
              <a:ext uri="{FF2B5EF4-FFF2-40B4-BE49-F238E27FC236}">
                <a16:creationId xmlns:a16="http://schemas.microsoft.com/office/drawing/2014/main" id="{21B4D6E6-4190-4707-8453-A6A0D4545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99DE7-8D12-4F26-AC26-934435A281A9}"/>
              </a:ext>
            </a:extLst>
          </p:cNvPr>
          <p:cNvSpPr>
            <a:spLocks noGrp="1"/>
          </p:cNvSpPr>
          <p:nvPr>
            <p:ph type="sldNum" sz="quarter" idx="12"/>
          </p:nvPr>
        </p:nvSpPr>
        <p:spPr/>
        <p:txBody>
          <a:bodyPr/>
          <a:lstStyle/>
          <a:p>
            <a:fld id="{55044768-1623-482D-B280-9F9C3479D8D0}" type="slidenum">
              <a:rPr lang="en-US" smtClean="0"/>
              <a:t>‹#›</a:t>
            </a:fld>
            <a:endParaRPr lang="en-US"/>
          </a:p>
        </p:txBody>
      </p:sp>
    </p:spTree>
    <p:extLst>
      <p:ext uri="{BB962C8B-B14F-4D97-AF65-F5344CB8AC3E}">
        <p14:creationId xmlns:p14="http://schemas.microsoft.com/office/powerpoint/2010/main" val="198710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53AEFA-6E5B-4996-8218-E78A45AFF7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8AAA65-A54C-4DA6-BED7-D31FBF56BD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A3E1F-1597-437C-AB04-F306B47EC251}"/>
              </a:ext>
            </a:extLst>
          </p:cNvPr>
          <p:cNvSpPr>
            <a:spLocks noGrp="1"/>
          </p:cNvSpPr>
          <p:nvPr>
            <p:ph type="dt" sz="half" idx="10"/>
          </p:nvPr>
        </p:nvSpPr>
        <p:spPr/>
        <p:txBody>
          <a:bodyPr/>
          <a:lstStyle/>
          <a:p>
            <a:fld id="{A02BB2B5-FFD3-4191-8448-40B964AAE898}" type="datetimeFigureOut">
              <a:rPr lang="en-US" smtClean="0"/>
              <a:t>8/10/2018</a:t>
            </a:fld>
            <a:endParaRPr lang="en-US"/>
          </a:p>
        </p:txBody>
      </p:sp>
      <p:sp>
        <p:nvSpPr>
          <p:cNvPr id="5" name="Footer Placeholder 4">
            <a:extLst>
              <a:ext uri="{FF2B5EF4-FFF2-40B4-BE49-F238E27FC236}">
                <a16:creationId xmlns:a16="http://schemas.microsoft.com/office/drawing/2014/main" id="{99E30FEA-9098-4277-8748-DB37D3348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82546-9403-410F-B936-A860A85A8447}"/>
              </a:ext>
            </a:extLst>
          </p:cNvPr>
          <p:cNvSpPr>
            <a:spLocks noGrp="1"/>
          </p:cNvSpPr>
          <p:nvPr>
            <p:ph type="sldNum" sz="quarter" idx="12"/>
          </p:nvPr>
        </p:nvSpPr>
        <p:spPr/>
        <p:txBody>
          <a:bodyPr/>
          <a:lstStyle/>
          <a:p>
            <a:fld id="{55044768-1623-482D-B280-9F9C3479D8D0}" type="slidenum">
              <a:rPr lang="en-US" smtClean="0"/>
              <a:t>‹#›</a:t>
            </a:fld>
            <a:endParaRPr lang="en-US"/>
          </a:p>
        </p:txBody>
      </p:sp>
    </p:spTree>
    <p:extLst>
      <p:ext uri="{BB962C8B-B14F-4D97-AF65-F5344CB8AC3E}">
        <p14:creationId xmlns:p14="http://schemas.microsoft.com/office/powerpoint/2010/main" val="4117283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C10FF-59B0-4D04-82B1-D4CACFBEDE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2A8FD-AEAC-409E-9B6B-6FB7839696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43716-C9EC-47C5-8016-61C71F0A8224}"/>
              </a:ext>
            </a:extLst>
          </p:cNvPr>
          <p:cNvSpPr>
            <a:spLocks noGrp="1"/>
          </p:cNvSpPr>
          <p:nvPr>
            <p:ph type="dt" sz="half" idx="10"/>
          </p:nvPr>
        </p:nvSpPr>
        <p:spPr/>
        <p:txBody>
          <a:bodyPr/>
          <a:lstStyle/>
          <a:p>
            <a:fld id="{A02BB2B5-FFD3-4191-8448-40B964AAE898}" type="datetimeFigureOut">
              <a:rPr lang="en-US" smtClean="0"/>
              <a:t>8/10/2018</a:t>
            </a:fld>
            <a:endParaRPr lang="en-US"/>
          </a:p>
        </p:txBody>
      </p:sp>
      <p:sp>
        <p:nvSpPr>
          <p:cNvPr id="5" name="Footer Placeholder 4">
            <a:extLst>
              <a:ext uri="{FF2B5EF4-FFF2-40B4-BE49-F238E27FC236}">
                <a16:creationId xmlns:a16="http://schemas.microsoft.com/office/drawing/2014/main" id="{4E09C5FB-E8F4-455E-A2F6-341D4C891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8DDCE-2B8E-4C3C-9801-1E65F5B7EDA4}"/>
              </a:ext>
            </a:extLst>
          </p:cNvPr>
          <p:cNvSpPr>
            <a:spLocks noGrp="1"/>
          </p:cNvSpPr>
          <p:nvPr>
            <p:ph type="sldNum" sz="quarter" idx="12"/>
          </p:nvPr>
        </p:nvSpPr>
        <p:spPr/>
        <p:txBody>
          <a:bodyPr/>
          <a:lstStyle/>
          <a:p>
            <a:fld id="{55044768-1623-482D-B280-9F9C3479D8D0}" type="slidenum">
              <a:rPr lang="en-US" smtClean="0"/>
              <a:t>‹#›</a:t>
            </a:fld>
            <a:endParaRPr lang="en-US"/>
          </a:p>
        </p:txBody>
      </p:sp>
    </p:spTree>
    <p:extLst>
      <p:ext uri="{BB962C8B-B14F-4D97-AF65-F5344CB8AC3E}">
        <p14:creationId xmlns:p14="http://schemas.microsoft.com/office/powerpoint/2010/main" val="36931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DE11-F482-47C0-9BC0-5187DC68FD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44135F-DF83-43FA-80F8-E90D5A317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8D5D5F-C88C-4840-BAD2-BE431FBD1AC7}"/>
              </a:ext>
            </a:extLst>
          </p:cNvPr>
          <p:cNvSpPr>
            <a:spLocks noGrp="1"/>
          </p:cNvSpPr>
          <p:nvPr>
            <p:ph type="dt" sz="half" idx="10"/>
          </p:nvPr>
        </p:nvSpPr>
        <p:spPr/>
        <p:txBody>
          <a:bodyPr/>
          <a:lstStyle/>
          <a:p>
            <a:fld id="{A02BB2B5-FFD3-4191-8448-40B964AAE898}" type="datetimeFigureOut">
              <a:rPr lang="en-US" smtClean="0"/>
              <a:t>8/10/2018</a:t>
            </a:fld>
            <a:endParaRPr lang="en-US"/>
          </a:p>
        </p:txBody>
      </p:sp>
      <p:sp>
        <p:nvSpPr>
          <p:cNvPr id="5" name="Footer Placeholder 4">
            <a:extLst>
              <a:ext uri="{FF2B5EF4-FFF2-40B4-BE49-F238E27FC236}">
                <a16:creationId xmlns:a16="http://schemas.microsoft.com/office/drawing/2014/main" id="{DD37B02C-E8BD-4527-B78A-0ED4D80B7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43DC1-6EFF-4B92-8396-BABB0AE7BAAD}"/>
              </a:ext>
            </a:extLst>
          </p:cNvPr>
          <p:cNvSpPr>
            <a:spLocks noGrp="1"/>
          </p:cNvSpPr>
          <p:nvPr>
            <p:ph type="sldNum" sz="quarter" idx="12"/>
          </p:nvPr>
        </p:nvSpPr>
        <p:spPr/>
        <p:txBody>
          <a:bodyPr/>
          <a:lstStyle/>
          <a:p>
            <a:fld id="{55044768-1623-482D-B280-9F9C3479D8D0}" type="slidenum">
              <a:rPr lang="en-US" smtClean="0"/>
              <a:t>‹#›</a:t>
            </a:fld>
            <a:endParaRPr lang="en-US"/>
          </a:p>
        </p:txBody>
      </p:sp>
    </p:spTree>
    <p:extLst>
      <p:ext uri="{BB962C8B-B14F-4D97-AF65-F5344CB8AC3E}">
        <p14:creationId xmlns:p14="http://schemas.microsoft.com/office/powerpoint/2010/main" val="2749411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42B9-8E1B-44B2-91F9-962450A161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086A3D-CE63-44E2-92DE-C6A2D0A210A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FABF23-3BC3-48C9-BA92-EE2DF31D6F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5BF08B-AA24-415A-8430-E03A90C4742E}"/>
              </a:ext>
            </a:extLst>
          </p:cNvPr>
          <p:cNvSpPr>
            <a:spLocks noGrp="1"/>
          </p:cNvSpPr>
          <p:nvPr>
            <p:ph type="dt" sz="half" idx="10"/>
          </p:nvPr>
        </p:nvSpPr>
        <p:spPr/>
        <p:txBody>
          <a:bodyPr/>
          <a:lstStyle/>
          <a:p>
            <a:fld id="{A02BB2B5-FFD3-4191-8448-40B964AAE898}" type="datetimeFigureOut">
              <a:rPr lang="en-US" smtClean="0"/>
              <a:t>8/10/2018</a:t>
            </a:fld>
            <a:endParaRPr lang="en-US"/>
          </a:p>
        </p:txBody>
      </p:sp>
      <p:sp>
        <p:nvSpPr>
          <p:cNvPr id="6" name="Footer Placeholder 5">
            <a:extLst>
              <a:ext uri="{FF2B5EF4-FFF2-40B4-BE49-F238E27FC236}">
                <a16:creationId xmlns:a16="http://schemas.microsoft.com/office/drawing/2014/main" id="{2F3B4FC7-8F82-4B5A-9DB9-8CB10CE17B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A8732B-102C-47F9-B5BD-173ED3F02A1E}"/>
              </a:ext>
            </a:extLst>
          </p:cNvPr>
          <p:cNvSpPr>
            <a:spLocks noGrp="1"/>
          </p:cNvSpPr>
          <p:nvPr>
            <p:ph type="sldNum" sz="quarter" idx="12"/>
          </p:nvPr>
        </p:nvSpPr>
        <p:spPr/>
        <p:txBody>
          <a:bodyPr/>
          <a:lstStyle/>
          <a:p>
            <a:fld id="{55044768-1623-482D-B280-9F9C3479D8D0}" type="slidenum">
              <a:rPr lang="en-US" smtClean="0"/>
              <a:t>‹#›</a:t>
            </a:fld>
            <a:endParaRPr lang="en-US"/>
          </a:p>
        </p:txBody>
      </p:sp>
    </p:spTree>
    <p:extLst>
      <p:ext uri="{BB962C8B-B14F-4D97-AF65-F5344CB8AC3E}">
        <p14:creationId xmlns:p14="http://schemas.microsoft.com/office/powerpoint/2010/main" val="414764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9EF3-6712-4D90-BA94-EB4B16542E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73F6FD-6317-4264-9CA8-00A1B5E62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D2F1DB-8C0E-4FE2-9540-E2DEE12B07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5A9D9B-4283-4963-8EE6-DA62A37BCC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A21A9C7-56D4-48C3-B500-41EA7405D5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02007-1CFA-4094-9946-DC4CD850AD08}"/>
              </a:ext>
            </a:extLst>
          </p:cNvPr>
          <p:cNvSpPr>
            <a:spLocks noGrp="1"/>
          </p:cNvSpPr>
          <p:nvPr>
            <p:ph type="dt" sz="half" idx="10"/>
          </p:nvPr>
        </p:nvSpPr>
        <p:spPr/>
        <p:txBody>
          <a:bodyPr/>
          <a:lstStyle/>
          <a:p>
            <a:fld id="{A02BB2B5-FFD3-4191-8448-40B964AAE898}" type="datetimeFigureOut">
              <a:rPr lang="en-US" smtClean="0"/>
              <a:t>8/10/2018</a:t>
            </a:fld>
            <a:endParaRPr lang="en-US"/>
          </a:p>
        </p:txBody>
      </p:sp>
      <p:sp>
        <p:nvSpPr>
          <p:cNvPr id="8" name="Footer Placeholder 7">
            <a:extLst>
              <a:ext uri="{FF2B5EF4-FFF2-40B4-BE49-F238E27FC236}">
                <a16:creationId xmlns:a16="http://schemas.microsoft.com/office/drawing/2014/main" id="{5A152D21-2816-478A-A79F-7889C79D80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E3A9F3-AB17-4EAD-A0A8-78C044C462DA}"/>
              </a:ext>
            </a:extLst>
          </p:cNvPr>
          <p:cNvSpPr>
            <a:spLocks noGrp="1"/>
          </p:cNvSpPr>
          <p:nvPr>
            <p:ph type="sldNum" sz="quarter" idx="12"/>
          </p:nvPr>
        </p:nvSpPr>
        <p:spPr/>
        <p:txBody>
          <a:bodyPr/>
          <a:lstStyle/>
          <a:p>
            <a:fld id="{55044768-1623-482D-B280-9F9C3479D8D0}" type="slidenum">
              <a:rPr lang="en-US" smtClean="0"/>
              <a:t>‹#›</a:t>
            </a:fld>
            <a:endParaRPr lang="en-US"/>
          </a:p>
        </p:txBody>
      </p:sp>
    </p:spTree>
    <p:extLst>
      <p:ext uri="{BB962C8B-B14F-4D97-AF65-F5344CB8AC3E}">
        <p14:creationId xmlns:p14="http://schemas.microsoft.com/office/powerpoint/2010/main" val="213053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6A83-02E1-42AC-972B-46F932D391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FC3109-8592-444C-B615-2C27352B1ED7}"/>
              </a:ext>
            </a:extLst>
          </p:cNvPr>
          <p:cNvSpPr>
            <a:spLocks noGrp="1"/>
          </p:cNvSpPr>
          <p:nvPr>
            <p:ph type="dt" sz="half" idx="10"/>
          </p:nvPr>
        </p:nvSpPr>
        <p:spPr/>
        <p:txBody>
          <a:bodyPr/>
          <a:lstStyle/>
          <a:p>
            <a:fld id="{A02BB2B5-FFD3-4191-8448-40B964AAE898}" type="datetimeFigureOut">
              <a:rPr lang="en-US" smtClean="0"/>
              <a:t>8/10/2018</a:t>
            </a:fld>
            <a:endParaRPr lang="en-US"/>
          </a:p>
        </p:txBody>
      </p:sp>
      <p:sp>
        <p:nvSpPr>
          <p:cNvPr id="4" name="Footer Placeholder 3">
            <a:extLst>
              <a:ext uri="{FF2B5EF4-FFF2-40B4-BE49-F238E27FC236}">
                <a16:creationId xmlns:a16="http://schemas.microsoft.com/office/drawing/2014/main" id="{67D55884-E0A6-4050-8825-88BB9424B8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7CA11-1D82-45FA-B268-874A55EBB4D7}"/>
              </a:ext>
            </a:extLst>
          </p:cNvPr>
          <p:cNvSpPr>
            <a:spLocks noGrp="1"/>
          </p:cNvSpPr>
          <p:nvPr>
            <p:ph type="sldNum" sz="quarter" idx="12"/>
          </p:nvPr>
        </p:nvSpPr>
        <p:spPr/>
        <p:txBody>
          <a:bodyPr/>
          <a:lstStyle/>
          <a:p>
            <a:fld id="{55044768-1623-482D-B280-9F9C3479D8D0}" type="slidenum">
              <a:rPr lang="en-US" smtClean="0"/>
              <a:t>‹#›</a:t>
            </a:fld>
            <a:endParaRPr lang="en-US"/>
          </a:p>
        </p:txBody>
      </p:sp>
    </p:spTree>
    <p:extLst>
      <p:ext uri="{BB962C8B-B14F-4D97-AF65-F5344CB8AC3E}">
        <p14:creationId xmlns:p14="http://schemas.microsoft.com/office/powerpoint/2010/main" val="2866669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084F3C-61E2-417B-93BD-DCDE6811F2DC}"/>
              </a:ext>
            </a:extLst>
          </p:cNvPr>
          <p:cNvSpPr>
            <a:spLocks noGrp="1"/>
          </p:cNvSpPr>
          <p:nvPr>
            <p:ph type="dt" sz="half" idx="10"/>
          </p:nvPr>
        </p:nvSpPr>
        <p:spPr/>
        <p:txBody>
          <a:bodyPr/>
          <a:lstStyle/>
          <a:p>
            <a:fld id="{A02BB2B5-FFD3-4191-8448-40B964AAE898}" type="datetimeFigureOut">
              <a:rPr lang="en-US" smtClean="0"/>
              <a:t>8/10/2018</a:t>
            </a:fld>
            <a:endParaRPr lang="en-US"/>
          </a:p>
        </p:txBody>
      </p:sp>
      <p:sp>
        <p:nvSpPr>
          <p:cNvPr id="3" name="Footer Placeholder 2">
            <a:extLst>
              <a:ext uri="{FF2B5EF4-FFF2-40B4-BE49-F238E27FC236}">
                <a16:creationId xmlns:a16="http://schemas.microsoft.com/office/drawing/2014/main" id="{764F8DE5-46EA-47C9-A7B5-7F02390AE1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9A4788-084D-42FE-9A6A-8AE688670900}"/>
              </a:ext>
            </a:extLst>
          </p:cNvPr>
          <p:cNvSpPr>
            <a:spLocks noGrp="1"/>
          </p:cNvSpPr>
          <p:nvPr>
            <p:ph type="sldNum" sz="quarter" idx="12"/>
          </p:nvPr>
        </p:nvSpPr>
        <p:spPr/>
        <p:txBody>
          <a:bodyPr/>
          <a:lstStyle/>
          <a:p>
            <a:fld id="{55044768-1623-482D-B280-9F9C3479D8D0}" type="slidenum">
              <a:rPr lang="en-US" smtClean="0"/>
              <a:t>‹#›</a:t>
            </a:fld>
            <a:endParaRPr lang="en-US"/>
          </a:p>
        </p:txBody>
      </p:sp>
    </p:spTree>
    <p:extLst>
      <p:ext uri="{BB962C8B-B14F-4D97-AF65-F5344CB8AC3E}">
        <p14:creationId xmlns:p14="http://schemas.microsoft.com/office/powerpoint/2010/main" val="210018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405F-E9D0-4476-BEE7-6102AEC2B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EAFE9B-359B-4199-A183-3607A9769C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E7B8DE-78A2-4BF7-9B63-F7A968D1B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F9B948-07C7-4128-AD22-BAAEFC578774}"/>
              </a:ext>
            </a:extLst>
          </p:cNvPr>
          <p:cNvSpPr>
            <a:spLocks noGrp="1"/>
          </p:cNvSpPr>
          <p:nvPr>
            <p:ph type="dt" sz="half" idx="10"/>
          </p:nvPr>
        </p:nvSpPr>
        <p:spPr/>
        <p:txBody>
          <a:bodyPr/>
          <a:lstStyle/>
          <a:p>
            <a:fld id="{A02BB2B5-FFD3-4191-8448-40B964AAE898}" type="datetimeFigureOut">
              <a:rPr lang="en-US" smtClean="0"/>
              <a:t>8/10/2018</a:t>
            </a:fld>
            <a:endParaRPr lang="en-US"/>
          </a:p>
        </p:txBody>
      </p:sp>
      <p:sp>
        <p:nvSpPr>
          <p:cNvPr id="6" name="Footer Placeholder 5">
            <a:extLst>
              <a:ext uri="{FF2B5EF4-FFF2-40B4-BE49-F238E27FC236}">
                <a16:creationId xmlns:a16="http://schemas.microsoft.com/office/drawing/2014/main" id="{4FEA5598-7C04-4951-8F5E-24A24F053D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0254B-7B73-4E72-BF8A-627A439648C3}"/>
              </a:ext>
            </a:extLst>
          </p:cNvPr>
          <p:cNvSpPr>
            <a:spLocks noGrp="1"/>
          </p:cNvSpPr>
          <p:nvPr>
            <p:ph type="sldNum" sz="quarter" idx="12"/>
          </p:nvPr>
        </p:nvSpPr>
        <p:spPr/>
        <p:txBody>
          <a:bodyPr/>
          <a:lstStyle/>
          <a:p>
            <a:fld id="{55044768-1623-482D-B280-9F9C3479D8D0}" type="slidenum">
              <a:rPr lang="en-US" smtClean="0"/>
              <a:t>‹#›</a:t>
            </a:fld>
            <a:endParaRPr lang="en-US"/>
          </a:p>
        </p:txBody>
      </p:sp>
    </p:spTree>
    <p:extLst>
      <p:ext uri="{BB962C8B-B14F-4D97-AF65-F5344CB8AC3E}">
        <p14:creationId xmlns:p14="http://schemas.microsoft.com/office/powerpoint/2010/main" val="3669306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2779-C84A-4ABD-9081-CF9295B6E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C54D09-D091-42E2-ADE7-A90441F07A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3E8EB1-358E-4FE7-B2D6-712A261CD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BC287A-0869-4748-A92B-222587329263}"/>
              </a:ext>
            </a:extLst>
          </p:cNvPr>
          <p:cNvSpPr>
            <a:spLocks noGrp="1"/>
          </p:cNvSpPr>
          <p:nvPr>
            <p:ph type="dt" sz="half" idx="10"/>
          </p:nvPr>
        </p:nvSpPr>
        <p:spPr/>
        <p:txBody>
          <a:bodyPr/>
          <a:lstStyle/>
          <a:p>
            <a:fld id="{A02BB2B5-FFD3-4191-8448-40B964AAE898}" type="datetimeFigureOut">
              <a:rPr lang="en-US" smtClean="0"/>
              <a:t>8/10/2018</a:t>
            </a:fld>
            <a:endParaRPr lang="en-US"/>
          </a:p>
        </p:txBody>
      </p:sp>
      <p:sp>
        <p:nvSpPr>
          <p:cNvPr id="6" name="Footer Placeholder 5">
            <a:extLst>
              <a:ext uri="{FF2B5EF4-FFF2-40B4-BE49-F238E27FC236}">
                <a16:creationId xmlns:a16="http://schemas.microsoft.com/office/drawing/2014/main" id="{C17F4B43-6C15-4EDB-B0ED-3D17313C4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771F4-5F84-46C2-A06B-9CED2609C9E4}"/>
              </a:ext>
            </a:extLst>
          </p:cNvPr>
          <p:cNvSpPr>
            <a:spLocks noGrp="1"/>
          </p:cNvSpPr>
          <p:nvPr>
            <p:ph type="sldNum" sz="quarter" idx="12"/>
          </p:nvPr>
        </p:nvSpPr>
        <p:spPr/>
        <p:txBody>
          <a:bodyPr/>
          <a:lstStyle/>
          <a:p>
            <a:fld id="{55044768-1623-482D-B280-9F9C3479D8D0}" type="slidenum">
              <a:rPr lang="en-US" smtClean="0"/>
              <a:t>‹#›</a:t>
            </a:fld>
            <a:endParaRPr lang="en-US"/>
          </a:p>
        </p:txBody>
      </p:sp>
    </p:spTree>
    <p:extLst>
      <p:ext uri="{BB962C8B-B14F-4D97-AF65-F5344CB8AC3E}">
        <p14:creationId xmlns:p14="http://schemas.microsoft.com/office/powerpoint/2010/main" val="216596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6863DC-2285-4E14-ADA5-E86DD19040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56962C-1A74-4787-9FDD-976D5530B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8E6DF8-7DE2-4F20-94D8-03F527B5B8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BB2B5-FFD3-4191-8448-40B964AAE898}" type="datetimeFigureOut">
              <a:rPr lang="en-US" smtClean="0"/>
              <a:t>8/10/2018</a:t>
            </a:fld>
            <a:endParaRPr lang="en-US"/>
          </a:p>
        </p:txBody>
      </p:sp>
      <p:sp>
        <p:nvSpPr>
          <p:cNvPr id="5" name="Footer Placeholder 4">
            <a:extLst>
              <a:ext uri="{FF2B5EF4-FFF2-40B4-BE49-F238E27FC236}">
                <a16:creationId xmlns:a16="http://schemas.microsoft.com/office/drawing/2014/main" id="{34BD3ED0-5710-4EF7-A140-F93513C965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04607A-60C6-4FBB-A220-4DE33DA37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044768-1623-482D-B280-9F9C3479D8D0}" type="slidenum">
              <a:rPr lang="en-US" smtClean="0"/>
              <a:t>‹#›</a:t>
            </a:fld>
            <a:endParaRPr lang="en-US"/>
          </a:p>
        </p:txBody>
      </p:sp>
    </p:spTree>
    <p:extLst>
      <p:ext uri="{BB962C8B-B14F-4D97-AF65-F5344CB8AC3E}">
        <p14:creationId xmlns:p14="http://schemas.microsoft.com/office/powerpoint/2010/main" val="348583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875FA8-E15C-4CFC-98EA-546F8E95977B}"/>
              </a:ext>
            </a:extLst>
          </p:cNvPr>
          <p:cNvSpPr>
            <a:spLocks noGrp="1"/>
          </p:cNvSpPr>
          <p:nvPr>
            <p:ph type="ctrTitle"/>
          </p:nvPr>
        </p:nvSpPr>
        <p:spPr>
          <a:xfrm>
            <a:off x="838199" y="4525347"/>
            <a:ext cx="6801321" cy="1737360"/>
          </a:xfrm>
        </p:spPr>
        <p:txBody>
          <a:bodyPr anchor="ctr">
            <a:normAutofit/>
          </a:bodyPr>
          <a:lstStyle/>
          <a:p>
            <a:pPr algn="r"/>
            <a:r>
              <a:rPr lang="en-US" b="1" dirty="0"/>
              <a:t>Changes to the About Us Page</a:t>
            </a:r>
            <a:endParaRPr lang="en-US" b="1"/>
          </a:p>
        </p:txBody>
      </p:sp>
      <p:sp>
        <p:nvSpPr>
          <p:cNvPr id="9" name="Oval 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68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Content Placeholder 10">
            <a:extLst>
              <a:ext uri="{FF2B5EF4-FFF2-40B4-BE49-F238E27FC236}">
                <a16:creationId xmlns:a16="http://schemas.microsoft.com/office/drawing/2014/main" id="{FC924C7A-045C-43D4-94A3-5127F25F3783}"/>
              </a:ext>
            </a:extLst>
          </p:cNvPr>
          <p:cNvPicPr>
            <a:picLocks noChangeAspect="1"/>
          </p:cNvPicPr>
          <p:nvPr/>
        </p:nvPicPr>
        <p:blipFill rotWithShape="1">
          <a:blip r:embed="rId2">
            <a:extLst>
              <a:ext uri="{28A0092B-C50C-407E-A947-70E740481C1C}">
                <a14:useLocalDpi xmlns:a14="http://schemas.microsoft.com/office/drawing/2010/main" val="0"/>
              </a:ext>
            </a:extLst>
          </a:blip>
          <a:srcRect b="31949"/>
          <a:stretch/>
        </p:blipFill>
        <p:spPr>
          <a:xfrm>
            <a:off x="0" y="-17234"/>
            <a:ext cx="12192001" cy="4666928"/>
          </a:xfrm>
          <a:prstGeom prst="rect">
            <a:avLst/>
          </a:prstGeom>
        </p:spPr>
      </p:pic>
      <p:pic>
        <p:nvPicPr>
          <p:cNvPr id="19" name="Picture 18">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Oval 20">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CC76C-EF7E-4D3E-B842-179B86E6740C}"/>
              </a:ext>
            </a:extLst>
          </p:cNvPr>
          <p:cNvSpPr>
            <a:spLocks noGrp="1"/>
          </p:cNvSpPr>
          <p:nvPr>
            <p:ph type="title"/>
          </p:nvPr>
        </p:nvSpPr>
        <p:spPr>
          <a:xfrm>
            <a:off x="59670" y="4266891"/>
            <a:ext cx="2627086" cy="1153480"/>
          </a:xfrm>
        </p:spPr>
        <p:txBody>
          <a:bodyPr>
            <a:normAutofit/>
          </a:bodyPr>
          <a:lstStyle/>
          <a:p>
            <a:r>
              <a:rPr lang="en-US" sz="4000" dirty="0">
                <a:solidFill>
                  <a:srgbClr val="000000"/>
                </a:solidFill>
              </a:rPr>
              <a:t>Screen-1:</a:t>
            </a:r>
          </a:p>
        </p:txBody>
      </p:sp>
      <p:sp>
        <p:nvSpPr>
          <p:cNvPr id="16" name="Content Placeholder 15">
            <a:extLst>
              <a:ext uri="{FF2B5EF4-FFF2-40B4-BE49-F238E27FC236}">
                <a16:creationId xmlns:a16="http://schemas.microsoft.com/office/drawing/2014/main" id="{225D9347-D15F-4BCC-9F3E-C4ED8B1083B9}"/>
              </a:ext>
            </a:extLst>
          </p:cNvPr>
          <p:cNvSpPr>
            <a:spLocks noGrp="1"/>
          </p:cNvSpPr>
          <p:nvPr>
            <p:ph idx="1"/>
          </p:nvPr>
        </p:nvSpPr>
        <p:spPr>
          <a:xfrm>
            <a:off x="3147533" y="4514548"/>
            <a:ext cx="4936924" cy="1471273"/>
          </a:xfrm>
        </p:spPr>
        <p:txBody>
          <a:bodyPr anchor="ctr">
            <a:normAutofit fontScale="92500" lnSpcReduction="10000"/>
          </a:bodyPr>
          <a:lstStyle/>
          <a:p>
            <a:r>
              <a:rPr lang="en-US" sz="1800" dirty="0">
                <a:solidFill>
                  <a:srgbClr val="000000"/>
                </a:solidFill>
              </a:rPr>
              <a:t>This portion can be used to display images of the various properties we have as a slideshow. We can may be add some text to be displayed while showing some properties to highlight some features of the company. This can add some dynamic feature to the web page.</a:t>
            </a:r>
          </a:p>
        </p:txBody>
      </p:sp>
      <p:cxnSp>
        <p:nvCxnSpPr>
          <p:cNvPr id="24" name="Straight Arrow Connector 23">
            <a:extLst>
              <a:ext uri="{FF2B5EF4-FFF2-40B4-BE49-F238E27FC236}">
                <a16:creationId xmlns:a16="http://schemas.microsoft.com/office/drawing/2014/main" id="{1BAFEB83-C04B-47EB-A105-B7D1F99EAD4E}"/>
              </a:ext>
            </a:extLst>
          </p:cNvPr>
          <p:cNvCxnSpPr/>
          <p:nvPr/>
        </p:nvCxnSpPr>
        <p:spPr>
          <a:xfrm>
            <a:off x="11030857" y="3846286"/>
            <a:ext cx="0" cy="997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86395F72-1026-4DBA-99DB-7BD21EFE0E25}"/>
              </a:ext>
            </a:extLst>
          </p:cNvPr>
          <p:cNvSpPr txBox="1">
            <a:spLocks/>
          </p:cNvSpPr>
          <p:nvPr/>
        </p:nvSpPr>
        <p:spPr>
          <a:xfrm>
            <a:off x="8999733" y="4739796"/>
            <a:ext cx="3471999" cy="124602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0000"/>
                </a:solidFill>
              </a:rPr>
              <a:t>This button can be used to send the user directly to the property page to view all properties.</a:t>
            </a:r>
          </a:p>
        </p:txBody>
      </p:sp>
      <p:cxnSp>
        <p:nvCxnSpPr>
          <p:cNvPr id="30" name="Straight Arrow Connector 29">
            <a:extLst>
              <a:ext uri="{FF2B5EF4-FFF2-40B4-BE49-F238E27FC236}">
                <a16:creationId xmlns:a16="http://schemas.microsoft.com/office/drawing/2014/main" id="{CF049B80-9CF4-422D-8320-E3C2F5DC6FC8}"/>
              </a:ext>
            </a:extLst>
          </p:cNvPr>
          <p:cNvCxnSpPr/>
          <p:nvPr/>
        </p:nvCxnSpPr>
        <p:spPr>
          <a:xfrm flipH="1">
            <a:off x="6357257" y="4020457"/>
            <a:ext cx="262275" cy="50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154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2772-2748-42C6-ACAC-FB2DE8019E76}"/>
              </a:ext>
            </a:extLst>
          </p:cNvPr>
          <p:cNvSpPr>
            <a:spLocks noGrp="1"/>
          </p:cNvSpPr>
          <p:nvPr>
            <p:ph type="title"/>
          </p:nvPr>
        </p:nvSpPr>
        <p:spPr>
          <a:xfrm>
            <a:off x="417286" y="0"/>
            <a:ext cx="10515600" cy="1325563"/>
          </a:xfrm>
        </p:spPr>
        <p:txBody>
          <a:bodyPr/>
          <a:lstStyle/>
          <a:p>
            <a:r>
              <a:rPr lang="en-US" dirty="0"/>
              <a:t>Screen-2:</a:t>
            </a:r>
          </a:p>
        </p:txBody>
      </p:sp>
      <p:pic>
        <p:nvPicPr>
          <p:cNvPr id="5" name="Content Placeholder 4" descr="A screenshot of a cell phone&#10;&#10;Description generated with very high confidence">
            <a:extLst>
              <a:ext uri="{FF2B5EF4-FFF2-40B4-BE49-F238E27FC236}">
                <a16:creationId xmlns:a16="http://schemas.microsoft.com/office/drawing/2014/main" id="{358F1F43-E677-45CA-8A82-2825BD815E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286" y="1166245"/>
            <a:ext cx="8639628" cy="5379697"/>
          </a:xfrm>
        </p:spPr>
      </p:pic>
      <p:cxnSp>
        <p:nvCxnSpPr>
          <p:cNvPr id="7" name="Straight Arrow Connector 6">
            <a:extLst>
              <a:ext uri="{FF2B5EF4-FFF2-40B4-BE49-F238E27FC236}">
                <a16:creationId xmlns:a16="http://schemas.microsoft.com/office/drawing/2014/main" id="{F0B7F0BE-DB88-4496-AC54-21EAAF72BB50}"/>
              </a:ext>
            </a:extLst>
          </p:cNvPr>
          <p:cNvCxnSpPr>
            <a:cxnSpLocks/>
          </p:cNvCxnSpPr>
          <p:nvPr/>
        </p:nvCxnSpPr>
        <p:spPr>
          <a:xfrm>
            <a:off x="7503886" y="5326743"/>
            <a:ext cx="14958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15">
            <a:extLst>
              <a:ext uri="{FF2B5EF4-FFF2-40B4-BE49-F238E27FC236}">
                <a16:creationId xmlns:a16="http://schemas.microsoft.com/office/drawing/2014/main" id="{C1BE4E55-6350-4B08-956A-D5A4043CF995}"/>
              </a:ext>
            </a:extLst>
          </p:cNvPr>
          <p:cNvSpPr txBox="1">
            <a:spLocks/>
          </p:cNvSpPr>
          <p:nvPr/>
        </p:nvSpPr>
        <p:spPr>
          <a:xfrm>
            <a:off x="9056914" y="1662767"/>
            <a:ext cx="3192267" cy="1766233"/>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0000"/>
                </a:solidFill>
              </a:rPr>
              <a:t> </a:t>
            </a:r>
            <a:r>
              <a:rPr lang="en-US" sz="1900" dirty="0">
                <a:solidFill>
                  <a:srgbClr val="000000"/>
                </a:solidFill>
              </a:rPr>
              <a:t>The side menu has been removed as the options it had like About OffrBox,  and Alumni were on the same page, making it redundant. This gives us more space to add elements like content and pictures to the page</a:t>
            </a:r>
            <a:r>
              <a:rPr lang="en-US" sz="1800" dirty="0">
                <a:solidFill>
                  <a:srgbClr val="000000"/>
                </a:solidFill>
              </a:rPr>
              <a:t>.</a:t>
            </a:r>
          </a:p>
        </p:txBody>
      </p:sp>
      <p:sp>
        <p:nvSpPr>
          <p:cNvPr id="15" name="Content Placeholder 15">
            <a:extLst>
              <a:ext uri="{FF2B5EF4-FFF2-40B4-BE49-F238E27FC236}">
                <a16:creationId xmlns:a16="http://schemas.microsoft.com/office/drawing/2014/main" id="{7E2AF3CE-30D0-4306-A383-CB885EFE7836}"/>
              </a:ext>
            </a:extLst>
          </p:cNvPr>
          <p:cNvSpPr txBox="1">
            <a:spLocks/>
          </p:cNvSpPr>
          <p:nvPr/>
        </p:nvSpPr>
        <p:spPr>
          <a:xfrm>
            <a:off x="8999733" y="4892195"/>
            <a:ext cx="3192267" cy="128359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0000"/>
                </a:solidFill>
              </a:rPr>
              <a:t>The company growth part has been moved up, to attract clients to see the numbers and then read about the company.</a:t>
            </a:r>
          </a:p>
        </p:txBody>
      </p:sp>
    </p:spTree>
    <p:extLst>
      <p:ext uri="{BB962C8B-B14F-4D97-AF65-F5344CB8AC3E}">
        <p14:creationId xmlns:p14="http://schemas.microsoft.com/office/powerpoint/2010/main" val="40222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45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336232-39DF-4A78-B6A3-290E7D3C084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Screen-3:</a:t>
            </a:r>
          </a:p>
        </p:txBody>
      </p:sp>
      <p:pic>
        <p:nvPicPr>
          <p:cNvPr id="45" name="Content Placeholder 4">
            <a:extLst>
              <a:ext uri="{FF2B5EF4-FFF2-40B4-BE49-F238E27FC236}">
                <a16:creationId xmlns:a16="http://schemas.microsoft.com/office/drawing/2014/main" id="{193E0C4A-2FA1-4235-9230-1FAD404E9DA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337"/>
          <a:stretch/>
        </p:blipFill>
        <p:spPr>
          <a:xfrm>
            <a:off x="3603115" y="266840"/>
            <a:ext cx="8291120" cy="4676949"/>
          </a:xfrm>
          <a:prstGeom prst="rect">
            <a:avLst/>
          </a:prstGeom>
        </p:spPr>
      </p:pic>
      <p:sp>
        <p:nvSpPr>
          <p:cNvPr id="35" name="Content Placeholder 15">
            <a:extLst>
              <a:ext uri="{FF2B5EF4-FFF2-40B4-BE49-F238E27FC236}">
                <a16:creationId xmlns:a16="http://schemas.microsoft.com/office/drawing/2014/main" id="{621DFEC4-4CFC-42D6-9576-A0FFFAF38154}"/>
              </a:ext>
            </a:extLst>
          </p:cNvPr>
          <p:cNvSpPr txBox="1">
            <a:spLocks/>
          </p:cNvSpPr>
          <p:nvPr/>
        </p:nvSpPr>
        <p:spPr>
          <a:xfrm>
            <a:off x="3791799" y="5210629"/>
            <a:ext cx="4568430" cy="1524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i="1" dirty="0">
                <a:solidFill>
                  <a:srgbClr val="000000"/>
                </a:solidFill>
              </a:rPr>
              <a:t>We can directly add the option to the careers page before the footer, by providing a button and linking it to the career page. </a:t>
            </a:r>
          </a:p>
          <a:p>
            <a:r>
              <a:rPr lang="en-US" sz="1900" i="1" dirty="0">
                <a:solidFill>
                  <a:srgbClr val="000000"/>
                </a:solidFill>
              </a:rPr>
              <a:t>This saves us from adding it to the menu.</a:t>
            </a:r>
          </a:p>
        </p:txBody>
      </p:sp>
    </p:spTree>
    <p:extLst>
      <p:ext uri="{BB962C8B-B14F-4D97-AF65-F5344CB8AC3E}">
        <p14:creationId xmlns:p14="http://schemas.microsoft.com/office/powerpoint/2010/main" val="139878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E73AC-32B3-4E14-B5D4-E6CB25217ED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Screen-4:</a:t>
            </a:r>
          </a:p>
        </p:txBody>
      </p:sp>
      <p:sp>
        <p:nvSpPr>
          <p:cNvPr id="14" name="Content Placeholder 9">
            <a:extLst>
              <a:ext uri="{FF2B5EF4-FFF2-40B4-BE49-F238E27FC236}">
                <a16:creationId xmlns:a16="http://schemas.microsoft.com/office/drawing/2014/main" id="{63151B7F-67B3-4826-9D92-66C2A04083C9}"/>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We  can summarize our about us content by specifying the mission, process or goals for the company.</a:t>
            </a:r>
          </a:p>
          <a:p>
            <a:r>
              <a:rPr lang="en-US" sz="2000" dirty="0">
                <a:solidFill>
                  <a:schemeClr val="bg1"/>
                </a:solidFill>
              </a:rPr>
              <a:t>This will make it concise and specific.</a:t>
            </a:r>
          </a:p>
        </p:txBody>
      </p:sp>
      <p:pic>
        <p:nvPicPr>
          <p:cNvPr id="8" name="Content Placeholder 4">
            <a:extLst>
              <a:ext uri="{FF2B5EF4-FFF2-40B4-BE49-F238E27FC236}">
                <a16:creationId xmlns:a16="http://schemas.microsoft.com/office/drawing/2014/main" id="{432C4D92-C1D3-40AB-BBE6-4AF1C984D286}"/>
              </a:ext>
            </a:extLst>
          </p:cNvPr>
          <p:cNvPicPr>
            <a:picLocks noChangeAspect="1"/>
          </p:cNvPicPr>
          <p:nvPr/>
        </p:nvPicPr>
        <p:blipFill rotWithShape="1">
          <a:blip r:embed="rId2">
            <a:extLst>
              <a:ext uri="{28A0092B-C50C-407E-A947-70E740481C1C}">
                <a14:useLocalDpi xmlns:a14="http://schemas.microsoft.com/office/drawing/2010/main" val="0"/>
              </a:ext>
            </a:extLst>
          </a:blip>
          <a:srcRect l="13067" r="11465"/>
          <a:stretch/>
        </p:blipFill>
        <p:spPr>
          <a:xfrm>
            <a:off x="5173422" y="643467"/>
            <a:ext cx="6375110" cy="5089676"/>
          </a:xfrm>
          <a:prstGeom prst="rect">
            <a:avLst/>
          </a:prstGeom>
        </p:spPr>
      </p:pic>
    </p:spTree>
    <p:extLst>
      <p:ext uri="{BB962C8B-B14F-4D97-AF65-F5344CB8AC3E}">
        <p14:creationId xmlns:p14="http://schemas.microsoft.com/office/powerpoint/2010/main" val="454591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DEA325-3F9F-4B12-BCED-0F723B5BBE79}"/>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Screen-5:</a:t>
            </a:r>
          </a:p>
        </p:txBody>
      </p:sp>
      <p:sp>
        <p:nvSpPr>
          <p:cNvPr id="10" name="Content Placeholder 9">
            <a:extLst>
              <a:ext uri="{FF2B5EF4-FFF2-40B4-BE49-F238E27FC236}">
                <a16:creationId xmlns:a16="http://schemas.microsoft.com/office/drawing/2014/main" id="{0BD8CDF0-33BA-4A42-81CC-885254C3DD80}"/>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Other alternatives: We can add our mission, goals , and related part with the about us and about OffrBox content, and then display company growth.</a:t>
            </a:r>
          </a:p>
          <a:p>
            <a:r>
              <a:rPr lang="en-US" sz="2000" dirty="0">
                <a:solidFill>
                  <a:schemeClr val="bg1"/>
                </a:solidFill>
              </a:rPr>
              <a:t>It will be similar to the present content layout.</a:t>
            </a:r>
          </a:p>
        </p:txBody>
      </p:sp>
      <p:pic>
        <p:nvPicPr>
          <p:cNvPr id="8" name="Content Placeholder 4">
            <a:extLst>
              <a:ext uri="{FF2B5EF4-FFF2-40B4-BE49-F238E27FC236}">
                <a16:creationId xmlns:a16="http://schemas.microsoft.com/office/drawing/2014/main" id="{D3B2C04E-990C-498F-91C2-3C59059D5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943" y="643468"/>
            <a:ext cx="6836228" cy="4639732"/>
          </a:xfrm>
          <a:prstGeom prst="rect">
            <a:avLst/>
          </a:prstGeom>
        </p:spPr>
      </p:pic>
    </p:spTree>
    <p:extLst>
      <p:ext uri="{BB962C8B-B14F-4D97-AF65-F5344CB8AC3E}">
        <p14:creationId xmlns:p14="http://schemas.microsoft.com/office/powerpoint/2010/main" val="939172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255</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Changes to the About Us Page</vt:lpstr>
      <vt:lpstr>Screen-1:</vt:lpstr>
      <vt:lpstr>Screen-2:</vt:lpstr>
      <vt:lpstr>Screen-3:</vt:lpstr>
      <vt:lpstr>Screen-4:</vt:lpstr>
      <vt:lpstr>Screen-5: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Changes to the About Us Page</dc:title>
  <dc:creator>Richi Tank</dc:creator>
  <cp:lastModifiedBy>Richi Tank</cp:lastModifiedBy>
  <cp:revision>5</cp:revision>
  <dcterms:created xsi:type="dcterms:W3CDTF">2018-08-12T19:27:55Z</dcterms:created>
  <dcterms:modified xsi:type="dcterms:W3CDTF">2018-08-12T19:39:24Z</dcterms:modified>
</cp:coreProperties>
</file>