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7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F695F-2982-428F-9093-D8CFAB0CABB1}" v="6" dt="2022-05-09T01:38:30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Jackson" userId="9a1fa6daeaee4869" providerId="LiveId" clId="{E10F695F-2982-428F-9093-D8CFAB0CABB1}"/>
    <pc:docChg chg="undo custSel addSld delSld modSld sldOrd">
      <pc:chgData name="Richard Jackson" userId="9a1fa6daeaee4869" providerId="LiveId" clId="{E10F695F-2982-428F-9093-D8CFAB0CABB1}" dt="2022-05-09T01:40:28.132" v="1484" actId="20577"/>
      <pc:docMkLst>
        <pc:docMk/>
      </pc:docMkLst>
      <pc:sldChg chg="modSp mod">
        <pc:chgData name="Richard Jackson" userId="9a1fa6daeaee4869" providerId="LiveId" clId="{E10F695F-2982-428F-9093-D8CFAB0CABB1}" dt="2022-05-09T01:22:24.529" v="452" actId="1076"/>
        <pc:sldMkLst>
          <pc:docMk/>
          <pc:sldMk cId="2902421164" sldId="256"/>
        </pc:sldMkLst>
        <pc:spChg chg="mod">
          <ac:chgData name="Richard Jackson" userId="9a1fa6daeaee4869" providerId="LiveId" clId="{E10F695F-2982-428F-9093-D8CFAB0CABB1}" dt="2022-05-09T01:22:22.784" v="451" actId="20577"/>
          <ac:spMkLst>
            <pc:docMk/>
            <pc:sldMk cId="2902421164" sldId="256"/>
            <ac:spMk id="3" creationId="{7B73983C-B66B-28C9-F1EC-A1FAE291650D}"/>
          </ac:spMkLst>
        </pc:spChg>
        <pc:picChg chg="mod">
          <ac:chgData name="Richard Jackson" userId="9a1fa6daeaee4869" providerId="LiveId" clId="{E10F695F-2982-428F-9093-D8CFAB0CABB1}" dt="2022-05-09T01:22:24.529" v="452" actId="1076"/>
          <ac:picMkLst>
            <pc:docMk/>
            <pc:sldMk cId="2902421164" sldId="256"/>
            <ac:picMk id="5" creationId="{DD23ABEB-FA1A-5962-F0A4-9A9E9C1241B9}"/>
          </ac:picMkLst>
        </pc:picChg>
      </pc:sldChg>
      <pc:sldChg chg="addSp delSp modSp mod">
        <pc:chgData name="Richard Jackson" userId="9a1fa6daeaee4869" providerId="LiveId" clId="{E10F695F-2982-428F-9093-D8CFAB0CABB1}" dt="2022-05-09T01:24:25.308" v="593" actId="26606"/>
        <pc:sldMkLst>
          <pc:docMk/>
          <pc:sldMk cId="1118625770" sldId="257"/>
        </pc:sldMkLst>
        <pc:spChg chg="mod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2" creationId="{86134403-017E-9A15-1D81-A25C4F280612}"/>
          </ac:spMkLst>
        </pc:spChg>
        <pc:spChg chg="mod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8" creationId="{AE933CE9-BABD-9558-1317-C6907ED74B85}"/>
          </ac:spMkLst>
        </pc:spChg>
        <pc:spChg chg="del">
          <ac:chgData name="Richard Jackson" userId="9a1fa6daeaee4869" providerId="LiveId" clId="{E10F695F-2982-428F-9093-D8CFAB0CABB1}" dt="2022-05-08T23:19:03.749" v="218"/>
          <ac:spMkLst>
            <pc:docMk/>
            <pc:sldMk cId="1118625770" sldId="257"/>
            <ac:spMk id="9" creationId="{17DD8491-1A4F-40E7-5440-002FA4DCF17E}"/>
          </ac:spMkLst>
        </pc:spChg>
        <pc:spChg chg="del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14" creationId="{4C608BEB-860E-4094-8511-78603564A75E}"/>
          </ac:spMkLst>
        </pc:spChg>
        <pc:spChg chg="add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21" creationId="{C4285719-470E-454C-AF62-8323075F1F5B}"/>
          </ac:spMkLst>
        </pc:spChg>
        <pc:spChg chg="add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23" creationId="{CD9FE4EF-C4D8-49A0-B2FF-81D8DB7D8A24}"/>
          </ac:spMkLst>
        </pc:spChg>
        <pc:spChg chg="add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25" creationId="{4300840D-0A0B-4512-BACA-B439D5B9C57C}"/>
          </ac:spMkLst>
        </pc:spChg>
        <pc:spChg chg="add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27" creationId="{D2B78728-A580-49A7-84F9-6EF6F583ADE0}"/>
          </ac:spMkLst>
        </pc:spChg>
        <pc:spChg chg="add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29" creationId="{38FAA1A1-D861-433F-88FA-1E9D6FD31D11}"/>
          </ac:spMkLst>
        </pc:spChg>
        <pc:spChg chg="add">
          <ac:chgData name="Richard Jackson" userId="9a1fa6daeaee4869" providerId="LiveId" clId="{E10F695F-2982-428F-9093-D8CFAB0CABB1}" dt="2022-05-09T01:24:25.308" v="593" actId="26606"/>
          <ac:spMkLst>
            <pc:docMk/>
            <pc:sldMk cId="1118625770" sldId="257"/>
            <ac:spMk id="31" creationId="{8D71EDA1-87BF-4D5D-AB79-F346FD19278A}"/>
          </ac:spMkLst>
        </pc:spChg>
        <pc:picChg chg="add mod modCrop">
          <ac:chgData name="Richard Jackson" userId="9a1fa6daeaee4869" providerId="LiveId" clId="{E10F695F-2982-428F-9093-D8CFAB0CABB1}" dt="2022-05-09T01:24:25.308" v="593" actId="26606"/>
          <ac:picMkLst>
            <pc:docMk/>
            <pc:sldMk cId="1118625770" sldId="257"/>
            <ac:picMk id="3" creationId="{86DA2640-4617-BA39-C3F7-5C218B42B17E}"/>
          </ac:picMkLst>
        </pc:picChg>
        <pc:cxnChg chg="del">
          <ac:chgData name="Richard Jackson" userId="9a1fa6daeaee4869" providerId="LiveId" clId="{E10F695F-2982-428F-9093-D8CFAB0CABB1}" dt="2022-05-09T01:24:25.308" v="593" actId="26606"/>
          <ac:cxnSpMkLst>
            <pc:docMk/>
            <pc:sldMk cId="1118625770" sldId="257"/>
            <ac:cxnSpMk id="16" creationId="{1F16A8D4-FE87-4604-88B2-394B5D1EB437}"/>
          </ac:cxnSpMkLst>
        </pc:cxnChg>
      </pc:sldChg>
      <pc:sldChg chg="addSp delSp modSp mod setBg chgLayout">
        <pc:chgData name="Richard Jackson" userId="9a1fa6daeaee4869" providerId="LiveId" clId="{E10F695F-2982-428F-9093-D8CFAB0CABB1}" dt="2022-05-09T01:28:19.428" v="808" actId="26606"/>
        <pc:sldMkLst>
          <pc:docMk/>
          <pc:sldMk cId="3845674521" sldId="259"/>
        </pc:sldMkLst>
        <pc:spChg chg="mod or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2" creationId="{8CEDCDEA-69AE-0279-63BA-F19E439527FE}"/>
          </ac:spMkLst>
        </pc:spChg>
        <pc:spChg chg="mod or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3" creationId="{C3EFCF6D-9BF3-FA0B-2E6E-4255BC631CFC}"/>
          </ac:spMkLst>
        </pc:spChg>
        <pc:spChg chg="ad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8" creationId="{09588DA8-065E-4F6F-8EFD-43104AB2E0CF}"/>
          </ac:spMkLst>
        </pc:spChg>
        <pc:spChg chg="add del">
          <ac:chgData name="Richard Jackson" userId="9a1fa6daeaee4869" providerId="LiveId" clId="{E10F695F-2982-428F-9093-D8CFAB0CABB1}" dt="2022-05-09T01:28:19.413" v="807" actId="26606"/>
          <ac:spMkLst>
            <pc:docMk/>
            <pc:sldMk cId="3845674521" sldId="259"/>
            <ac:spMk id="9" creationId="{2E17E911-875F-4DE5-8699-99D9F1805A5D}"/>
          </ac:spMkLst>
        </pc:spChg>
        <pc:spChg chg="ad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10" creationId="{C4285719-470E-454C-AF62-8323075F1F5B}"/>
          </ac:spMkLst>
        </pc:spChg>
        <pc:spChg chg="add del">
          <ac:chgData name="Richard Jackson" userId="9a1fa6daeaee4869" providerId="LiveId" clId="{E10F695F-2982-428F-9093-D8CFAB0CABB1}" dt="2022-05-09T01:28:19.413" v="807" actId="26606"/>
          <ac:spMkLst>
            <pc:docMk/>
            <pc:sldMk cId="3845674521" sldId="259"/>
            <ac:spMk id="11" creationId="{CD9FE4EF-C4D8-49A0-B2FF-81D8DB7D8A24}"/>
          </ac:spMkLst>
        </pc:spChg>
        <pc:spChg chg="ad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12" creationId="{CD9FE4EF-C4D8-49A0-B2FF-81D8DB7D8A24}"/>
          </ac:spMkLst>
        </pc:spChg>
        <pc:spChg chg="add del">
          <ac:chgData name="Richard Jackson" userId="9a1fa6daeaee4869" providerId="LiveId" clId="{E10F695F-2982-428F-9093-D8CFAB0CABB1}" dt="2022-05-09T01:28:19.413" v="807" actId="26606"/>
          <ac:spMkLst>
            <pc:docMk/>
            <pc:sldMk cId="3845674521" sldId="259"/>
            <ac:spMk id="13" creationId="{4300840D-0A0B-4512-BACA-B439D5B9C57C}"/>
          </ac:spMkLst>
        </pc:spChg>
        <pc:spChg chg="ad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14" creationId="{4300840D-0A0B-4512-BACA-B439D5B9C57C}"/>
          </ac:spMkLst>
        </pc:spChg>
        <pc:spChg chg="add del">
          <ac:chgData name="Richard Jackson" userId="9a1fa6daeaee4869" providerId="LiveId" clId="{E10F695F-2982-428F-9093-D8CFAB0CABB1}" dt="2022-05-09T01:28:19.413" v="807" actId="26606"/>
          <ac:spMkLst>
            <pc:docMk/>
            <pc:sldMk cId="3845674521" sldId="259"/>
            <ac:spMk id="15" creationId="{D2B78728-A580-49A7-84F9-6EF6F583ADE0}"/>
          </ac:spMkLst>
        </pc:spChg>
        <pc:spChg chg="ad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16" creationId="{D2B78728-A580-49A7-84F9-6EF6F583ADE0}"/>
          </ac:spMkLst>
        </pc:spChg>
        <pc:spChg chg="add del">
          <ac:chgData name="Richard Jackson" userId="9a1fa6daeaee4869" providerId="LiveId" clId="{E10F695F-2982-428F-9093-D8CFAB0CABB1}" dt="2022-05-09T01:28:19.413" v="807" actId="26606"/>
          <ac:spMkLst>
            <pc:docMk/>
            <pc:sldMk cId="3845674521" sldId="259"/>
            <ac:spMk id="17" creationId="{38FAA1A1-D861-433F-88FA-1E9D6FD31D11}"/>
          </ac:spMkLst>
        </pc:spChg>
        <pc:spChg chg="ad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18" creationId="{38FAA1A1-D861-433F-88FA-1E9D6FD31D11}"/>
          </ac:spMkLst>
        </pc:spChg>
        <pc:spChg chg="add del">
          <ac:chgData name="Richard Jackson" userId="9a1fa6daeaee4869" providerId="LiveId" clId="{E10F695F-2982-428F-9093-D8CFAB0CABB1}" dt="2022-05-09T01:28:19.413" v="807" actId="26606"/>
          <ac:spMkLst>
            <pc:docMk/>
            <pc:sldMk cId="3845674521" sldId="259"/>
            <ac:spMk id="19" creationId="{8D71EDA1-87BF-4D5D-AB79-F346FD19278A}"/>
          </ac:spMkLst>
        </pc:spChg>
        <pc:spChg chg="add">
          <ac:chgData name="Richard Jackson" userId="9a1fa6daeaee4869" providerId="LiveId" clId="{E10F695F-2982-428F-9093-D8CFAB0CABB1}" dt="2022-05-09T01:28:19.428" v="808" actId="26606"/>
          <ac:spMkLst>
            <pc:docMk/>
            <pc:sldMk cId="3845674521" sldId="259"/>
            <ac:spMk id="20" creationId="{8D71EDA1-87BF-4D5D-AB79-F346FD19278A}"/>
          </ac:spMkLst>
        </pc:spChg>
        <pc:picChg chg="add del">
          <ac:chgData name="Richard Jackson" userId="9a1fa6daeaee4869" providerId="LiveId" clId="{E10F695F-2982-428F-9093-D8CFAB0CABB1}" dt="2022-05-09T01:28:19.413" v="807" actId="26606"/>
          <ac:picMkLst>
            <pc:docMk/>
            <pc:sldMk cId="3845674521" sldId="259"/>
            <ac:picMk id="5" creationId="{568FF1F9-1629-7D3B-39A3-D0066A59751B}"/>
          </ac:picMkLst>
        </pc:picChg>
      </pc:sldChg>
      <pc:sldChg chg="addSp delSp modSp new mod ord setBg">
        <pc:chgData name="Richard Jackson" userId="9a1fa6daeaee4869" providerId="LiveId" clId="{E10F695F-2982-428F-9093-D8CFAB0CABB1}" dt="2022-05-09T01:31:11.489" v="910"/>
        <pc:sldMkLst>
          <pc:docMk/>
          <pc:sldMk cId="2229309259" sldId="260"/>
        </pc:sldMkLst>
        <pc:spChg chg="mod">
          <ac:chgData name="Richard Jackson" userId="9a1fa6daeaee4869" providerId="LiveId" clId="{E10F695F-2982-428F-9093-D8CFAB0CABB1}" dt="2022-05-09T01:29:19.245" v="833" actId="20577"/>
          <ac:spMkLst>
            <pc:docMk/>
            <pc:sldMk cId="2229309259" sldId="260"/>
            <ac:spMk id="2" creationId="{4CFD76A0-A369-A0EA-3DDA-B2EC6254106A}"/>
          </ac:spMkLst>
        </pc:spChg>
        <pc:spChg chg="del">
          <ac:chgData name="Richard Jackson" userId="9a1fa6daeaee4869" providerId="LiveId" clId="{E10F695F-2982-428F-9093-D8CFAB0CABB1}" dt="2022-05-08T23:16:15.259" v="142"/>
          <ac:spMkLst>
            <pc:docMk/>
            <pc:sldMk cId="2229309259" sldId="260"/>
            <ac:spMk id="3" creationId="{495937B8-27A9-7B65-1C7F-9B01BE21FC85}"/>
          </ac:spMkLst>
        </pc:spChg>
        <pc:spChg chg="add mod">
          <ac:chgData name="Richard Jackson" userId="9a1fa6daeaee4869" providerId="LiveId" clId="{E10F695F-2982-428F-9093-D8CFAB0CABB1}" dt="2022-05-09T01:31:00.641" v="908" actId="5793"/>
          <ac:spMkLst>
            <pc:docMk/>
            <pc:sldMk cId="2229309259" sldId="260"/>
            <ac:spMk id="6" creationId="{7B6026E9-B472-3EB1-05BA-AB02DF7EBC95}"/>
          </ac:spMkLst>
        </pc:spChg>
        <pc:spChg chg="add">
          <ac:chgData name="Richard Jackson" userId="9a1fa6daeaee4869" providerId="LiveId" clId="{E10F695F-2982-428F-9093-D8CFAB0CABB1}" dt="2022-05-09T01:29:11.227" v="809" actId="26606"/>
          <ac:spMkLst>
            <pc:docMk/>
            <pc:sldMk cId="2229309259" sldId="260"/>
            <ac:spMk id="11" creationId="{09588DA8-065E-4F6F-8EFD-43104AB2E0CF}"/>
          </ac:spMkLst>
        </pc:spChg>
        <pc:spChg chg="add">
          <ac:chgData name="Richard Jackson" userId="9a1fa6daeaee4869" providerId="LiveId" clId="{E10F695F-2982-428F-9093-D8CFAB0CABB1}" dt="2022-05-09T01:29:11.227" v="809" actId="26606"/>
          <ac:spMkLst>
            <pc:docMk/>
            <pc:sldMk cId="2229309259" sldId="260"/>
            <ac:spMk id="13" creationId="{C4285719-470E-454C-AF62-8323075F1F5B}"/>
          </ac:spMkLst>
        </pc:spChg>
        <pc:spChg chg="add">
          <ac:chgData name="Richard Jackson" userId="9a1fa6daeaee4869" providerId="LiveId" clId="{E10F695F-2982-428F-9093-D8CFAB0CABB1}" dt="2022-05-09T01:29:11.227" v="809" actId="26606"/>
          <ac:spMkLst>
            <pc:docMk/>
            <pc:sldMk cId="2229309259" sldId="260"/>
            <ac:spMk id="15" creationId="{CD9FE4EF-C4D8-49A0-B2FF-81D8DB7D8A24}"/>
          </ac:spMkLst>
        </pc:spChg>
        <pc:spChg chg="add">
          <ac:chgData name="Richard Jackson" userId="9a1fa6daeaee4869" providerId="LiveId" clId="{E10F695F-2982-428F-9093-D8CFAB0CABB1}" dt="2022-05-09T01:29:11.227" v="809" actId="26606"/>
          <ac:spMkLst>
            <pc:docMk/>
            <pc:sldMk cId="2229309259" sldId="260"/>
            <ac:spMk id="17" creationId="{4300840D-0A0B-4512-BACA-B439D5B9C57C}"/>
          </ac:spMkLst>
        </pc:spChg>
        <pc:spChg chg="add">
          <ac:chgData name="Richard Jackson" userId="9a1fa6daeaee4869" providerId="LiveId" clId="{E10F695F-2982-428F-9093-D8CFAB0CABB1}" dt="2022-05-09T01:29:11.227" v="809" actId="26606"/>
          <ac:spMkLst>
            <pc:docMk/>
            <pc:sldMk cId="2229309259" sldId="260"/>
            <ac:spMk id="19" creationId="{D2B78728-A580-49A7-84F9-6EF6F583ADE0}"/>
          </ac:spMkLst>
        </pc:spChg>
        <pc:spChg chg="add">
          <ac:chgData name="Richard Jackson" userId="9a1fa6daeaee4869" providerId="LiveId" clId="{E10F695F-2982-428F-9093-D8CFAB0CABB1}" dt="2022-05-09T01:29:11.227" v="809" actId="26606"/>
          <ac:spMkLst>
            <pc:docMk/>
            <pc:sldMk cId="2229309259" sldId="260"/>
            <ac:spMk id="21" creationId="{38FAA1A1-D861-433F-88FA-1E9D6FD31D11}"/>
          </ac:spMkLst>
        </pc:spChg>
        <pc:spChg chg="add">
          <ac:chgData name="Richard Jackson" userId="9a1fa6daeaee4869" providerId="LiveId" clId="{E10F695F-2982-428F-9093-D8CFAB0CABB1}" dt="2022-05-09T01:29:11.227" v="809" actId="26606"/>
          <ac:spMkLst>
            <pc:docMk/>
            <pc:sldMk cId="2229309259" sldId="260"/>
            <ac:spMk id="23" creationId="{8D71EDA1-87BF-4D5D-AB79-F346FD19278A}"/>
          </ac:spMkLst>
        </pc:spChg>
        <pc:picChg chg="add del mod">
          <ac:chgData name="Richard Jackson" userId="9a1fa6daeaee4869" providerId="LiveId" clId="{E10F695F-2982-428F-9093-D8CFAB0CABB1}" dt="2022-05-08T23:17:13.828" v="217" actId="478"/>
          <ac:picMkLst>
            <pc:docMk/>
            <pc:sldMk cId="2229309259" sldId="260"/>
            <ac:picMk id="4" creationId="{68B8CB10-80A7-55D0-ED09-118A5E9EA4AD}"/>
          </ac:picMkLst>
        </pc:picChg>
      </pc:sldChg>
      <pc:sldChg chg="del">
        <pc:chgData name="Richard Jackson" userId="9a1fa6daeaee4869" providerId="LiveId" clId="{E10F695F-2982-428F-9093-D8CFAB0CABB1}" dt="2022-05-08T16:11:08.992" v="0" actId="47"/>
        <pc:sldMkLst>
          <pc:docMk/>
          <pc:sldMk cId="2825283554" sldId="260"/>
        </pc:sldMkLst>
      </pc:sldChg>
      <pc:sldChg chg="addSp delSp modSp add mod ord modClrScheme delDesignElem chgLayout">
        <pc:chgData name="Richard Jackson" userId="9a1fa6daeaee4869" providerId="LiveId" clId="{E10F695F-2982-428F-9093-D8CFAB0CABB1}" dt="2022-05-09T01:35:17.351" v="1204" actId="20577"/>
        <pc:sldMkLst>
          <pc:docMk/>
          <pc:sldMk cId="1332508167" sldId="261"/>
        </pc:sldMkLst>
        <pc:spChg chg="mod ord">
          <ac:chgData name="Richard Jackson" userId="9a1fa6daeaee4869" providerId="LiveId" clId="{E10F695F-2982-428F-9093-D8CFAB0CABB1}" dt="2022-05-09T01:33:20.579" v="985" actId="20577"/>
          <ac:spMkLst>
            <pc:docMk/>
            <pc:sldMk cId="1332508167" sldId="261"/>
            <ac:spMk id="2" creationId="{86134403-017E-9A15-1D81-A25C4F280612}"/>
          </ac:spMkLst>
        </pc:spChg>
        <pc:spChg chg="add del mod ord">
          <ac:chgData name="Richard Jackson" userId="9a1fa6daeaee4869" providerId="LiveId" clId="{E10F695F-2982-428F-9093-D8CFAB0CABB1}" dt="2022-05-09T01:25:13.176" v="617" actId="700"/>
          <ac:spMkLst>
            <pc:docMk/>
            <pc:sldMk cId="1332508167" sldId="261"/>
            <ac:spMk id="4" creationId="{7B0E08F8-CCD9-7F27-44DB-B5332B344CCB}"/>
          </ac:spMkLst>
        </pc:spChg>
        <pc:spChg chg="add del mod">
          <ac:chgData name="Richard Jackson" userId="9a1fa6daeaee4869" providerId="LiveId" clId="{E10F695F-2982-428F-9093-D8CFAB0CABB1}" dt="2022-05-09T01:33:33.212" v="987"/>
          <ac:spMkLst>
            <pc:docMk/>
            <pc:sldMk cId="1332508167" sldId="261"/>
            <ac:spMk id="6" creationId="{4FE6D4C6-9D26-E135-52C4-C4A3AD4E002F}"/>
          </ac:spMkLst>
        </pc:spChg>
        <pc:spChg chg="mod ord">
          <ac:chgData name="Richard Jackson" userId="9a1fa6daeaee4869" providerId="LiveId" clId="{E10F695F-2982-428F-9093-D8CFAB0CABB1}" dt="2022-05-09T01:35:17.351" v="1204" actId="20577"/>
          <ac:spMkLst>
            <pc:docMk/>
            <pc:sldMk cId="1332508167" sldId="261"/>
            <ac:spMk id="8" creationId="{AE933CE9-BABD-9558-1317-C6907ED74B85}"/>
          </ac:spMkLst>
        </pc:spChg>
        <pc:spChg chg="del">
          <ac:chgData name="Richard Jackson" userId="9a1fa6daeaee4869" providerId="LiveId" clId="{E10F695F-2982-428F-9093-D8CFAB0CABB1}" dt="2022-05-08T23:16:39.132" v="144"/>
          <ac:spMkLst>
            <pc:docMk/>
            <pc:sldMk cId="1332508167" sldId="261"/>
            <ac:spMk id="9" creationId="{17DD8491-1A4F-40E7-5440-002FA4DCF17E}"/>
          </ac:spMkLst>
        </pc:spChg>
        <pc:spChg chg="add del">
          <ac:chgData name="Richard Jackson" userId="9a1fa6daeaee4869" providerId="LiveId" clId="{E10F695F-2982-428F-9093-D8CFAB0CABB1}" dt="2022-05-09T01:24:39.668" v="594" actId="26606"/>
          <ac:spMkLst>
            <pc:docMk/>
            <pc:sldMk cId="1332508167" sldId="261"/>
            <ac:spMk id="14" creationId="{4C608BEB-860E-4094-8511-78603564A75E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21" creationId="{C4285719-470E-454C-AF62-8323075F1F5B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23" creationId="{CD9FE4EF-C4D8-49A0-B2FF-81D8DB7D8A24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25" creationId="{4300840D-0A0B-4512-BACA-B439D5B9C57C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27" creationId="{D2B78728-A580-49A7-84F9-6EF6F583ADE0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29" creationId="{38FAA1A1-D861-433F-88FA-1E9D6FD31D11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31" creationId="{8D71EDA1-87BF-4D5D-AB79-F346FD19278A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36" creationId="{2E17E911-875F-4DE5-8699-99D9F1805A5D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38" creationId="{CD9FE4EF-C4D8-49A0-B2FF-81D8DB7D8A24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40" creationId="{4300840D-0A0B-4512-BACA-B439D5B9C57C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42" creationId="{D2B78728-A580-49A7-84F9-6EF6F583ADE0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44" creationId="{38FAA1A1-D861-433F-88FA-1E9D6FD31D11}"/>
          </ac:spMkLst>
        </pc:spChg>
        <pc:spChg chg="add del">
          <ac:chgData name="Richard Jackson" userId="9a1fa6daeaee4869" providerId="LiveId" clId="{E10F695F-2982-428F-9093-D8CFAB0CABB1}" dt="2022-05-09T01:25:31.982" v="621" actId="26606"/>
          <ac:spMkLst>
            <pc:docMk/>
            <pc:sldMk cId="1332508167" sldId="261"/>
            <ac:spMk id="46" creationId="{8D71EDA1-87BF-4D5D-AB79-F346FD19278A}"/>
          </ac:spMkLst>
        </pc:spChg>
        <pc:picChg chg="add del mod ord">
          <ac:chgData name="Richard Jackson" userId="9a1fa6daeaee4869" providerId="LiveId" clId="{E10F695F-2982-428F-9093-D8CFAB0CABB1}" dt="2022-05-09T01:33:23.723" v="986" actId="478"/>
          <ac:picMkLst>
            <pc:docMk/>
            <pc:sldMk cId="1332508167" sldId="261"/>
            <ac:picMk id="3" creationId="{F6A47FF3-C72F-A80B-EFB4-EAB41D6A90F6}"/>
          </ac:picMkLst>
        </pc:picChg>
        <pc:picChg chg="add mod">
          <ac:chgData name="Richard Jackson" userId="9a1fa6daeaee4869" providerId="LiveId" clId="{E10F695F-2982-428F-9093-D8CFAB0CABB1}" dt="2022-05-09T01:34:22.276" v="1057" actId="14100"/>
          <ac:picMkLst>
            <pc:docMk/>
            <pc:sldMk cId="1332508167" sldId="261"/>
            <ac:picMk id="7" creationId="{A6D8D8A3-AD95-211E-6E59-7620CBAFD8D0}"/>
          </ac:picMkLst>
        </pc:picChg>
        <pc:cxnChg chg="add del">
          <ac:chgData name="Richard Jackson" userId="9a1fa6daeaee4869" providerId="LiveId" clId="{E10F695F-2982-428F-9093-D8CFAB0CABB1}" dt="2022-05-09T01:24:39.668" v="594" actId="26606"/>
          <ac:cxnSpMkLst>
            <pc:docMk/>
            <pc:sldMk cId="1332508167" sldId="261"/>
            <ac:cxnSpMk id="16" creationId="{1F16A8D4-FE87-4604-88B2-394B5D1EB437}"/>
          </ac:cxnSpMkLst>
        </pc:cxnChg>
      </pc:sldChg>
      <pc:sldChg chg="addSp delSp modSp add del mod modClrScheme delDesignElem chgLayout">
        <pc:chgData name="Richard Jackson" userId="9a1fa6daeaee4869" providerId="LiveId" clId="{E10F695F-2982-428F-9093-D8CFAB0CABB1}" dt="2022-05-09T01:33:01.012" v="969" actId="47"/>
        <pc:sldMkLst>
          <pc:docMk/>
          <pc:sldMk cId="1948781928" sldId="262"/>
        </pc:sldMkLst>
        <pc:spChg chg="mod ord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2" creationId="{8CEDCDEA-69AE-0279-63BA-F19E439527FE}"/>
          </ac:spMkLst>
        </pc:spChg>
        <pc:spChg chg="mod ord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3" creationId="{C3EFCF6D-9BF3-FA0B-2E6E-4255BC631CFC}"/>
          </ac:spMkLst>
        </pc:spChg>
        <pc:spChg chg="add mod ord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4" creationId="{3330FB39-1237-94A4-A7C3-5D49E9B41DBB}"/>
          </ac:spMkLst>
        </pc:spChg>
        <pc:spChg chg="del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8" creationId="{09588DA8-065E-4F6F-8EFD-43104AB2E0CF}"/>
          </ac:spMkLst>
        </pc:spChg>
        <pc:spChg chg="del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10" creationId="{C4285719-470E-454C-AF62-8323075F1F5B}"/>
          </ac:spMkLst>
        </pc:spChg>
        <pc:spChg chg="del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12" creationId="{CD9FE4EF-C4D8-49A0-B2FF-81D8DB7D8A24}"/>
          </ac:spMkLst>
        </pc:spChg>
        <pc:spChg chg="del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14" creationId="{4300840D-0A0B-4512-BACA-B439D5B9C57C}"/>
          </ac:spMkLst>
        </pc:spChg>
        <pc:spChg chg="del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16" creationId="{D2B78728-A580-49A7-84F9-6EF6F583ADE0}"/>
          </ac:spMkLst>
        </pc:spChg>
        <pc:spChg chg="del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18" creationId="{38FAA1A1-D861-433F-88FA-1E9D6FD31D11}"/>
          </ac:spMkLst>
        </pc:spChg>
        <pc:spChg chg="del">
          <ac:chgData name="Richard Jackson" userId="9a1fa6daeaee4869" providerId="LiveId" clId="{E10F695F-2982-428F-9093-D8CFAB0CABB1}" dt="2022-05-09T01:32:43.130" v="967" actId="700"/>
          <ac:spMkLst>
            <pc:docMk/>
            <pc:sldMk cId="1948781928" sldId="262"/>
            <ac:spMk id="20" creationId="{8D71EDA1-87BF-4D5D-AB79-F346FD19278A}"/>
          </ac:spMkLst>
        </pc:spChg>
      </pc:sldChg>
      <pc:sldChg chg="add ord">
        <pc:chgData name="Richard Jackson" userId="9a1fa6daeaee4869" providerId="LiveId" clId="{E10F695F-2982-428F-9093-D8CFAB0CABB1}" dt="2022-05-09T01:35:37.101" v="1206"/>
        <pc:sldMkLst>
          <pc:docMk/>
          <pc:sldMk cId="3958642128" sldId="263"/>
        </pc:sldMkLst>
      </pc:sldChg>
      <pc:sldChg chg="modSp add mod ord">
        <pc:chgData name="Richard Jackson" userId="9a1fa6daeaee4869" providerId="LiveId" clId="{E10F695F-2982-428F-9093-D8CFAB0CABB1}" dt="2022-05-09T01:40:28.132" v="1484" actId="20577"/>
        <pc:sldMkLst>
          <pc:docMk/>
          <pc:sldMk cId="1624078920" sldId="264"/>
        </pc:sldMkLst>
        <pc:spChg chg="mod">
          <ac:chgData name="Richard Jackson" userId="9a1fa6daeaee4869" providerId="LiveId" clId="{E10F695F-2982-428F-9093-D8CFAB0CABB1}" dt="2022-05-09T01:37:48.192" v="1272" actId="20577"/>
          <ac:spMkLst>
            <pc:docMk/>
            <pc:sldMk cId="1624078920" sldId="264"/>
            <ac:spMk id="2" creationId="{8CEDCDEA-69AE-0279-63BA-F19E439527FE}"/>
          </ac:spMkLst>
        </pc:spChg>
        <pc:spChg chg="mod">
          <ac:chgData name="Richard Jackson" userId="9a1fa6daeaee4869" providerId="LiveId" clId="{E10F695F-2982-428F-9093-D8CFAB0CABB1}" dt="2022-05-09T01:40:28.132" v="1484" actId="20577"/>
          <ac:spMkLst>
            <pc:docMk/>
            <pc:sldMk cId="1624078920" sldId="264"/>
            <ac:spMk id="3" creationId="{C3EFCF6D-9BF3-FA0B-2E6E-4255BC631C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C252-55E8-0C19-FF7B-745B521C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E455-0428-E4A2-E99E-205D6B00B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D5EE-55F0-9B0E-AD99-8EC4186B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8022-B52F-D2CA-2E4D-264B673D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8B21-2702-E31A-5201-E5555365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F916-33DC-5551-FFDA-368E06CD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A5626-DFCD-B60D-9E33-E3B9726E9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FDD4-4E93-4DBB-868C-876BB0C2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019D-317A-D8BB-4053-387797D4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3735-2953-35FA-79D4-76C460A7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ED781-4F68-35C2-1520-5C15B914B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C3B15-E115-2BC7-C589-E7651E523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B614-8224-9841-73D1-D6B419A0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B984-A49E-E646-BBDF-495C247F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6FEA-93AC-7BB0-8D1C-AA857F2A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7854-3664-CC64-982B-A7885259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2955-A666-16A2-7562-8CAFB15B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80BD-6BB0-B21B-DC60-60A01975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FA66-02A4-99B0-E717-52454DEA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2C74-D1FD-0D33-2170-2D9218D9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BE74-D991-67AB-147B-AECDC5EA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BB38E-591E-3F13-571E-15947FC6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C75A-D95D-7833-AFE4-A07FE297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04E3-96D7-AB22-1AF7-9FC5C72A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BE52-4158-9C28-88CD-14BA7555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54E1-C048-B655-75CD-8F5D8DFA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A275-B709-DC89-A561-02423B5B1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B580A-16D3-938A-8ECA-266706AC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98E0-492D-FA3D-DB24-1F904BF5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231E-3CDE-47B0-920A-7D31A44E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D83B3-9CFC-AE48-33A2-314D895E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63EC-B668-2427-C0AC-86A6326D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19080-8CFD-632A-A368-C5601436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A160B-2A31-D401-E30E-E810CA065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85752-EA7E-8EAD-E67E-9007A8E79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D92C5-01E8-79D3-C0CB-A693D6D90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FB4C3-4EC9-9A4A-49DE-954EC752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6CA6F-D735-7ABB-05DB-E56FADA1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5DF5F-7E48-0CEE-D2C2-9BEC8FBC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D542-D0FB-6A24-8CA0-EEC0F893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2D7D8-2239-E8A6-90D2-21C7048A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AE01-B073-FDFB-D0B8-38564AE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6E22-F0CD-B050-0C9A-8D2339F1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BA970-566E-1E9C-2237-C311A132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83361-0328-9A84-C6D9-47E7035A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02F76-C268-4534-B051-29F064B4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1578-67EF-F1FE-52C2-EB874FA6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0C4E-7C90-6D50-3EC3-2C54534E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41CB-BCE1-CDD0-74D9-D8245F1A6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61ED9-DFFE-070C-0495-5F03DF69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DCC9-8AAE-9329-1E70-4AF0E4D3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996A9-964F-0F63-AA6D-4646FAC5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A977-872B-1A53-1F7E-5895DD2A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23A99-CD0C-9383-6CFA-A80B2A695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0A48D-A2C0-B980-1CFB-5FF2B467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5AA1-937D-7880-46BA-F7BE56E2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ECB5-D38E-4C2B-7685-077E24D9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1EB7-C5DE-2A5B-D12C-57D25392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E125D-1E66-FF29-5E3E-0235F3FC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7533-1C78-A8A1-177B-7C9F4E3D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7C47-42DC-96D5-DAA0-3D96AE6A5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5B1A-E5FC-43C3-8324-1546292D14B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49C9-0DDB-CF35-BD37-4DB89BF93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D711-EB34-5076-654D-5676B229B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10F2-3CDE-4D0D-A2EE-9E054800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DD23ABEB-FA1A-5962-F0A4-9A9E9C124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07704-A529-4AAE-E66C-519D6E162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3983C-B66B-28C9-F1EC-A1FAE2916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Executive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290242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CDEA-69AE-0279-63BA-F19E4395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Current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CF6D-9BF3-FA0B-2E6E-4255BC6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7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 Mountain Resort has recently installed an additional chair lift to help increase the distribution of visitors across the mountain. Unfortunately, this extra chair increases their operating costs by $1,540,000 over this upcoming ski season. </a:t>
            </a:r>
          </a:p>
          <a:p>
            <a:endParaRPr lang="en-US" sz="1700">
              <a:latin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</a:rPr>
              <a:t>How can Big Mountain Resort adjust ticket pricing to take advantage of this improvement within its market?</a:t>
            </a:r>
          </a:p>
          <a:p>
            <a:endParaRPr lang="en-US" sz="1700">
              <a:latin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</a:rPr>
              <a:t>Other considerations by Management to cut costs or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Permanently closing down up to 10 of the least used runs.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Increase the vertical drop by adding a run to a point 150 feet lower down but requiring the installation of an additional chair lift to bring skiers back up without additional snow-making coverage,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7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aving the same improvements as number 2 but adding 2 acres of snow making cover.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7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ncrease the longest run by 0.2 miles to boast 3.5 miles length, requiring additional snow-making coverage of 4 acres.</a:t>
            </a:r>
            <a:endParaRPr lang="en-US" sz="1700">
              <a:latin typeface="Times New Roman" panose="02020603050405020304" pitchFamily="18" charset="0"/>
            </a:endParaRP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4567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34403-017E-9A15-1D81-A25C4F28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most important features that customers will pay a premium for?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933CE9-BABD-9558-1317-C6907ED7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Modeling shows that the most important features that customers will pay a premium for are:</a:t>
            </a:r>
          </a:p>
          <a:p>
            <a:endParaRPr lang="en-US" sz="2000" dirty="0"/>
          </a:p>
          <a:p>
            <a:r>
              <a:rPr lang="en-US" sz="2000" dirty="0"/>
              <a:t>Fast Quads</a:t>
            </a:r>
          </a:p>
          <a:p>
            <a:r>
              <a:rPr lang="en-US" sz="2000" dirty="0"/>
              <a:t>Number of runs</a:t>
            </a:r>
          </a:p>
          <a:p>
            <a:r>
              <a:rPr lang="en-US" sz="2000" dirty="0"/>
              <a:t>Snowmaking per acreage</a:t>
            </a:r>
          </a:p>
          <a:p>
            <a:r>
              <a:rPr lang="en-US" sz="2000" dirty="0"/>
              <a:t>Vertical Drop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A47FF3-C72F-A80B-EFB4-EAB41D6A90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09502" y="1984109"/>
            <a:ext cx="3615776" cy="29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4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34403-017E-9A15-1D81-A25C4F28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Modeled Pricing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933CE9-BABD-9558-1317-C6907ED7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Big Mountain Resort Adult Weekend Pricing is currently at $81</a:t>
            </a:r>
          </a:p>
          <a:p>
            <a:endParaRPr lang="en-US" sz="2000" dirty="0"/>
          </a:p>
          <a:p>
            <a:r>
              <a:rPr lang="en-US" sz="2000" dirty="0"/>
              <a:t>Based on the features which Big Mountain resort offers customers, the modeled pricing came out a $95.87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D8D8A3-AD95-211E-6E59-7620CBAFD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8739" y="2168012"/>
            <a:ext cx="4363317" cy="23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0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34403-017E-9A15-1D81-A25C4F28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Could we drop runs to save costs?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933CE9-BABD-9558-1317-C6907ED7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Management is considering closing down of up to 10 of the least used runs in order to save costs.</a:t>
            </a:r>
          </a:p>
          <a:p>
            <a:endParaRPr lang="en-US" sz="2000" dirty="0"/>
          </a:p>
          <a:p>
            <a:r>
              <a:rPr lang="en-US" sz="2000" dirty="0"/>
              <a:t>Our analysis shows </a:t>
            </a:r>
          </a:p>
          <a:p>
            <a:r>
              <a:rPr lang="en-US" sz="2000" dirty="0"/>
              <a:t>Closing 1 had no impact</a:t>
            </a:r>
          </a:p>
          <a:p>
            <a:r>
              <a:rPr lang="en-US" sz="2000" dirty="0"/>
              <a:t>Closing 3-5 eroded ticket pricing</a:t>
            </a:r>
          </a:p>
          <a:p>
            <a:r>
              <a:rPr lang="en-US" sz="2000" dirty="0"/>
              <a:t>Closing 6 or more had serious impact on revenue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6DA2640-4617-BA39-C3F7-5C218B42B1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1334"/>
          <a:stretch/>
        </p:blipFill>
        <p:spPr>
          <a:xfrm>
            <a:off x="8109502" y="1456762"/>
            <a:ext cx="3615776" cy="39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CDEA-69AE-0279-63BA-F19E4395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Adding extra snowmaking acreage and increasing run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CF6D-9BF3-FA0B-2E6E-4255BC6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</a:rPr>
              <a:t>Other considerations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Increase the vertical drop by adding a run to a point 150 feet lower down but requiring the installation of an additional chair lift to bring skiers back up without additional snow-making coverage,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aving the same improvements as number 2 but adding 2 acres of snow making cover.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ncrease the longest run by 0.2 miles to boast 3.5 miles length, requiring additional snow-making coverage of 4 acres.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</a:endParaRP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first consideration added an increased value to the ticket pricing of Big </a:t>
            </a:r>
            <a:r>
              <a:rPr lang="en-US" sz="17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Mountain resort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</a:rPr>
              <a:t>The additional (2-3) added no value to ticket pricing.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700" dirty="0">
              <a:latin typeface="Times New Roman" panose="02020603050405020304" pitchFamily="18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2407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76A0-A369-A0EA-3DDA-B2EC6254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Summary and 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026E9-B472-3EB1-05BA-AB02DF7E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final recommendation is for Big Mountain to add a run, increase the vertical drop by 150 feet, and install an additional chair lift.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Changing the Adult Weekend Pricing to the modeled amount.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 the season, this could be expected to amount to $3,474,638 in additional revenue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30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Big Mountain Resort</vt:lpstr>
      <vt:lpstr>Current Situation</vt:lpstr>
      <vt:lpstr>What are the most important features that customers will pay a premium for?</vt:lpstr>
      <vt:lpstr>Modeled Pricing</vt:lpstr>
      <vt:lpstr>Could we drop runs to save costs?</vt:lpstr>
      <vt:lpstr>Adding extra snowmaking acreage and increasing run length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Richard Jackson</dc:creator>
  <cp:lastModifiedBy>Richard Jackson</cp:lastModifiedBy>
  <cp:revision>1</cp:revision>
  <dcterms:created xsi:type="dcterms:W3CDTF">2022-05-08T16:04:32Z</dcterms:created>
  <dcterms:modified xsi:type="dcterms:W3CDTF">2022-05-09T01:40:30Z</dcterms:modified>
</cp:coreProperties>
</file>