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271" r:id="rId7"/>
    <p:sldId id="261" r:id="rId8"/>
    <p:sldId id="262" r:id="rId9"/>
    <p:sldId id="263" r:id="rId10"/>
    <p:sldId id="269" r:id="rId11"/>
    <p:sldId id="260" r:id="rId12"/>
    <p:sldId id="270" r:id="rId13"/>
    <p:sldId id="265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63" autoAdjust="0"/>
  </p:normalViewPr>
  <p:slideViewPr>
    <p:cSldViewPr showGuides="1">
      <p:cViewPr>
        <p:scale>
          <a:sx n="75" d="100"/>
          <a:sy n="75" d="100"/>
        </p:scale>
        <p:origin x="-9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293B5-35F3-4D3B-8374-0E4769C4636F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C0E9-1325-4DE2-A09A-3E0391E2BC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滿額折現 最受歡迎</a:t>
            </a:r>
            <a:endParaRPr lang="en-US" altLang="zh-TW" dirty="0" smtClean="0"/>
          </a:p>
          <a:p>
            <a:r>
              <a:rPr lang="zh-TW" altLang="en-US" dirty="0" smtClean="0"/>
              <a:t>再來是 滿額贈 和 任選優惠價</a:t>
            </a:r>
            <a:endParaRPr lang="en-US" altLang="zh-TW" dirty="0" smtClean="0"/>
          </a:p>
          <a:p>
            <a:r>
              <a:rPr lang="zh-TW" altLang="en-US" dirty="0" smtClean="0"/>
              <a:t>任選優惠價的數量雖然排第三，幾乎與滿額贈差不多，但是淨收入卻不到滿額贈的一半，可能是因為任選優惠價的商品單價都比較低，消費者可以買一樣就結帳；滿額贈則可以保證消費者單筆消費到一定的金額，滿額折現亦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滿額折現 的平均營業額最高</a:t>
            </a:r>
            <a:endParaRPr lang="en-US" altLang="zh-TW" dirty="0" smtClean="0"/>
          </a:p>
          <a:p>
            <a:r>
              <a:rPr lang="zh-TW" altLang="en-US" dirty="0" smtClean="0"/>
              <a:t>會員滿額打折 最高，但只有過兩次檔期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會員大優惠</a:t>
            </a:r>
            <a:r>
              <a:rPr lang="en-US" altLang="zh-TW" dirty="0" smtClean="0"/>
              <a:t>?)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消費者心態：只有會員才有的折扣，不買不行</a:t>
            </a:r>
            <a:r>
              <a:rPr lang="en-US" altLang="zh-TW" dirty="0" smtClean="0"/>
              <a:t>?!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看似有潛力，但資料數不夠多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表現平平，但同樣是資料筆數不足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不好，只是剛好跟上</a:t>
            </a:r>
            <a:r>
              <a:rPr lang="en-US" altLang="zh-TW" dirty="0" smtClean="0"/>
              <a:t>1111</a:t>
            </a:r>
            <a:r>
              <a:rPr lang="zh-TW" altLang="en-US" dirty="0" smtClean="0"/>
              <a:t>和聖誕節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會員滿額打折 單次全部最高，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會員大優惠</a:t>
            </a:r>
            <a:r>
              <a:rPr lang="en-US" altLang="zh-TW" dirty="0" smtClean="0"/>
              <a:t>?)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消費者心態：只有會員才有的折扣，不買不行</a:t>
            </a:r>
            <a:r>
              <a:rPr lang="en-US" altLang="zh-TW" dirty="0" smtClean="0"/>
              <a:t>?!</a:t>
            </a:r>
            <a:r>
              <a:rPr lang="zh-TW" altLang="en-US" dirty="0" smtClean="0"/>
              <a:t> 但只有過兩次檔期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第二次時間短</a:t>
            </a:r>
            <a:r>
              <a:rPr lang="en-US" altLang="zh-TW" dirty="0" smtClean="0"/>
              <a:t>?</a:t>
            </a:r>
            <a:r>
              <a:rPr lang="zh-TW" altLang="en-US" dirty="0" smtClean="0"/>
              <a:t> 折扣大</a:t>
            </a:r>
            <a:r>
              <a:rPr lang="en-US" altLang="zh-TW" dirty="0" smtClean="0"/>
              <a:t>?</a:t>
            </a:r>
            <a:r>
              <a:rPr lang="zh-TW" altLang="en-US" dirty="0" smtClean="0"/>
              <a:t> 第一次又是怎麼了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不是特別有吸引力，但可以全年都有，累積下來亦可觀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檔期以兩個禮拜為佳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兩個高峰：中午吃飯休息時間、晚上八點後</a:t>
            </a:r>
            <a:endParaRPr lang="en-US" altLang="zh-TW" dirty="0" smtClean="0"/>
          </a:p>
          <a:p>
            <a:r>
              <a:rPr lang="zh-TW" altLang="en-US" dirty="0" smtClean="0"/>
              <a:t>低谷：清晨、下班時間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C0E9-1325-4DE2-A09A-3E0391E2BC4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2A48-79F0-49A7-B86E-079850ABD5E3}" type="datetimeFigureOut">
              <a:rPr lang="zh-TW" altLang="en-US" smtClean="0"/>
              <a:pPr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1D9B-ACE2-4842-B8A4-512904E627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促銷方案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任選優惠價</a:t>
            </a:r>
            <a:endParaRPr lang="zh-TW" altLang="en-US" dirty="0"/>
          </a:p>
        </p:txBody>
      </p:sp>
      <p:pic>
        <p:nvPicPr>
          <p:cNvPr id="9" name="內容版面配置區 8" descr="圖片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285860"/>
            <a:ext cx="3715082" cy="2468534"/>
          </a:xfrm>
        </p:spPr>
      </p:pic>
      <p:pic>
        <p:nvPicPr>
          <p:cNvPr id="3074" name="Picture 2" descr="C:\Users\user\Desktop\91app\new_pic\任選優惠價_simplifi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6652" y="2500306"/>
            <a:ext cx="5979296" cy="3971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檔期長度</a:t>
            </a:r>
            <a:endParaRPr lang="zh-TW" altLang="en-US" dirty="0"/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759" y="2302863"/>
            <a:ext cx="4696479" cy="3120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優：滿額折現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滿額贈</a:t>
            </a:r>
            <a:endParaRPr lang="en-US" altLang="zh-TW" dirty="0" smtClean="0"/>
          </a:p>
          <a:p>
            <a:r>
              <a:rPr lang="zh-TW" altLang="en-US" dirty="0" smtClean="0"/>
              <a:t>不優：滿件打</a:t>
            </a:r>
            <a:r>
              <a:rPr lang="zh-TW" altLang="en-US" dirty="0" smtClean="0"/>
              <a:t>折 </a:t>
            </a:r>
            <a:r>
              <a:rPr lang="zh-TW" altLang="en-US" dirty="0" smtClean="0">
                <a:solidFill>
                  <a:srgbClr val="FF0000"/>
                </a:solidFill>
              </a:rPr>
              <a:t>滿</a:t>
            </a:r>
            <a:r>
              <a:rPr lang="zh-TW" altLang="en-US" dirty="0" smtClean="0">
                <a:solidFill>
                  <a:srgbClr val="FF0000"/>
                </a:solidFill>
              </a:rPr>
              <a:t>件折現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未知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滿額打</a:t>
            </a:r>
            <a:r>
              <a:rPr lang="zh-TW" altLang="en-US" dirty="0" smtClean="0"/>
              <a:t>折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剛好遇到</a:t>
            </a:r>
            <a:r>
              <a:rPr lang="en-US" altLang="zh-TW" dirty="0" smtClean="0">
                <a:solidFill>
                  <a:srgbClr val="FF0000"/>
                </a:solidFill>
              </a:rPr>
              <a:t>1111</a:t>
            </a:r>
            <a:r>
              <a:rPr lang="zh-TW" altLang="en-US" dirty="0" smtClean="0">
                <a:solidFill>
                  <a:srgbClr val="FF0000"/>
                </a:solidFill>
              </a:rPr>
              <a:t>和聖誕節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專屬會員的</a:t>
            </a:r>
            <a:r>
              <a:rPr lang="zh-TW" altLang="en-US" dirty="0" smtClean="0"/>
              <a:t>優惠</a:t>
            </a:r>
            <a:r>
              <a:rPr lang="zh-TW" altLang="en-US" dirty="0" smtClean="0">
                <a:solidFill>
                  <a:srgbClr val="FF0000"/>
                </a:solidFill>
              </a:rPr>
              <a:t>仍有一定的吸引力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檔期為期</a:t>
            </a:r>
            <a:r>
              <a:rPr lang="zh-TW" altLang="en-US" dirty="0" smtClean="0"/>
              <a:t>以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zh-TW" altLang="en-US" dirty="0" smtClean="0"/>
              <a:t>個</a:t>
            </a:r>
            <a:r>
              <a:rPr lang="zh-TW" altLang="en-US" dirty="0" smtClean="0"/>
              <a:t>禮拜為佳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時間點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整體購物</a:t>
            </a:r>
            <a:r>
              <a:rPr lang="zh-TW" altLang="en-US" dirty="0"/>
              <a:t>時間</a:t>
            </a:r>
            <a:r>
              <a:rPr lang="zh-TW" altLang="en-US" dirty="0" smtClean="0"/>
              <a:t>高低</a:t>
            </a:r>
            <a:r>
              <a:rPr lang="zh-TW" altLang="en-US" dirty="0"/>
              <a:t>峰</a:t>
            </a:r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759" y="1948389"/>
            <a:ext cx="4696477" cy="3829582"/>
          </a:xfrm>
        </p:spPr>
      </p:pic>
      <p:sp>
        <p:nvSpPr>
          <p:cNvPr id="5" name="圓角矩形圖說文字 4"/>
          <p:cNvSpPr/>
          <p:nvPr/>
        </p:nvSpPr>
        <p:spPr>
          <a:xfrm>
            <a:off x="3500430" y="1285860"/>
            <a:ext cx="1214446" cy="1000132"/>
          </a:xfrm>
          <a:prstGeom prst="wedgeRoundRectCallout">
            <a:avLst>
              <a:gd name="adj1" fmla="val 67394"/>
              <a:gd name="adj2" fmla="val 1450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中午吃飯休息時間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7215206" y="1142984"/>
            <a:ext cx="1214446" cy="1000132"/>
          </a:xfrm>
          <a:prstGeom prst="wedgeRoundRectCallout">
            <a:avLst>
              <a:gd name="adj1" fmla="val -101591"/>
              <a:gd name="adj2" fmla="val 450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晚上八點後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7429520" y="4071942"/>
            <a:ext cx="1214446" cy="1000132"/>
          </a:xfrm>
          <a:prstGeom prst="wedgeRoundRectCallout">
            <a:avLst>
              <a:gd name="adj1" fmla="val -179431"/>
              <a:gd name="adj2" fmla="val -785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下班時間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928794" y="5643578"/>
            <a:ext cx="1214446" cy="1000132"/>
          </a:xfrm>
          <a:prstGeom prst="wedgeRoundRectCallout">
            <a:avLst>
              <a:gd name="adj1" fmla="val 104923"/>
              <a:gd name="adj2" fmla="val -921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清晨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各促銷</a:t>
            </a:r>
            <a:r>
              <a:rPr lang="zh-TW" altLang="en-US" dirty="0"/>
              <a:t>方案</a:t>
            </a:r>
            <a:r>
              <a:rPr lang="zh-TW" altLang="en-US" dirty="0" smtClean="0"/>
              <a:t>的使用</a:t>
            </a:r>
            <a:r>
              <a:rPr lang="zh-TW" altLang="en-US" dirty="0"/>
              <a:t>次數</a:t>
            </a:r>
          </a:p>
        </p:txBody>
      </p:sp>
      <p:pic>
        <p:nvPicPr>
          <p:cNvPr id="4" name="內容版面配置區 3" descr="優惠方案的使用情形#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58" y="1500174"/>
            <a:ext cx="3876078" cy="3160616"/>
          </a:xfrm>
        </p:spPr>
      </p:pic>
      <p:pic>
        <p:nvPicPr>
          <p:cNvPr id="5" name="圖片 4" descr="#1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84" y="1500174"/>
            <a:ext cx="4909016" cy="32618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00232" y="121442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購買數量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29388" y="121442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淨收入</a:t>
            </a:r>
            <a:endParaRPr lang="zh-TW" altLang="en-US" dirty="0"/>
          </a:p>
        </p:txBody>
      </p:sp>
      <p:pic>
        <p:nvPicPr>
          <p:cNvPr id="8" name="圖片 7" descr="檔期數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4705868"/>
            <a:ext cx="3238905" cy="2152132"/>
          </a:xfrm>
          <a:prstGeom prst="rect">
            <a:avLst/>
          </a:prstGeom>
        </p:spPr>
      </p:pic>
      <p:pic>
        <p:nvPicPr>
          <p:cNvPr id="1026" name="Picture 2" descr="C:\Users\user\Desktop\91app\new_pic\促銷方案_總日期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4835592"/>
            <a:ext cx="3044511" cy="202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91app\new_pic\平均營業額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2755197" cy="1830222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各檔期的營業額</a:t>
            </a:r>
            <a:endParaRPr lang="zh-TW" altLang="en-US" dirty="0"/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158" y="1714488"/>
            <a:ext cx="3994269" cy="2654043"/>
          </a:xfrm>
        </p:spPr>
      </p:pic>
      <p:pic>
        <p:nvPicPr>
          <p:cNvPr id="6" name="圖片 5" descr="15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06" y="2500306"/>
            <a:ext cx="6062161" cy="402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滿額贈</a:t>
            </a:r>
            <a:endParaRPr lang="zh-TW" altLang="en-US" dirty="0"/>
          </a:p>
        </p:txBody>
      </p:sp>
      <p:pic>
        <p:nvPicPr>
          <p:cNvPr id="12" name="內容版面配置區 11" descr="滿額贈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85" y="1948389"/>
            <a:ext cx="5763430" cy="3829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滿額折現</a:t>
            </a:r>
            <a:endParaRPr lang="zh-TW" altLang="en-US" dirty="0"/>
          </a:p>
        </p:txBody>
      </p:sp>
      <p:pic>
        <p:nvPicPr>
          <p:cNvPr id="9" name="內容版面配置區 8" descr="滿額折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85" y="1948389"/>
            <a:ext cx="5763430" cy="3829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滿額打折</a:t>
            </a:r>
            <a:endParaRPr lang="zh-TW" altLang="en-US" dirty="0"/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759" y="2302863"/>
            <a:ext cx="4696479" cy="31206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滿件折現</a:t>
            </a:r>
            <a:endParaRPr lang="zh-TW" altLang="en-US" dirty="0"/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760" y="2302863"/>
            <a:ext cx="4696477" cy="3120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滿件打折</a:t>
            </a:r>
            <a:endParaRPr lang="zh-TW" altLang="en-US" dirty="0"/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1670" y="2071678"/>
            <a:ext cx="4085471" cy="2714644"/>
          </a:xfrm>
        </p:spPr>
      </p:pic>
      <p:sp>
        <p:nvSpPr>
          <p:cNvPr id="6" name="圓角矩形圖說文字 5"/>
          <p:cNvSpPr/>
          <p:nvPr/>
        </p:nvSpPr>
        <p:spPr>
          <a:xfrm>
            <a:off x="2857488" y="5286388"/>
            <a:ext cx="1428760" cy="571504"/>
          </a:xfrm>
          <a:prstGeom prst="wedgeRoundRectCallout">
            <a:avLst>
              <a:gd name="adj1" fmla="val -31047"/>
              <a:gd name="adj2" fmla="val -16850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1111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429124" y="5286388"/>
            <a:ext cx="1428760" cy="571504"/>
          </a:xfrm>
          <a:prstGeom prst="wedgeRoundRectCallout">
            <a:avLst>
              <a:gd name="adj1" fmla="val -76060"/>
              <a:gd name="adj2" fmla="val -20950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聖誕節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會員滿額打折</a:t>
            </a:r>
            <a:endParaRPr lang="zh-TW" altLang="en-US" dirty="0"/>
          </a:p>
        </p:txBody>
      </p:sp>
      <p:pic>
        <p:nvPicPr>
          <p:cNvPr id="4" name="內容版面配置區 3" descr="滿額贈平均營業額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759" y="2302863"/>
            <a:ext cx="4696477" cy="3120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343</Words>
  <Application>Microsoft Office PowerPoint</Application>
  <PresentationFormat>如螢幕大小 (4:3)</PresentationFormat>
  <Paragraphs>51</Paragraphs>
  <Slides>14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促銷方案</vt:lpstr>
      <vt:lpstr>各促銷方案的使用次數</vt:lpstr>
      <vt:lpstr>各檔期的營業額</vt:lpstr>
      <vt:lpstr>滿額贈</vt:lpstr>
      <vt:lpstr>滿額折現</vt:lpstr>
      <vt:lpstr>滿額打折</vt:lpstr>
      <vt:lpstr>滿件折現</vt:lpstr>
      <vt:lpstr>滿件打折</vt:lpstr>
      <vt:lpstr>會員滿額打折</vt:lpstr>
      <vt:lpstr>任選優惠價</vt:lpstr>
      <vt:lpstr>檔期長度</vt:lpstr>
      <vt:lpstr>結論</vt:lpstr>
      <vt:lpstr>時間點</vt:lpstr>
      <vt:lpstr>整體購物時間高低峰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促銷方案</dc:title>
  <dc:creator>user</dc:creator>
  <cp:lastModifiedBy>user</cp:lastModifiedBy>
  <cp:revision>34</cp:revision>
  <dcterms:created xsi:type="dcterms:W3CDTF">2018-12-30T10:51:33Z</dcterms:created>
  <dcterms:modified xsi:type="dcterms:W3CDTF">2019-01-02T18:53:41Z</dcterms:modified>
</cp:coreProperties>
</file>