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5" r:id="rId2"/>
  </p:sldMasterIdLst>
  <p:notesMasterIdLst>
    <p:notesMasterId r:id="rId16"/>
  </p:notesMasterIdLst>
  <p:handoutMasterIdLst>
    <p:handoutMasterId r:id="rId17"/>
  </p:handoutMasterIdLst>
  <p:sldIdLst>
    <p:sldId id="274" r:id="rId3"/>
    <p:sldId id="270" r:id="rId4"/>
    <p:sldId id="289" r:id="rId5"/>
    <p:sldId id="293" r:id="rId6"/>
    <p:sldId id="297" r:id="rId7"/>
    <p:sldId id="298" r:id="rId8"/>
    <p:sldId id="299" r:id="rId9"/>
    <p:sldId id="259" r:id="rId10"/>
    <p:sldId id="284" r:id="rId11"/>
    <p:sldId id="300" r:id="rId12"/>
    <p:sldId id="296" r:id="rId13"/>
    <p:sldId id="290" r:id="rId14"/>
    <p:sldId id="291" r:id="rId15"/>
  </p:sldIdLst>
  <p:sldSz cx="12188825"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guide id="8" pos="453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E1E6"/>
    <a:srgbClr val="58595B"/>
    <a:srgbClr val="4937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7102A9-8310-4765-A935-A1911B00CA5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23" autoAdjust="0"/>
    <p:restoredTop sz="92151" autoAdjust="0"/>
  </p:normalViewPr>
  <p:slideViewPr>
    <p:cSldViewPr snapToGrid="0">
      <p:cViewPr varScale="1">
        <p:scale>
          <a:sx n="115" d="100"/>
          <a:sy n="115" d="100"/>
        </p:scale>
        <p:origin x="452" y="68"/>
      </p:cViewPr>
      <p:guideLst>
        <p:guide orient="horz" pos="2160"/>
        <p:guide orient="horz" pos="3744"/>
        <p:guide orient="horz" pos="960"/>
        <p:guide orient="horz" pos="1248"/>
        <p:guide pos="3839"/>
        <p:guide pos="7343"/>
        <p:guide pos="335"/>
        <p:guide pos="4534"/>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t>1/16/2018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000000"/>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000000"/>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000000"/>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dirty="0" smtClean="0"/>
              <a:t>This is a </a:t>
            </a:r>
            <a:r>
              <a:rPr lang="en-US" b="1" dirty="0" smtClean="0"/>
              <a:t>Title Slide </a:t>
            </a:r>
            <a:r>
              <a:rPr lang="en-US" baseline="0" dirty="0" smtClean="0"/>
              <a:t>ideal for including a marketing campaign theme, a brief title, subtitle and presenter information. </a:t>
            </a:r>
            <a:r>
              <a:rPr lang="en-US" dirty="0" smtClean="0"/>
              <a:t>This slide can be used </a:t>
            </a:r>
            <a:r>
              <a:rPr lang="en-US" b="0" dirty="0" smtClean="0"/>
              <a:t>as a </a:t>
            </a:r>
            <a:r>
              <a:rPr lang="en-US" sz="1100" b="1" kern="1200" dirty="0" smtClean="0">
                <a:solidFill>
                  <a:srgbClr val="232C2F"/>
                </a:solidFill>
                <a:latin typeface="+mn-lt"/>
                <a:ea typeface="+mn-ea"/>
                <a:cs typeface="+mn-cs"/>
              </a:rPr>
              <a:t>Cloud Marketing slide </a:t>
            </a:r>
            <a:r>
              <a:rPr lang="en-US" sz="1100" kern="1200" dirty="0" smtClean="0">
                <a:solidFill>
                  <a:srgbClr val="232C2F"/>
                </a:solidFill>
                <a:latin typeface="+mn-lt"/>
                <a:ea typeface="+mn-ea"/>
                <a:cs typeface="+mn-cs"/>
              </a:rPr>
              <a:t>for any times where the Oracle Cloud Platform is the main topic</a:t>
            </a:r>
            <a:r>
              <a:rPr lang="en-US" dirty="0" smtClean="0"/>
              <a:t>.</a:t>
            </a:r>
            <a:endParaRPr lang="en-US" baseline="0" dirty="0" smtClean="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F5F5F"/>
                </a:solidFill>
              </a:rPr>
              <a:pPr/>
              <a:t>1</a:t>
            </a:fld>
            <a:endParaRPr lang="en-US" dirty="0">
              <a:solidFill>
                <a:srgbClr val="5F5F5F"/>
              </a:solidFill>
            </a:endParaRPr>
          </a:p>
        </p:txBody>
      </p:sp>
    </p:spTree>
    <p:extLst>
      <p:ext uri="{BB962C8B-B14F-4D97-AF65-F5344CB8AC3E}">
        <p14:creationId xmlns:p14="http://schemas.microsoft.com/office/powerpoint/2010/main" val="1503840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dirty="0" smtClean="0"/>
              <a:t>Log in to </a:t>
            </a:r>
            <a:r>
              <a:rPr lang="en-US" dirty="0" err="1" smtClean="0"/>
              <a:t>Media Manager</a:t>
            </a:r>
            <a:r>
              <a:rPr lang="en-US" dirty="0" smtClean="0"/>
              <a:t> (</a:t>
            </a:r>
            <a:r>
              <a:rPr lang="en-US" sz="1100" u="sng" kern="1200" dirty="0" smtClean="0">
                <a:solidFill>
                  <a:srgbClr val="000000"/>
                </a:solidFill>
                <a:latin typeface="+mn-lt"/>
                <a:ea typeface="+mn-ea"/>
                <a:cs typeface="+mn-cs"/>
              </a:rPr>
              <a:t>https://</a:t>
            </a:r>
            <a:r>
              <a:rPr lang="en-US" sz="1100" u="sng" kern="1200" dirty="0" err="1" smtClean="0">
                <a:solidFill>
                  <a:srgbClr val="000000"/>
                </a:solidFill>
                <a:latin typeface="+mn-lt"/>
                <a:ea typeface="+mn-ea"/>
                <a:cs typeface="+mn-cs"/>
              </a:rPr>
              <a:t>omm.us.oracle.com</a:t>
            </a:r>
            <a:r>
              <a:rPr lang="en-US" sz="1100" u="sng" kern="1200" dirty="0" smtClean="0">
                <a:solidFill>
                  <a:srgbClr val="000000"/>
                </a:solidFill>
                <a:latin typeface="+mn-lt"/>
                <a:ea typeface="+mn-ea"/>
                <a:cs typeface="+mn-cs"/>
              </a:rPr>
              <a:t>)</a:t>
            </a:r>
            <a:r>
              <a:rPr lang="en-US" dirty="0" smtClean="0"/>
              <a:t> using your SSO and select the </a:t>
            </a:r>
            <a:r>
              <a:rPr lang="en-US" dirty="0" smtClean="0">
                <a:latin typeface="Calibri" charset="0"/>
                <a:ea typeface="Calibri" charset="0"/>
                <a:cs typeface="Calibri" charset="0"/>
              </a:rPr>
              <a:t>ASSETS tab from </a:t>
            </a:r>
            <a:r>
              <a:rPr lang="en-US" dirty="0" smtClean="0"/>
              <a:t>the main top navigation bar. From there you can use the faceted navigation provided under the filter to go to: </a:t>
            </a:r>
            <a:r>
              <a:rPr lang="en-US" b="1" dirty="0" smtClean="0"/>
              <a:t>Graphics &gt; Oracle Product Stack Graphic</a:t>
            </a:r>
            <a:endParaRPr lang="en-US" dirty="0" smtClean="0"/>
          </a:p>
          <a:p>
            <a:pPr marL="0" marR="0" indent="0" algn="l" defTabSz="914400" rtl="0" eaLnBrk="1" fontAlgn="auto" latinLnBrk="0" hangingPunct="1">
              <a:lnSpc>
                <a:spcPct val="100000"/>
              </a:lnSpc>
              <a:spcBef>
                <a:spcPts val="60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600"/>
              </a:spcBef>
              <a:spcAft>
                <a:spcPts val="0"/>
              </a:spcAft>
              <a:buClrTx/>
              <a:buSzTx/>
              <a:buFontTx/>
              <a:buNone/>
              <a:tabLst/>
              <a:defRPr/>
            </a:pPr>
            <a:r>
              <a:rPr lang="en-US" b="0" dirty="0"/>
              <a:t>Or</a:t>
            </a:r>
            <a:r>
              <a:rPr lang="en-US" b="0" baseline="0" dirty="0"/>
              <a:t> copy the following URL and paste into browser:</a:t>
            </a:r>
            <a:endParaRPr lang="en-US" b="0" dirty="0"/>
          </a:p>
          <a:p>
            <a:endParaRPr lang="en-US"/>
          </a:p>
          <a:p>
            <a:r>
              <a:rPr lang="en-US"/>
              <a:t>https://omm.us.oracle.com:11443/otmm/ux-html/index.html?p=searchResults%2FOracle%2520Product%2520Stack%400x50xascxOTMM_SEARCH_ID_RELEVANCE%40Mw%253D%253D%40ZW5fVVM%253D%40Mg%253D%253D%40dW5kZWZpbmVk%40JTIyJTdCJTVDJTIyZmFjZXRzJTVDJTIyJTNBJTVCJTdCJTVDJTIydHlwZSU1QyUyMiUzQSU1QyUyMmNvbS5hcnRlc2lhLnNlYXJjaC5mYWNldC5GYWNldFNpbXBsZUZpZWxkUmVzdHJpY3Rpb24lNUMlMjIlMkMlNUMlMjJmYWNldF9nZW5lcmF0aW9uX2JlaGF2aW9yJTVDJTIyJTNBJTVDJTIyRVhDTFVERSU1QyUyMiUyQyU1QyUyMmZpZWxkX2lkJTVDJTIyJTNBJTVDJTIyQ09MTEVDVElPTiU1QyUyMiUyQyU1QyUyMnZhbHVlX2xpc3QlNUMlMjIlM0ElNUIlNUMlMjJPcmFjbGUlMjBQcm9kdWN0JTIwU3RhY2slMjBHcmFwaGljJTVDJTIyJTVEJTdEJTVEJTdEJTIy%40%2522%257B%257D%2522</a:t>
            </a:r>
          </a:p>
        </p:txBody>
      </p:sp>
      <p:sp>
        <p:nvSpPr>
          <p:cNvPr id="4" name="Slide Number Placeholder 3"/>
          <p:cNvSpPr>
            <a:spLocks noGrp="1"/>
          </p:cNvSpPr>
          <p:nvPr>
            <p:ph type="sldNum" sz="quarter" idx="10"/>
          </p:nvPr>
        </p:nvSpPr>
        <p:spPr/>
        <p:txBody>
          <a:bodyPr/>
          <a:lstStyle/>
          <a:p>
            <a:fld id="{8C72D9AE-7182-4680-8F79-479C4181FF08}" type="slidenum">
              <a:rPr lang="en-US" smtClean="0"/>
              <a:t>2</a:t>
            </a:fld>
            <a:endParaRPr lang="en-US" dirty="0"/>
          </a:p>
        </p:txBody>
      </p:sp>
    </p:spTree>
    <p:extLst>
      <p:ext uri="{BB962C8B-B14F-4D97-AF65-F5344CB8AC3E}">
        <p14:creationId xmlns:p14="http://schemas.microsoft.com/office/powerpoint/2010/main" val="811914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3</a:t>
            </a:fld>
            <a:endParaRPr lang="en-US" dirty="0"/>
          </a:p>
        </p:txBody>
      </p:sp>
    </p:spTree>
    <p:extLst>
      <p:ext uri="{BB962C8B-B14F-4D97-AF65-F5344CB8AC3E}">
        <p14:creationId xmlns:p14="http://schemas.microsoft.com/office/powerpoint/2010/main" val="1819072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8</a:t>
            </a:fld>
            <a:endParaRPr lang="en-US" dirty="0"/>
          </a:p>
        </p:txBody>
      </p:sp>
    </p:spTree>
    <p:extLst>
      <p:ext uri="{BB962C8B-B14F-4D97-AF65-F5344CB8AC3E}">
        <p14:creationId xmlns:p14="http://schemas.microsoft.com/office/powerpoint/2010/main" val="1205102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72D9AE-7182-4680-8F79-479C4181FF08}" type="slidenum">
              <a:rPr lang="en-US" smtClean="0"/>
              <a:t>9</a:t>
            </a:fld>
            <a:endParaRPr lang="en-US" dirty="0"/>
          </a:p>
        </p:txBody>
      </p:sp>
    </p:spTree>
    <p:extLst>
      <p:ext uri="{BB962C8B-B14F-4D97-AF65-F5344CB8AC3E}">
        <p14:creationId xmlns:p14="http://schemas.microsoft.com/office/powerpoint/2010/main" val="3397148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11</a:t>
            </a:fld>
            <a:endParaRPr lang="en-US" dirty="0"/>
          </a:p>
        </p:txBody>
      </p:sp>
    </p:spTree>
    <p:extLst>
      <p:ext uri="{BB962C8B-B14F-4D97-AF65-F5344CB8AC3E}">
        <p14:creationId xmlns:p14="http://schemas.microsoft.com/office/powerpoint/2010/main" val="2660551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8595B"/>
                </a:solidFill>
              </a:rPr>
              <a:pPr/>
              <a:t>12</a:t>
            </a:fld>
            <a:endParaRPr lang="en-US" dirty="0">
              <a:solidFill>
                <a:srgbClr val="58595B"/>
              </a:solidFill>
            </a:endParaRPr>
          </a:p>
        </p:txBody>
      </p:sp>
    </p:spTree>
    <p:extLst>
      <p:ext uri="{BB962C8B-B14F-4D97-AF65-F5344CB8AC3E}">
        <p14:creationId xmlns:p14="http://schemas.microsoft.com/office/powerpoint/2010/main" val="2651224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srgbClr val="58595B"/>
                </a:solidFill>
              </a:rPr>
              <a:pPr/>
              <a:t>13</a:t>
            </a:fld>
            <a:endParaRPr lang="en-US" dirty="0">
              <a:solidFill>
                <a:srgbClr val="58595B"/>
              </a:solidFill>
            </a:endParaRPr>
          </a:p>
        </p:txBody>
      </p:sp>
    </p:spTree>
    <p:extLst>
      <p:ext uri="{BB962C8B-B14F-4D97-AF65-F5344CB8AC3E}">
        <p14:creationId xmlns:p14="http://schemas.microsoft.com/office/powerpoint/2010/main" val="3352651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loud Visualizations Cover">
    <p:bg>
      <p:bgPr>
        <a:solidFill>
          <a:srgbClr val="D8E1E6"/>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1"/>
                </a:solidFill>
              </a:defRPr>
            </a:lvl1pPr>
          </a:lstStyle>
          <a:p>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smtClean="0"/>
              <a:t>Confidential – Oracle Internal/Restricted/Highly Restricted</a:t>
            </a:r>
            <a:endParaRPr/>
          </a:p>
        </p:txBody>
      </p:sp>
      <p:sp>
        <p:nvSpPr>
          <p:cNvPr id="7" name="TextBox 6"/>
          <p:cNvSpPr txBox="1"/>
          <p:nvPr/>
        </p:nvSpPr>
        <p:spPr>
          <a:xfrm>
            <a:off x="5376672" y="6556248"/>
            <a:ext cx="3200400" cy="182880"/>
          </a:xfrm>
          <a:prstGeom prst="rect">
            <a:avLst/>
          </a:prstGeom>
          <a:noFill/>
        </p:spPr>
        <p:txBody>
          <a:bodyPr vert="horz" wrap="none" lIns="0" tIns="0" rIns="0" bIns="0" rtlCol="0" anchor="ctr" anchorCtr="0">
            <a:noAutofit/>
          </a:bodyPr>
          <a:lstStyle/>
          <a:p>
            <a:pPr algn="r"/>
            <a:r>
              <a:rPr sz="850">
                <a:solidFill>
                  <a:schemeClr val="tx1"/>
                </a:solidFill>
              </a:rPr>
              <a:t>Copyright © 2017, Oracle and/or its affiliates. All rights reserved.  |</a:t>
            </a:r>
          </a:p>
        </p:txBody>
      </p:sp>
      <p:pic>
        <p:nvPicPr>
          <p:cNvPr id="8" name="Picture 7" descr="Oracle logo in white on red staging background" title="Oracle red badge 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itle 8"/>
          <p:cNvSpPr>
            <a:spLocks noGrp="1"/>
          </p:cNvSpPr>
          <p:nvPr>
            <p:ph type="title"/>
          </p:nvPr>
        </p:nvSpPr>
        <p:spPr>
          <a:xfrm>
            <a:off x="531814" y="739775"/>
            <a:ext cx="9601200" cy="1470025"/>
          </a:xfrm>
        </p:spPr>
        <p:txBody>
          <a:bodyPr/>
          <a:lstStyle>
            <a:lvl1pPr>
              <a:defRPr sz="4800"/>
            </a:lvl1pPr>
          </a:lstStyle>
          <a:p>
            <a:r>
              <a:rPr/>
              <a:t>Click to edit Master title style</a:t>
            </a:r>
          </a:p>
        </p:txBody>
      </p:sp>
      <p:sp>
        <p:nvSpPr>
          <p:cNvPr id="12" name="Text Placeholder 10"/>
          <p:cNvSpPr>
            <a:spLocks noGrp="1"/>
          </p:cNvSpPr>
          <p:nvPr>
            <p:ph type="body" sz="quarter" idx="14" hasCustomPrompt="1"/>
          </p:nvPr>
        </p:nvSpPr>
        <p:spPr>
          <a:xfrm>
            <a:off x="531814" y="3429451"/>
            <a:ext cx="96012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presenter’s name, title, division/business unit/organization and date</a:t>
            </a:r>
          </a:p>
        </p:txBody>
      </p:sp>
      <p:sp>
        <p:nvSpPr>
          <p:cNvPr id="13"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subtitle</a:t>
            </a:r>
          </a:p>
        </p:txBody>
      </p:sp>
    </p:spTree>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title="Title Slide with Picture"/>
          <p:cNvSpPr/>
          <p:nvPr userDrawn="1"/>
        </p:nvSpPr>
        <p:spPr bwMode="hidden">
          <a:xfrm>
            <a:off x="0" y="0"/>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solidFill>
                  <a:srgbClr val="FFFFFF">
                    <a:alpha val="0"/>
                  </a:srgbClr>
                </a:solidFill>
              </a:rPr>
              <a:pPr/>
              <a:t>‹#›</a:t>
            </a:fld>
            <a:endParaRPr>
              <a:solidFill>
                <a:srgbClr val="FFFFFF">
                  <a:alpha val="0"/>
                </a:srgbClr>
              </a:solidFill>
            </a:endParaRPr>
          </a:p>
        </p:txBody>
      </p:sp>
      <p:sp>
        <p:nvSpPr>
          <p:cNvPr id="3" name="Date Placeholder 2"/>
          <p:cNvSpPr>
            <a:spLocks noGrp="1"/>
          </p:cNvSpPr>
          <p:nvPr>
            <p:ph type="dt" sz="half" idx="10"/>
          </p:nvPr>
        </p:nvSpPr>
        <p:spPr/>
        <p:txBody>
          <a:bodyPr/>
          <a:lstStyle>
            <a:lvl1pPr>
              <a:defRPr>
                <a:solidFill>
                  <a:schemeClr val="tx1"/>
                </a:solidFill>
              </a:defRPr>
            </a:lvl1pPr>
          </a:lstStyle>
          <a:p>
            <a:fld id="{6EB398E9-DA3F-F44A-8ADE-87FE87BE086A}" type="datetime1">
              <a:rPr lang="en-US">
                <a:solidFill>
                  <a:srgbClr val="FFFFFF"/>
                </a:solidFill>
              </a:rPr>
              <a:pPr/>
              <a:t>1/16/2018</a:t>
            </a:fld>
            <a:endParaRPr>
              <a:solidFill>
                <a:srgbClr val="FFFFFF"/>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solidFill>
                  <a:srgbClr val="FFFFFF"/>
                </a:solidFill>
              </a:rPr>
              <a:t>Confidential – Oracle Internal/Restricted/Highly Restricted</a:t>
            </a:r>
            <a:endParaRPr>
              <a:solidFill>
                <a:srgbClr val="FFFFFF"/>
              </a:solidFill>
            </a:endParaRPr>
          </a:p>
        </p:txBody>
      </p:sp>
      <p:pic>
        <p:nvPicPr>
          <p:cNvPr id="8" name="Picture 7"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itle 8"/>
          <p:cNvSpPr>
            <a:spLocks noGrp="1"/>
          </p:cNvSpPr>
          <p:nvPr>
            <p:ph type="title"/>
          </p:nvPr>
        </p:nvSpPr>
        <p:spPr>
          <a:xfrm>
            <a:off x="531814" y="739775"/>
            <a:ext cx="9144000" cy="1470025"/>
          </a:xfrm>
        </p:spPr>
        <p:txBody>
          <a:bodyPr/>
          <a:lstStyle>
            <a:lvl1pPr>
              <a:defRPr sz="4800"/>
            </a:lvl1pPr>
          </a:lstStyle>
          <a:p>
            <a:r>
              <a:rPr lang="en-US" smtClean="0"/>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sp>
        <p:nvSpPr>
          <p:cNvPr id="16"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subtitle</a:t>
            </a:r>
          </a:p>
        </p:txBody>
      </p:sp>
      <p:sp>
        <p:nvSpPr>
          <p:cNvPr id="17" name="Text Placeholder 12"/>
          <p:cNvSpPr>
            <a:spLocks noGrp="1"/>
          </p:cNvSpPr>
          <p:nvPr>
            <p:ph type="body" sz="quarter" idx="16"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3" name="TextBox 12"/>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rgbClr val="FFFFFF"/>
                </a:solidFill>
              </a:rPr>
              <a:t>Copyright © </a:t>
            </a:r>
            <a:r>
              <a:rPr lang="en-US" sz="850" dirty="0" smtClean="0">
                <a:solidFill>
                  <a:srgbClr val="FFFFFF"/>
                </a:solidFill>
              </a:rPr>
              <a:t>2017, </a:t>
            </a:r>
            <a:r>
              <a:rPr lang="en-US" sz="850" dirty="0">
                <a:solidFill>
                  <a:srgbClr val="FFFFFF"/>
                </a:solidFill>
              </a:rPr>
              <a:t>Oracle and/or its affiliates. All rights reserved.  </a:t>
            </a:r>
            <a:r>
              <a:rPr lang="en-US" sz="850" dirty="0" smtClean="0">
                <a:solidFill>
                  <a:srgbClr val="FFFFFF"/>
                </a:solidFill>
              </a:rPr>
              <a:t>|</a:t>
            </a:r>
            <a:endParaRPr lang="en-US" sz="850" dirty="0">
              <a:solidFill>
                <a:srgbClr val="FFFFFF"/>
              </a:solidFill>
            </a:endParaRPr>
          </a:p>
        </p:txBody>
      </p:sp>
    </p:spTree>
    <p:extLst>
      <p:ext uri="{BB962C8B-B14F-4D97-AF65-F5344CB8AC3E}">
        <p14:creationId xmlns:p14="http://schemas.microsoft.com/office/powerpoint/2010/main" val="14391547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descr="Full slide 4-color photo can be inserted here" title="Title Slide with Picture"/>
          <p:cNvSpPr/>
          <p:nvPr userDrawn="1"/>
        </p:nvSpPr>
        <p:spPr bwMode="hidden">
          <a:xfrm>
            <a:off x="0" y="0"/>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solidFill>
                  <a:srgbClr val="FFFFFF">
                    <a:alpha val="0"/>
                  </a:srgbClr>
                </a:solidFill>
              </a:rPr>
              <a:pPr/>
              <a:t>‹#›</a:t>
            </a:fld>
            <a:endParaRPr>
              <a:solidFill>
                <a:srgbClr val="FFFFFF">
                  <a:alpha val="0"/>
                </a:srgbClr>
              </a:solidFill>
            </a:endParaRPr>
          </a:p>
        </p:txBody>
      </p:sp>
      <p:sp>
        <p:nvSpPr>
          <p:cNvPr id="3" name="Date Placeholder 2"/>
          <p:cNvSpPr>
            <a:spLocks noGrp="1"/>
          </p:cNvSpPr>
          <p:nvPr>
            <p:ph type="dt" sz="half" idx="10"/>
          </p:nvPr>
        </p:nvSpPr>
        <p:spPr/>
        <p:txBody>
          <a:bodyPr/>
          <a:lstStyle>
            <a:lvl1pPr>
              <a:defRPr>
                <a:solidFill>
                  <a:schemeClr val="tx1"/>
                </a:solidFill>
              </a:defRPr>
            </a:lvl1pPr>
          </a:lstStyle>
          <a:p>
            <a:fld id="{F7813DC6-A960-1943-A958-09B9E1454EF0}" type="datetime1">
              <a:rPr lang="en-US">
                <a:solidFill>
                  <a:srgbClr val="FFFFFF"/>
                </a:solidFill>
              </a:rPr>
              <a:pPr/>
              <a:t>1/16/2018</a:t>
            </a:fld>
            <a:endParaRPr>
              <a:solidFill>
                <a:srgbClr val="FFFFFF"/>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solidFill>
                  <a:srgbClr val="FFFFFF"/>
                </a:solidFill>
              </a:rPr>
              <a:t>Confidential – Oracle Internal/Restricted/Highly Restricted</a:t>
            </a:r>
            <a:endParaRPr>
              <a:solidFill>
                <a:srgbClr val="FFFFFF"/>
              </a:solidFill>
            </a:endParaRPr>
          </a:p>
        </p:txBody>
      </p:sp>
      <p:pic>
        <p:nvPicPr>
          <p:cNvPr id="8" name="Picture 7"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itle 8"/>
          <p:cNvSpPr>
            <a:spLocks noGrp="1"/>
          </p:cNvSpPr>
          <p:nvPr>
            <p:ph type="title"/>
          </p:nvPr>
        </p:nvSpPr>
        <p:spPr>
          <a:xfrm>
            <a:off x="531814" y="739775"/>
            <a:ext cx="9144000" cy="1470025"/>
          </a:xfrm>
        </p:spPr>
        <p:txBody>
          <a:bodyPr/>
          <a:lstStyle>
            <a:lvl1pPr>
              <a:defRPr sz="4800"/>
            </a:lvl1pPr>
          </a:lstStyle>
          <a:p>
            <a:r>
              <a:rPr lang="en-US" smtClean="0"/>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sp>
        <p:nvSpPr>
          <p:cNvPr id="15" name="Rectangle 14"/>
          <p:cNvSpPr/>
          <p:nvPr/>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solidFill>
                <a:srgbClr val="FFFFFF"/>
              </a:solidFill>
            </a:endParaRPr>
          </a:p>
        </p:txBody>
      </p:sp>
      <p:sp>
        <p:nvSpPr>
          <p:cNvPr id="16"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subtitle</a:t>
            </a:r>
          </a:p>
        </p:txBody>
      </p:sp>
      <p:sp>
        <p:nvSpPr>
          <p:cNvPr id="17" name="Text Placeholder 12"/>
          <p:cNvSpPr>
            <a:spLocks noGrp="1"/>
          </p:cNvSpPr>
          <p:nvPr>
            <p:ph type="body" sz="quarter" idx="16"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rgbClr val="FFFFFF"/>
                </a:solidFill>
              </a:rPr>
              <a:t>Copyright © </a:t>
            </a:r>
            <a:r>
              <a:rPr lang="en-US" sz="850" dirty="0" smtClean="0">
                <a:solidFill>
                  <a:srgbClr val="FFFFFF"/>
                </a:solidFill>
              </a:rPr>
              <a:t>2017, </a:t>
            </a:r>
            <a:r>
              <a:rPr lang="en-US" sz="850" dirty="0">
                <a:solidFill>
                  <a:srgbClr val="FFFFFF"/>
                </a:solidFill>
              </a:rPr>
              <a:t>Oracle and/or its affiliates. All rights reserved.  </a:t>
            </a:r>
            <a:r>
              <a:rPr lang="en-US" sz="850" dirty="0" smtClean="0">
                <a:solidFill>
                  <a:srgbClr val="FFFFFF"/>
                </a:solidFill>
              </a:rPr>
              <a:t>|</a:t>
            </a:r>
            <a:endParaRPr lang="en-US" sz="850" dirty="0">
              <a:solidFill>
                <a:srgbClr val="FFFFFF"/>
              </a:solidFill>
            </a:endParaRPr>
          </a:p>
        </p:txBody>
      </p:sp>
    </p:spTree>
    <p:extLst>
      <p:ext uri="{BB962C8B-B14F-4D97-AF65-F5344CB8AC3E}">
        <p14:creationId xmlns:p14="http://schemas.microsoft.com/office/powerpoint/2010/main" val="3218181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7740E65-FBEF-4B4B-80FF-B15FF6031ED2}" type="datetime1">
              <a:rPr lang="en-US">
                <a:solidFill>
                  <a:srgbClr val="58595B"/>
                </a:solidFill>
              </a:rPr>
              <a:pPr/>
              <a:t>1/16/2018</a:t>
            </a:fld>
            <a:endParaRPr>
              <a:solidFill>
                <a:srgbClr val="58595B"/>
              </a:solidFill>
            </a:endParaRPr>
          </a:p>
        </p:txBody>
      </p:sp>
      <p:sp>
        <p:nvSpPr>
          <p:cNvPr id="5" name="Footer Placeholder 4"/>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6" name="Slide Number Placeholder 5"/>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Tree>
    <p:extLst>
      <p:ext uri="{BB962C8B-B14F-4D97-AF65-F5344CB8AC3E}">
        <p14:creationId xmlns:p14="http://schemas.microsoft.com/office/powerpoint/2010/main" val="93902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CAB8501-70E9-CC4D-8542-9ED4CC505A7E}" type="datetime1">
              <a:rPr lang="en-US">
                <a:solidFill>
                  <a:srgbClr val="58595B"/>
                </a:solidFill>
              </a:rPr>
              <a:pPr/>
              <a:t>1/16/2018</a:t>
            </a:fld>
            <a:endParaRPr>
              <a:solidFill>
                <a:srgbClr val="58595B"/>
              </a:solidFill>
            </a:endParaRPr>
          </a:p>
        </p:txBody>
      </p:sp>
      <p:sp>
        <p:nvSpPr>
          <p:cNvPr id="5" name="Footer Placeholder 4"/>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6" name="Slide Number Placeholder 5"/>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subtitle</a:t>
            </a:r>
          </a:p>
        </p:txBody>
      </p:sp>
    </p:spTree>
    <p:extLst>
      <p:ext uri="{BB962C8B-B14F-4D97-AF65-F5344CB8AC3E}">
        <p14:creationId xmlns:p14="http://schemas.microsoft.com/office/powerpoint/2010/main" val="108651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Date Placeholder 3"/>
          <p:cNvSpPr>
            <a:spLocks noGrp="1"/>
          </p:cNvSpPr>
          <p:nvPr>
            <p:ph type="dt" sz="half" idx="10"/>
          </p:nvPr>
        </p:nvSpPr>
        <p:spPr/>
        <p:txBody>
          <a:bodyPr/>
          <a:lstStyle/>
          <a:p>
            <a:fld id="{45DB6F7A-0F9B-2447-A185-0A11C5AF2013}" type="datetime1">
              <a:rPr lang="en-US">
                <a:solidFill>
                  <a:srgbClr val="58595B"/>
                </a:solidFill>
              </a:rPr>
              <a:pPr/>
              <a:t>1/16/2018</a:t>
            </a:fld>
            <a:endParaRPr>
              <a:solidFill>
                <a:srgbClr val="58595B"/>
              </a:solidFill>
            </a:endParaRPr>
          </a:p>
        </p:txBody>
      </p:sp>
      <p:sp>
        <p:nvSpPr>
          <p:cNvPr id="5" name="Footer Placeholder 4"/>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6" name="Slide Number Placeholder 5"/>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60898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FA62D-784F-FE46-A091-24B4C9C0F1D7}" type="datetime1">
              <a:rPr lang="en-US">
                <a:solidFill>
                  <a:srgbClr val="58595B"/>
                </a:solidFill>
              </a:rPr>
              <a:pPr/>
              <a:t>1/16/2018</a:t>
            </a:fld>
            <a:endParaRPr>
              <a:solidFill>
                <a:srgbClr val="58595B"/>
              </a:solidFill>
            </a:endParaRPr>
          </a:p>
        </p:txBody>
      </p:sp>
      <p:sp>
        <p:nvSpPr>
          <p:cNvPr id="5" name="Footer Placeholder 4"/>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6" name="Slide Number Placeholder 5"/>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Tree>
    <p:extLst>
      <p:ext uri="{BB962C8B-B14F-4D97-AF65-F5344CB8AC3E}">
        <p14:creationId xmlns:p14="http://schemas.microsoft.com/office/powerpoint/2010/main" val="477376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descr="Full slide 4-color photo can be inserted here" title="Title Slide with Picture"/>
          <p:cNvSpPr/>
          <p:nvPr userDrawn="1"/>
        </p:nvSpPr>
        <p:spPr bwMode="hidden">
          <a:xfrm>
            <a:off x="0" y="0"/>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grpSp>
        <p:nvGrpSpPr>
          <p:cNvPr id="7" name="Group 6"/>
          <p:cNvGrpSpPr/>
          <p:nvPr/>
        </p:nvGrpSpPr>
        <p:grpSpPr bwMode="gray">
          <a:xfrm>
            <a:off x="-287" y="0"/>
            <a:ext cx="12189399" cy="6858000"/>
            <a:chOff x="-287" y="0"/>
            <a:chExt cx="12189399" cy="6858000"/>
          </a:xfrm>
          <a:solidFill>
            <a:srgbClr val="D8E1E6"/>
          </a:solidFill>
        </p:grpSpPr>
        <p:sp>
          <p:nvSpPr>
            <p:cNvPr id="9" name="Rectangle 8"/>
            <p:cNvSpPr/>
            <p:nvPr/>
          </p:nvSpPr>
          <p:spPr bwMode="gray">
            <a:xfrm>
              <a:off x="-287" y="0"/>
              <a:ext cx="193962"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rgbClr val="FFFFFF"/>
                </a:solidFill>
              </a:endParaRPr>
            </a:p>
          </p:txBody>
        </p:sp>
        <p:sp>
          <p:nvSpPr>
            <p:cNvPr id="10" name="Rectangle 9"/>
            <p:cNvSpPr/>
            <p:nvPr/>
          </p:nvSpPr>
          <p:spPr bwMode="gray">
            <a:xfrm>
              <a:off x="11995151" y="5854"/>
              <a:ext cx="193960"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rgbClr val="FFFFFF"/>
                </a:solidFill>
              </a:endParaRPr>
            </a:p>
          </p:txBody>
        </p:sp>
        <p:sp>
          <p:nvSpPr>
            <p:cNvPr id="11" name="Rectangle 10"/>
            <p:cNvSpPr/>
            <p:nvPr/>
          </p:nvSpPr>
          <p:spPr bwMode="gray">
            <a:xfrm>
              <a:off x="-286"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rgbClr val="FFFFFF"/>
                </a:solidFill>
              </a:endParaRPr>
            </a:p>
          </p:txBody>
        </p:sp>
        <p:sp>
          <p:nvSpPr>
            <p:cNvPr id="12" name="Rectangle 11"/>
            <p:cNvSpPr/>
            <p:nvPr/>
          </p:nvSpPr>
          <p:spPr bwMode="gray">
            <a:xfrm>
              <a:off x="-286"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rgbClr val="FFFFFF"/>
                </a:solidFill>
              </a:endParaRPr>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5F5F5F"/>
                </a:solidFill>
              </a:defRPr>
            </a:lvl1pPr>
          </a:lstStyle>
          <a:p>
            <a:fld id="{FA9FAB92-25B2-3F48-B035-8CEB1CC8A49C}" type="datetime1">
              <a:rPr lang="en-US"/>
              <a:pPr/>
              <a:t>1/16/2018</a:t>
            </a:fld>
            <a:endParaRPr/>
          </a:p>
        </p:txBody>
      </p:sp>
      <p:sp>
        <p:nvSpPr>
          <p:cNvPr id="5" name="Footer Placeholder 4"/>
          <p:cNvSpPr>
            <a:spLocks noGrp="1"/>
          </p:cNvSpPr>
          <p:nvPr>
            <p:ph type="ftr" sz="quarter" idx="11"/>
          </p:nvPr>
        </p:nvSpPr>
        <p:spPr/>
        <p:txBody>
          <a:bodyPr/>
          <a:lstStyle>
            <a:lvl1pPr>
              <a:defRPr>
                <a:solidFill>
                  <a:srgbClr val="5F5F5F"/>
                </a:solidFill>
              </a:defRPr>
            </a:lvl1p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a:pPr/>
              <a:t>‹#›</a:t>
            </a:fld>
            <a:endParaRPr/>
          </a:p>
        </p:txBody>
      </p:sp>
      <p:pic>
        <p:nvPicPr>
          <p:cNvPr id="16" name="Picture 15"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rgbClr val="58595B"/>
                </a:solidFill>
              </a:rPr>
              <a:t>Copyright © </a:t>
            </a:r>
            <a:r>
              <a:rPr lang="en-US" sz="850" dirty="0" smtClean="0">
                <a:solidFill>
                  <a:srgbClr val="58595B"/>
                </a:solidFill>
              </a:rPr>
              <a:t>2017, </a:t>
            </a:r>
            <a:r>
              <a:rPr lang="en-US" sz="850" dirty="0">
                <a:solidFill>
                  <a:srgbClr val="58595B"/>
                </a:solidFill>
              </a:rPr>
              <a:t>Oracle and/or its affiliates. All rights reserved.  </a:t>
            </a:r>
            <a:r>
              <a:rPr lang="en-US" sz="850" dirty="0" smtClean="0">
                <a:solidFill>
                  <a:srgbClr val="58595B"/>
                </a:solidFill>
              </a:rPr>
              <a:t>|</a:t>
            </a:r>
            <a:endParaRPr lang="en-US" sz="850" dirty="0">
              <a:solidFill>
                <a:srgbClr val="58595B"/>
              </a:solidFill>
            </a:endParaRPr>
          </a:p>
        </p:txBody>
      </p:sp>
    </p:spTree>
    <p:extLst>
      <p:ext uri="{BB962C8B-B14F-4D97-AF65-F5344CB8AC3E}">
        <p14:creationId xmlns:p14="http://schemas.microsoft.com/office/powerpoint/2010/main" val="14582458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a:p>
        </p:txBody>
      </p:sp>
      <p:sp>
        <p:nvSpPr>
          <p:cNvPr id="3" name="Picture Placeholder 2"/>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E882AC-368C-2E40-AAAC-71FAD4875E3E}" type="datetime1">
              <a:rPr lang="en-US">
                <a:solidFill>
                  <a:srgbClr val="58595B"/>
                </a:solidFill>
              </a:rPr>
              <a:pPr/>
              <a:t>1/16/2018</a:t>
            </a:fld>
            <a:endParaRPr>
              <a:solidFill>
                <a:srgbClr val="58595B"/>
              </a:solidFill>
            </a:endParaRPr>
          </a:p>
        </p:txBody>
      </p:sp>
      <p:sp>
        <p:nvSpPr>
          <p:cNvPr id="6" name="Footer Placeholder 5"/>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Tree>
    <p:extLst>
      <p:ext uri="{BB962C8B-B14F-4D97-AF65-F5344CB8AC3E}">
        <p14:creationId xmlns:p14="http://schemas.microsoft.com/office/powerpoint/2010/main" val="2263135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E8D6DD4-846E-2640-A07B-C5F4B450225C}" type="datetime1">
              <a:rPr lang="en-US">
                <a:solidFill>
                  <a:srgbClr val="58595B"/>
                </a:solidFill>
              </a:rPr>
              <a:pPr/>
              <a:t>1/16/2018</a:t>
            </a:fld>
            <a:endParaRPr>
              <a:solidFill>
                <a:srgbClr val="58595B"/>
              </a:solidFill>
            </a:endParaRPr>
          </a:p>
        </p:txBody>
      </p:sp>
      <p:sp>
        <p:nvSpPr>
          <p:cNvPr id="6" name="Footer Placeholder 5"/>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
        <p:nvSpPr>
          <p:cNvPr id="8" name="Picture Placeholder 15"/>
          <p:cNvSpPr>
            <a:spLocks noGrp="1"/>
          </p:cNvSpPr>
          <p:nvPr>
            <p:ph type="pic" sz="quarter" idx="14"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
        <p:nvSpPr>
          <p:cNvPr id="3" name="Title 2"/>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986233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add Name, Title, Company</a:t>
            </a:r>
          </a:p>
        </p:txBody>
      </p:sp>
      <p:sp>
        <p:nvSpPr>
          <p:cNvPr id="5" name="Date Placeholder 4"/>
          <p:cNvSpPr>
            <a:spLocks noGrp="1"/>
          </p:cNvSpPr>
          <p:nvPr>
            <p:ph type="dt" sz="half" idx="10"/>
          </p:nvPr>
        </p:nvSpPr>
        <p:spPr/>
        <p:txBody>
          <a:bodyPr/>
          <a:lstStyle/>
          <a:p>
            <a:fld id="{3C5E9B58-B789-B945-9617-A577D094D8AD}" type="datetime1">
              <a:rPr lang="en-US">
                <a:solidFill>
                  <a:srgbClr val="58595B"/>
                </a:solidFill>
              </a:rPr>
              <a:pPr/>
              <a:t>1/16/2018</a:t>
            </a:fld>
            <a:endParaRPr>
              <a:solidFill>
                <a:srgbClr val="58595B"/>
              </a:solidFill>
            </a:endParaRPr>
          </a:p>
        </p:txBody>
      </p:sp>
      <p:sp>
        <p:nvSpPr>
          <p:cNvPr id="6" name="Footer Placeholder 5"/>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Tree>
    <p:extLst>
      <p:ext uri="{BB962C8B-B14F-4D97-AF65-F5344CB8AC3E}">
        <p14:creationId xmlns:p14="http://schemas.microsoft.com/office/powerpoint/2010/main" val="55763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Cloud Platform Campaign The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10" name="TextBox 9"/>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en-US" sz="850" dirty="0" smtClean="0">
                <a:solidFill>
                  <a:schemeClr val="tx1"/>
                </a:solidFill>
              </a:rPr>
              <a:t>2017, </a:t>
            </a:r>
            <a:r>
              <a:rPr lang="en-US" sz="850" dirty="0">
                <a:solidFill>
                  <a:schemeClr val="tx1"/>
                </a:solidFill>
              </a:rPr>
              <a:t>Oracle and/or its affiliates. All rights reserved.  </a:t>
            </a:r>
            <a:r>
              <a:rPr lang="en-US" sz="850" dirty="0" smtClean="0">
                <a:solidFill>
                  <a:schemeClr val="tx1"/>
                </a:solidFill>
              </a:rPr>
              <a:t>|</a:t>
            </a:r>
            <a:endParaRPr lang="en-US" sz="850" dirty="0">
              <a:solidFill>
                <a:schemeClr val="tx1"/>
              </a:solidFill>
            </a:endParaRPr>
          </a:p>
        </p:txBody>
      </p:sp>
      <p:sp>
        <p:nvSpPr>
          <p:cNvPr id="5" name="Date Placeholder 4"/>
          <p:cNvSpPr>
            <a:spLocks noGrp="1"/>
          </p:cNvSpPr>
          <p:nvPr>
            <p:ph type="dt" sz="half" idx="14"/>
          </p:nvPr>
        </p:nvSpPr>
        <p:spPr/>
        <p:txBody>
          <a:bodyPr/>
          <a:lstStyle/>
          <a:p>
            <a:endParaRPr lang="en-US" dirty="0"/>
          </a:p>
        </p:txBody>
      </p:sp>
      <p:sp>
        <p:nvSpPr>
          <p:cNvPr id="7" name="Footer Placeholder 6"/>
          <p:cNvSpPr>
            <a:spLocks noGrp="1"/>
          </p:cNvSpPr>
          <p:nvPr>
            <p:ph type="ftr" sz="quarter" idx="15"/>
          </p:nvPr>
        </p:nvSpPr>
        <p:spPr/>
        <p:txBody>
          <a:bodyPr/>
          <a:lstStyle/>
          <a:p>
            <a:r>
              <a:rPr lang="en-US" smtClean="0"/>
              <a:t>Confidential – Oracle Internal/Restricted/Highly Restricted</a:t>
            </a:r>
            <a:endParaRPr lang="en-US" dirty="0"/>
          </a:p>
        </p:txBody>
      </p:sp>
      <p:sp>
        <p:nvSpPr>
          <p:cNvPr id="15" name="Title 1"/>
          <p:cNvSpPr>
            <a:spLocks noGrp="1"/>
          </p:cNvSpPr>
          <p:nvPr>
            <p:ph type="ctrTitle"/>
          </p:nvPr>
        </p:nvSpPr>
        <p:spPr>
          <a:xfrm>
            <a:off x="531813" y="1617674"/>
            <a:ext cx="11125199" cy="1470025"/>
          </a:xfrm>
        </p:spPr>
        <p:txBody>
          <a:bodyPr/>
          <a:lstStyle>
            <a:lvl1pPr>
              <a:lnSpc>
                <a:spcPct val="80000"/>
              </a:lnSpc>
              <a:defRPr sz="4800">
                <a:solidFill>
                  <a:schemeClr val="bg1"/>
                </a:solidFill>
              </a:defRPr>
            </a:lvl1pPr>
          </a:lstStyle>
          <a:p>
            <a:r>
              <a:rPr/>
              <a:t>Click to edit Master title style</a:t>
            </a:r>
          </a:p>
        </p:txBody>
      </p:sp>
      <p:sp>
        <p:nvSpPr>
          <p:cNvPr id="16" name="Subtitle 2"/>
          <p:cNvSpPr>
            <a:spLocks noGrp="1"/>
          </p:cNvSpPr>
          <p:nvPr>
            <p:ph type="subTitle" idx="1"/>
          </p:nvPr>
        </p:nvSpPr>
        <p:spPr>
          <a:xfrm>
            <a:off x="531763" y="3163899"/>
            <a:ext cx="11126648" cy="914400"/>
          </a:xfrm>
        </p:spPr>
        <p:txBody>
          <a:bodyPr>
            <a:noAutofit/>
          </a:bodyPr>
          <a:lstStyle>
            <a:lvl1pPr marL="0" indent="0" algn="l">
              <a:spcBef>
                <a:spcPts val="0"/>
              </a:spcBef>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a:t>Click to edit Master subtitle style</a:t>
            </a:r>
          </a:p>
        </p:txBody>
      </p:sp>
      <p:sp>
        <p:nvSpPr>
          <p:cNvPr id="17" name="Text Placeholder 12"/>
          <p:cNvSpPr>
            <a:spLocks noGrp="1"/>
          </p:cNvSpPr>
          <p:nvPr>
            <p:ph type="body" sz="quarter" idx="13" hasCustomPrompt="1"/>
          </p:nvPr>
        </p:nvSpPr>
        <p:spPr>
          <a:xfrm>
            <a:off x="531813" y="4154499"/>
            <a:ext cx="11125199" cy="1985079"/>
          </a:xfrm>
        </p:spPr>
        <p:txBody>
          <a:bodyPr>
            <a:noAutofit/>
          </a:bodyPr>
          <a:lstStyle>
            <a:lvl1pPr marL="1588" indent="0">
              <a:spcBef>
                <a:spcPts val="0"/>
              </a:spcBef>
              <a:buFontTx/>
              <a:buNone/>
              <a:defRPr sz="2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presenter’s name, title, division/business unit/organization and date</a:t>
            </a:r>
          </a:p>
        </p:txBody>
      </p:sp>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20358" y="536992"/>
            <a:ext cx="1648968" cy="716280"/>
          </a:xfrm>
          <a:prstGeom prst="rect">
            <a:avLst/>
          </a:prstGeom>
        </p:spPr>
      </p:pic>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t>Click to add Name, Title, Company</a:t>
            </a:r>
          </a:p>
        </p:txBody>
      </p:sp>
      <p:sp>
        <p:nvSpPr>
          <p:cNvPr id="5" name="Date Placeholder 4"/>
          <p:cNvSpPr>
            <a:spLocks noGrp="1"/>
          </p:cNvSpPr>
          <p:nvPr>
            <p:ph type="dt" sz="half" idx="10"/>
          </p:nvPr>
        </p:nvSpPr>
        <p:spPr/>
        <p:txBody>
          <a:bodyPr/>
          <a:lstStyle/>
          <a:p>
            <a:fld id="{A9B39B2B-5066-E54E-9799-B37BEB03578F}" type="datetime1">
              <a:rPr lang="en-US">
                <a:solidFill>
                  <a:srgbClr val="58595B"/>
                </a:solidFill>
              </a:rPr>
              <a:pPr/>
              <a:t>1/16/2018</a:t>
            </a:fld>
            <a:endParaRPr>
              <a:solidFill>
                <a:srgbClr val="58595B"/>
              </a:solidFill>
            </a:endParaRPr>
          </a:p>
        </p:txBody>
      </p:sp>
      <p:sp>
        <p:nvSpPr>
          <p:cNvPr id="6" name="Footer Placeholder 5"/>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
        <p:nvSpPr>
          <p:cNvPr id="8" name="Picture Placeholder 15"/>
          <p:cNvSpPr>
            <a:spLocks noGrp="1" noChangeAspect="1"/>
          </p:cNvSpPr>
          <p:nvPr>
            <p:ph type="pic" sz="quarter" idx="14" hasCustomPrompt="1"/>
          </p:nvPr>
        </p:nvSpPr>
        <p:spPr>
          <a:xfrm>
            <a:off x="531812" y="1905000"/>
            <a:ext cx="2194560"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rPr/>
              <a:t>Click icon to insert picture</a:t>
            </a:r>
          </a:p>
        </p:txBody>
      </p:sp>
    </p:spTree>
    <p:extLst>
      <p:ext uri="{BB962C8B-B14F-4D97-AF65-F5344CB8AC3E}">
        <p14:creationId xmlns:p14="http://schemas.microsoft.com/office/powerpoint/2010/main" val="79479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291D958-25E6-7548-A7E8-1221B6B7A346}" type="datetime1">
              <a:rPr lang="en-US">
                <a:solidFill>
                  <a:srgbClr val="58595B"/>
                </a:solidFill>
              </a:rPr>
              <a:pPr/>
              <a:t>1/16/2018</a:t>
            </a:fld>
            <a:endParaRPr>
              <a:solidFill>
                <a:srgbClr val="58595B"/>
              </a:solidFill>
            </a:endParaRPr>
          </a:p>
        </p:txBody>
      </p:sp>
      <p:sp>
        <p:nvSpPr>
          <p:cNvPr id="6" name="Footer Placeholder 5"/>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
        <p:nvSpPr>
          <p:cNvPr id="8" name="Title 7"/>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219321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AE8F68AE-DA18-F245-A173-FB37D0213783}" type="datetime1">
              <a:rPr lang="en-US">
                <a:solidFill>
                  <a:srgbClr val="58595B"/>
                </a:solidFill>
              </a:rPr>
              <a:pPr/>
              <a:t>1/16/2018</a:t>
            </a:fld>
            <a:endParaRPr>
              <a:solidFill>
                <a:srgbClr val="58595B"/>
              </a:solidFill>
            </a:endParaRPr>
          </a:p>
        </p:txBody>
      </p:sp>
      <p:sp>
        <p:nvSpPr>
          <p:cNvPr id="6" name="Footer Placeholder 5"/>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Title 10"/>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87808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327E513-43D9-144E-B72A-1AE28C440259}" type="datetime1">
              <a:rPr lang="en-US">
                <a:solidFill>
                  <a:srgbClr val="58595B"/>
                </a:solidFill>
              </a:rPr>
              <a:pPr/>
              <a:t>1/16/2018</a:t>
            </a:fld>
            <a:endParaRPr>
              <a:solidFill>
                <a:srgbClr val="58595B"/>
              </a:solidFill>
            </a:endParaRPr>
          </a:p>
        </p:txBody>
      </p:sp>
      <p:sp>
        <p:nvSpPr>
          <p:cNvPr id="6" name="Footer Placeholder 5"/>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86825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A94A2A0-E7F7-1242-AE6E-3E509688259F}" type="datetime1">
              <a:rPr lang="en-US">
                <a:solidFill>
                  <a:srgbClr val="58595B"/>
                </a:solidFill>
              </a:rPr>
              <a:pPr/>
              <a:t>1/16/2018</a:t>
            </a:fld>
            <a:endParaRPr>
              <a:solidFill>
                <a:srgbClr val="58595B"/>
              </a:solidFill>
            </a:endParaRPr>
          </a:p>
        </p:txBody>
      </p:sp>
      <p:sp>
        <p:nvSpPr>
          <p:cNvPr id="6" name="Footer Placeholder 5"/>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42139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1262B-FFFD-A541-A02C-3B0D29DE70AC}" type="datetime1">
              <a:rPr lang="en-US">
                <a:solidFill>
                  <a:srgbClr val="58595B"/>
                </a:solidFill>
              </a:rPr>
              <a:pPr/>
              <a:t>1/16/2018</a:t>
            </a:fld>
            <a:endParaRPr>
              <a:solidFill>
                <a:srgbClr val="58595B"/>
              </a:solidFill>
            </a:endParaRPr>
          </a:p>
        </p:txBody>
      </p:sp>
      <p:sp>
        <p:nvSpPr>
          <p:cNvPr id="6" name="Footer Placeholder 5"/>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2"/>
                </a:solidFill>
              </a:defRPr>
            </a:lvl1pPr>
          </a:lstStyle>
          <a:p>
            <a:r>
              <a:rPr/>
              <a:t>XX</a:t>
            </a:r>
          </a:p>
        </p:txBody>
      </p:sp>
    </p:spTree>
    <p:extLst>
      <p:ext uri="{BB962C8B-B14F-4D97-AF65-F5344CB8AC3E}">
        <p14:creationId xmlns:p14="http://schemas.microsoft.com/office/powerpoint/2010/main" val="180170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BC86A2D8-45CB-974E-B7EF-5056C2B63D14}" type="datetime1">
              <a:rPr lang="en-US">
                <a:solidFill>
                  <a:srgbClr val="58595B"/>
                </a:solidFill>
              </a:rPr>
              <a:pPr/>
              <a:t>1/16/2018</a:t>
            </a:fld>
            <a:endParaRPr>
              <a:solidFill>
                <a:srgbClr val="58595B"/>
              </a:solidFill>
            </a:endParaRPr>
          </a:p>
        </p:txBody>
      </p:sp>
      <p:sp>
        <p:nvSpPr>
          <p:cNvPr id="8" name="Footer Placeholder 7"/>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9" name="Slide Number Placeholder 8"/>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
        <p:nvSpPr>
          <p:cNvPr id="11" name="Title 10"/>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4688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B66DC1-91EB-7847-9870-F6490006EB7A}" type="datetime1">
              <a:rPr lang="en-US">
                <a:solidFill>
                  <a:srgbClr val="58595B"/>
                </a:solidFill>
              </a:rPr>
              <a:pPr/>
              <a:t>1/16/2018</a:t>
            </a:fld>
            <a:endParaRPr>
              <a:solidFill>
                <a:srgbClr val="58595B"/>
              </a:solidFill>
            </a:endParaRPr>
          </a:p>
        </p:txBody>
      </p:sp>
      <p:sp>
        <p:nvSpPr>
          <p:cNvPr id="4" name="Footer Placeholder 3"/>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5" name="Slide Number Placeholder 4"/>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85507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95CBC26-3C71-0340-9B98-0974CBCD7B1E}" type="datetime1">
              <a:rPr lang="en-US">
                <a:solidFill>
                  <a:srgbClr val="58595B"/>
                </a:solidFill>
              </a:rPr>
              <a:pPr/>
              <a:t>1/16/2018</a:t>
            </a:fld>
            <a:endParaRPr>
              <a:solidFill>
                <a:srgbClr val="58595B"/>
              </a:solidFill>
            </a:endParaRPr>
          </a:p>
        </p:txBody>
      </p:sp>
      <p:sp>
        <p:nvSpPr>
          <p:cNvPr id="4" name="Footer Placeholder 3"/>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5" name="Slide Number Placeholder 4"/>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subtitle</a:t>
            </a:r>
          </a:p>
        </p:txBody>
      </p:sp>
      <p:sp>
        <p:nvSpPr>
          <p:cNvPr id="7" name="Title 6"/>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318093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A19199-1BDE-4D4E-9E18-24F33998584C}" type="datetime1">
              <a:rPr lang="en-US">
                <a:solidFill>
                  <a:srgbClr val="58595B"/>
                </a:solidFill>
              </a:rPr>
              <a:pPr/>
              <a:t>1/16/2018</a:t>
            </a:fld>
            <a:endParaRPr>
              <a:solidFill>
                <a:srgbClr val="58595B"/>
              </a:solidFill>
            </a:endParaRPr>
          </a:p>
        </p:txBody>
      </p:sp>
      <p:sp>
        <p:nvSpPr>
          <p:cNvPr id="3" name="Footer Placeholder 2"/>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4" name="Slide Number Placeholder 3"/>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Tree>
    <p:extLst>
      <p:ext uri="{BB962C8B-B14F-4D97-AF65-F5344CB8AC3E}">
        <p14:creationId xmlns:p14="http://schemas.microsoft.com/office/powerpoint/2010/main" val="119534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531151"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D5E2D-28C6-054B-8A13-A7C67B876E87}" type="datetime1">
              <a:rPr lang="en-US">
                <a:solidFill>
                  <a:srgbClr val="58595B"/>
                </a:solidFill>
              </a:rPr>
              <a:pPr/>
              <a:t>1/16/2018</a:t>
            </a:fld>
            <a:endParaRPr>
              <a:solidFill>
                <a:srgbClr val="58595B"/>
              </a:solidFill>
            </a:endParaRPr>
          </a:p>
        </p:txBody>
      </p:sp>
      <p:sp>
        <p:nvSpPr>
          <p:cNvPr id="6" name="Footer Placeholder 5"/>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
        <p:nvSpPr>
          <p:cNvPr id="8" name="Title 7"/>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00848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F5E45-EF96-B94C-9256-70C444D22324}" type="datetime1">
              <a:rPr lang="en-US">
                <a:solidFill>
                  <a:srgbClr val="58595B"/>
                </a:solidFill>
              </a:rPr>
              <a:pPr/>
              <a:t>1/16/2018</a:t>
            </a:fld>
            <a:endParaRPr>
              <a:solidFill>
                <a:srgbClr val="58595B"/>
              </a:solidFill>
            </a:endParaRPr>
          </a:p>
        </p:txBody>
      </p:sp>
      <p:sp>
        <p:nvSpPr>
          <p:cNvPr id="6" name="Footer Placeholder 5"/>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
        <p:nvSpPr>
          <p:cNvPr id="8" name="Title 7"/>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74264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BCC7D1-0055-5B49-B52A-0AAA925946EB}" type="datetime1">
              <a:rPr lang="en-US">
                <a:solidFill>
                  <a:srgbClr val="58595B"/>
                </a:solidFill>
              </a:rPr>
              <a:pPr/>
              <a:t>1/16/2018</a:t>
            </a:fld>
            <a:endParaRPr>
              <a:solidFill>
                <a:srgbClr val="58595B"/>
              </a:solidFill>
            </a:endParaRPr>
          </a:p>
        </p:txBody>
      </p:sp>
      <p:sp>
        <p:nvSpPr>
          <p:cNvPr id="6" name="Footer Placeholder 5"/>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5584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909952-AE77-1344-9FE5-B03BA44151BF}" type="datetime1">
              <a:rPr lang="en-US">
                <a:solidFill>
                  <a:srgbClr val="58595B"/>
                </a:solidFill>
              </a:rPr>
              <a:pPr/>
              <a:t>1/16/2018</a:t>
            </a:fld>
            <a:endParaRPr>
              <a:solidFill>
                <a:srgbClr val="58595B"/>
              </a:solidFill>
            </a:endParaRPr>
          </a:p>
        </p:txBody>
      </p:sp>
      <p:sp>
        <p:nvSpPr>
          <p:cNvPr id="6" name="Footer Placeholder 5"/>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91840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title="iOS Smartphone and Tablet: Horizontal Layou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7B6D8D03-50B7-F64A-978E-2C38678290ED}" type="datetime1">
              <a:rPr lang="en-US">
                <a:solidFill>
                  <a:srgbClr val="58595B"/>
                </a:solidFill>
              </a:rPr>
              <a:pPr/>
              <a:t>1/16/2018</a:t>
            </a:fld>
            <a:endParaRPr>
              <a:solidFill>
                <a:srgbClr val="58595B"/>
              </a:solidFill>
            </a:endParaRPr>
          </a:p>
        </p:txBody>
      </p:sp>
      <p:sp>
        <p:nvSpPr>
          <p:cNvPr id="6" name="Footer Placeholder 5"/>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
        <p:nvSpPr>
          <p:cNvPr id="9" name="Picture Placeholder 2"/>
          <p:cNvSpPr>
            <a:spLocks noGrp="1"/>
          </p:cNvSpPr>
          <p:nvPr>
            <p:ph type="pic" idx="13"/>
          </p:nvPr>
        </p:nvSpPr>
        <p:spPr bwMode="gray">
          <a:xfrm>
            <a:off x="4532312" y="1850231"/>
            <a:ext cx="5246688" cy="396954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itle 3"/>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05161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smtClean="0"/>
              <a:t>Click to edit Master title style</a:t>
            </a:r>
            <a:endParaRPr/>
          </a:p>
        </p:txBody>
      </p:sp>
      <p:sp>
        <p:nvSpPr>
          <p:cNvPr id="5" name="Date Placeholder 4"/>
          <p:cNvSpPr>
            <a:spLocks noGrp="1"/>
          </p:cNvSpPr>
          <p:nvPr>
            <p:ph type="dt" sz="half" idx="10"/>
          </p:nvPr>
        </p:nvSpPr>
        <p:spPr/>
        <p:txBody>
          <a:bodyPr/>
          <a:lstStyle/>
          <a:p>
            <a:fld id="{7CABDD4E-21F2-8141-B292-E22778D54979}" type="datetime1">
              <a:rPr lang="en-US">
                <a:solidFill>
                  <a:srgbClr val="58595B"/>
                </a:solidFill>
              </a:rPr>
              <a:pPr/>
              <a:t>1/16/2018</a:t>
            </a:fld>
            <a:endParaRPr>
              <a:solidFill>
                <a:srgbClr val="58595B"/>
              </a:solidFill>
            </a:endParaRPr>
          </a:p>
        </p:txBody>
      </p:sp>
      <p:sp>
        <p:nvSpPr>
          <p:cNvPr id="6" name="Footer Placeholder 5"/>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
        <p:nvSpPr>
          <p:cNvPr id="9" name="Picture Placeholder 2"/>
          <p:cNvSpPr>
            <a:spLocks noGrp="1"/>
          </p:cNvSpPr>
          <p:nvPr>
            <p:ph type="pic" idx="13"/>
          </p:nvPr>
        </p:nvSpPr>
        <p:spPr bwMode="gray">
          <a:xfrm>
            <a:off x="6747673" y="1013144"/>
            <a:ext cx="3962137" cy="5252348"/>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pic>
        <p:nvPicPr>
          <p:cNvPr id="13" name="Picture 12" descr="Photos, screen captures, graphics can be inserted in a white mobile phone and tablet" title="iOS Smartphone and Tablet: Vertical Layou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227108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title="Android Smartphone and Tablet: Horizontal Layo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3" name="Picture Placeholder 2"/>
          <p:cNvSpPr>
            <a:spLocks noGrp="1"/>
          </p:cNvSpPr>
          <p:nvPr>
            <p:ph type="pic" idx="1"/>
          </p:nvPr>
        </p:nvSpPr>
        <p:spPr bwMode="gray">
          <a:xfrm>
            <a:off x="1910171" y="2364583"/>
            <a:ext cx="1572768" cy="283368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7E802E30-607E-9F49-A003-049D48B845AC}" type="datetime1">
              <a:rPr lang="en-US">
                <a:solidFill>
                  <a:srgbClr val="58595B"/>
                </a:solidFill>
              </a:rPr>
              <a:pPr/>
              <a:t>1/16/2018</a:t>
            </a:fld>
            <a:endParaRPr>
              <a:solidFill>
                <a:srgbClr val="58595B"/>
              </a:solidFill>
            </a:endParaRPr>
          </a:p>
        </p:txBody>
      </p:sp>
      <p:sp>
        <p:nvSpPr>
          <p:cNvPr id="6" name="Footer Placeholder 5"/>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
        <p:nvSpPr>
          <p:cNvPr id="9" name="Picture Placeholder 2"/>
          <p:cNvSpPr>
            <a:spLocks noGrp="1"/>
          </p:cNvSpPr>
          <p:nvPr>
            <p:ph type="pic" idx="13"/>
          </p:nvPr>
        </p:nvSpPr>
        <p:spPr bwMode="gray">
          <a:xfrm>
            <a:off x="4532312" y="1975104"/>
            <a:ext cx="5248656" cy="3328416"/>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itle 3"/>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423593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p:nvPicPr>
        <p:blipFill rotWithShape="1">
          <a:blip r:embed="rId2">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smtClean="0"/>
              <a:t>Click to edit Master title style</a:t>
            </a:r>
            <a:endParaRPr/>
          </a:p>
        </p:txBody>
      </p:sp>
      <p:sp>
        <p:nvSpPr>
          <p:cNvPr id="5" name="Date Placeholder 4"/>
          <p:cNvSpPr>
            <a:spLocks noGrp="1"/>
          </p:cNvSpPr>
          <p:nvPr>
            <p:ph type="dt" sz="half" idx="10"/>
          </p:nvPr>
        </p:nvSpPr>
        <p:spPr/>
        <p:txBody>
          <a:bodyPr/>
          <a:lstStyle/>
          <a:p>
            <a:fld id="{7F09F771-021C-044A-BB64-28C578CE2048}" type="datetime1">
              <a:rPr lang="en-US">
                <a:solidFill>
                  <a:srgbClr val="58595B"/>
                </a:solidFill>
              </a:rPr>
              <a:pPr/>
              <a:t>1/16/2018</a:t>
            </a:fld>
            <a:endParaRPr>
              <a:solidFill>
                <a:srgbClr val="58595B"/>
              </a:solidFill>
            </a:endParaRPr>
          </a:p>
        </p:txBody>
      </p:sp>
      <p:sp>
        <p:nvSpPr>
          <p:cNvPr id="6" name="Footer Placeholder 5"/>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7" name="Slide Number Placeholder 6"/>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
        <p:nvSpPr>
          <p:cNvPr id="9" name="Picture Placeholder 2"/>
          <p:cNvSpPr>
            <a:spLocks noGrp="1"/>
          </p:cNvSpPr>
          <p:nvPr>
            <p:ph type="pic" idx="13"/>
          </p:nvPr>
        </p:nvSpPr>
        <p:spPr bwMode="gray">
          <a:xfrm>
            <a:off x="7061703" y="1013144"/>
            <a:ext cx="3313567" cy="5252348"/>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pic>
        <p:nvPicPr>
          <p:cNvPr id="19" name="Picture 18" descr="Photos, screen captures, graphics can be inserted in a white mobile phone and tablet" title="Android Smartphone and Tablet: Vertical Layou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20" name="Picture Placeholder 2"/>
          <p:cNvSpPr>
            <a:spLocks noGrp="1"/>
          </p:cNvSpPr>
          <p:nvPr>
            <p:ph type="pic" idx="1"/>
          </p:nvPr>
        </p:nvSpPr>
        <p:spPr bwMode="gray">
          <a:xfrm>
            <a:off x="4093399" y="2449820"/>
            <a:ext cx="1572768" cy="2833684"/>
          </a:xfrm>
          <a:solidFill>
            <a:schemeClr val="bg2"/>
          </a:solidFill>
          <a:ln w="635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1470993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descr="Full slide 4-color photo can be inserted here" title="Title Slide with Picture"/>
          <p:cNvSpPr/>
          <p:nvPr userDrawn="1"/>
        </p:nvSpPr>
        <p:spPr bwMode="hidden">
          <a:xfrm>
            <a:off x="0" y="0"/>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grpSp>
        <p:nvGrpSpPr>
          <p:cNvPr id="2" name="Group 1"/>
          <p:cNvGrpSpPr/>
          <p:nvPr/>
        </p:nvGrpSpPr>
        <p:grpSpPr>
          <a:xfrm>
            <a:off x="0" y="0"/>
            <a:ext cx="12189399" cy="6858000"/>
            <a:chOff x="-287" y="0"/>
            <a:chExt cx="12189399" cy="6858000"/>
          </a:xfrm>
          <a:solidFill>
            <a:srgbClr val="D8E1E6"/>
          </a:solidFill>
        </p:grpSpPr>
        <p:sp>
          <p:nvSpPr>
            <p:cNvPr id="10" name="Rectangle 9"/>
            <p:cNvSpPr/>
            <p:nvPr/>
          </p:nvSpPr>
          <p:spPr bwMode="gray">
            <a:xfrm>
              <a:off x="-287" y="0"/>
              <a:ext cx="193962"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rgbClr val="FFFFFF"/>
                </a:solidFill>
              </a:endParaRPr>
            </a:p>
          </p:txBody>
        </p:sp>
        <p:sp>
          <p:nvSpPr>
            <p:cNvPr id="11" name="Rectangle 10"/>
            <p:cNvSpPr/>
            <p:nvPr/>
          </p:nvSpPr>
          <p:spPr bwMode="gray">
            <a:xfrm>
              <a:off x="11995151" y="5854"/>
              <a:ext cx="193960"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rgbClr val="FFFFFF"/>
                </a:solidFill>
              </a:endParaRPr>
            </a:p>
          </p:txBody>
        </p:sp>
        <p:sp>
          <p:nvSpPr>
            <p:cNvPr id="12" name="Rectangle 11"/>
            <p:cNvSpPr/>
            <p:nvPr/>
          </p:nvSpPr>
          <p:spPr bwMode="gray">
            <a:xfrm>
              <a:off x="-286"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rgbClr val="FFFFFF"/>
                </a:solidFill>
              </a:endParaRPr>
            </a:p>
          </p:txBody>
        </p:sp>
        <p:sp>
          <p:nvSpPr>
            <p:cNvPr id="13" name="Rectangle 12"/>
            <p:cNvSpPr/>
            <p:nvPr/>
          </p:nvSpPr>
          <p:spPr bwMode="gray">
            <a:xfrm>
              <a:off x="-286"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rgbClr val="FFFFFF"/>
                </a:solidFill>
              </a:endParaRPr>
            </a:p>
          </p:txBody>
        </p:sp>
      </p:grpSp>
      <p:sp>
        <p:nvSpPr>
          <p:cNvPr id="5" name="Date Placeholder 4"/>
          <p:cNvSpPr>
            <a:spLocks noGrp="1"/>
          </p:cNvSpPr>
          <p:nvPr>
            <p:ph type="dt" sz="half" idx="10"/>
          </p:nvPr>
        </p:nvSpPr>
        <p:spPr/>
        <p:txBody>
          <a:bodyPr/>
          <a:lstStyle>
            <a:lvl1pPr>
              <a:defRPr>
                <a:solidFill>
                  <a:srgbClr val="5F5F5F"/>
                </a:solidFill>
              </a:defRPr>
            </a:lvl1pPr>
          </a:lstStyle>
          <a:p>
            <a:fld id="{D0F620B7-097F-D148-91D9-2DB76B7B877D}" type="datetime1">
              <a:rPr lang="en-US"/>
              <a:pPr/>
              <a:t>1/16/2018</a:t>
            </a:fld>
            <a:endParaRPr/>
          </a:p>
        </p:txBody>
      </p:sp>
      <p:sp>
        <p:nvSpPr>
          <p:cNvPr id="6" name="Footer Placeholder 5"/>
          <p:cNvSpPr>
            <a:spLocks noGrp="1"/>
          </p:cNvSpPr>
          <p:nvPr>
            <p:ph type="ftr" sz="quarter" idx="11"/>
          </p:nvPr>
        </p:nvSpPr>
        <p:spPr/>
        <p:txBody>
          <a:bodyPr/>
          <a:lstStyle>
            <a:lvl1pPr>
              <a:defRPr>
                <a:solidFill>
                  <a:srgbClr val="5F5F5F"/>
                </a:solidFill>
              </a:defRPr>
            </a:lvl1p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lvl1pPr>
              <a:defRPr>
                <a:solidFill>
                  <a:srgbClr val="5F5F5F"/>
                </a:solidFill>
              </a:defRPr>
            </a:lvl1pPr>
          </a:lstStyle>
          <a:p>
            <a:fld id="{C51EAA63-D034-42AE-91FA-B13B9518C7BE}" type="slidenum">
              <a:rPr/>
              <a:pPr/>
              <a:t>‹#›</a:t>
            </a:fld>
            <a:endParaRPr/>
          </a:p>
        </p:txBody>
      </p:sp>
      <p:sp>
        <p:nvSpPr>
          <p:cNvPr id="22" name="Text Placeholder 12"/>
          <p:cNvSpPr>
            <a:spLocks noGrp="1"/>
          </p:cNvSpPr>
          <p:nvPr>
            <p:ph type="body" sz="quarter" idx="13" hasCustomPrompt="1"/>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3" name="Title 2"/>
          <p:cNvSpPr>
            <a:spLocks noGrp="1"/>
          </p:cNvSpPr>
          <p:nvPr>
            <p:ph type="title" hasCustomPrompt="1"/>
          </p:nvPr>
        </p:nvSpPr>
        <p:spPr>
          <a:xfrm>
            <a:off x="760412" y="609600"/>
            <a:ext cx="5029200" cy="2044700"/>
          </a:xfrm>
        </p:spPr>
        <p:txBody>
          <a:bodyPr/>
          <a:lstStyle>
            <a:lvl1pPr>
              <a:defRPr sz="13800" b="1"/>
            </a:lvl1pPr>
          </a:lstStyle>
          <a:p>
            <a:r>
              <a:rPr/>
              <a:t>XX</a:t>
            </a:r>
          </a:p>
        </p:txBody>
      </p:sp>
      <p:pic>
        <p:nvPicPr>
          <p:cNvPr id="16" name="Picture 15"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rgbClr val="58595B"/>
                </a:solidFill>
              </a:rPr>
              <a:t>Copyright © </a:t>
            </a:r>
            <a:r>
              <a:rPr lang="en-US" sz="850" dirty="0" smtClean="0">
                <a:solidFill>
                  <a:srgbClr val="58595B"/>
                </a:solidFill>
              </a:rPr>
              <a:t>2017, </a:t>
            </a:r>
            <a:r>
              <a:rPr lang="en-US" sz="850" dirty="0">
                <a:solidFill>
                  <a:srgbClr val="58595B"/>
                </a:solidFill>
              </a:rPr>
              <a:t>Oracle and/or its affiliates. All rights reserved.  </a:t>
            </a:r>
            <a:r>
              <a:rPr lang="en-US" sz="850" dirty="0" smtClean="0">
                <a:solidFill>
                  <a:srgbClr val="58595B"/>
                </a:solidFill>
              </a:rPr>
              <a:t>|</a:t>
            </a:r>
            <a:endParaRPr lang="en-US" sz="850" dirty="0">
              <a:solidFill>
                <a:srgbClr val="58595B"/>
              </a:solidFill>
            </a:endParaRPr>
          </a:p>
        </p:txBody>
      </p:sp>
    </p:spTree>
    <p:extLst>
      <p:ext uri="{BB962C8B-B14F-4D97-AF65-F5344CB8AC3E}">
        <p14:creationId xmlns:p14="http://schemas.microsoft.com/office/powerpoint/2010/main" val="841436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A0D2F4-4279-D545-9F60-257F047C54E6}" type="datetime1">
              <a:rPr lang="en-US">
                <a:solidFill>
                  <a:srgbClr val="58595B"/>
                </a:solidFill>
              </a:rPr>
              <a:pPr/>
              <a:t>1/16/2018</a:t>
            </a:fld>
            <a:endParaRPr>
              <a:solidFill>
                <a:srgbClr val="58595B"/>
              </a:solidFill>
            </a:endParaRPr>
          </a:p>
        </p:txBody>
      </p:sp>
      <p:sp>
        <p:nvSpPr>
          <p:cNvPr id="3" name="Footer Placeholder 2"/>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4" name="Slide Number Placeholder 3"/>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solidFill>
                  <a:srgbClr val="58595B"/>
                </a:solidFill>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solidFill>
                  <a:srgbClr val="58595B"/>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31056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8A985-6223-DD42-9E18-49B17F319CCA}" type="datetime1">
              <a:rPr lang="en-US">
                <a:solidFill>
                  <a:srgbClr val="58595B"/>
                </a:solidFill>
              </a:rPr>
              <a:pPr/>
              <a:t>1/16/2018</a:t>
            </a:fld>
            <a:endParaRPr>
              <a:solidFill>
                <a:srgbClr val="58595B"/>
              </a:solidFill>
            </a:endParaRPr>
          </a:p>
        </p:txBody>
      </p:sp>
      <p:sp>
        <p:nvSpPr>
          <p:cNvPr id="3" name="Footer Placeholder 2"/>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4" name="Slide Number Placeholder 3"/>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solidFill>
                  <a:srgbClr val="58595B"/>
                </a:solidFill>
              </a:rPr>
              <a:t>Safe Harbor Statement</a:t>
            </a: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solidFill>
                  <a:srgbClr val="58595B"/>
                </a:solidFill>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97029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1" name="Picture 50" descr="&quot;Integrated Cloud Applications &amp; Platform Services&quot; tagline in red and black" title="Oracle corporate Tagline in col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9916" y="1722238"/>
            <a:ext cx="7748992" cy="2950267"/>
          </a:xfrm>
          <a:prstGeom prst="rect">
            <a:avLst/>
          </a:prstGeom>
        </p:spPr>
      </p:pic>
      <p:sp>
        <p:nvSpPr>
          <p:cNvPr id="2" name="Date Placeholder 1"/>
          <p:cNvSpPr>
            <a:spLocks noGrp="1"/>
          </p:cNvSpPr>
          <p:nvPr>
            <p:ph type="dt" sz="half" idx="10"/>
          </p:nvPr>
        </p:nvSpPr>
        <p:spPr/>
        <p:txBody>
          <a:bodyPr/>
          <a:lstStyle/>
          <a:p>
            <a:fld id="{7D07F16A-7BA6-2440-AC0F-C75259CE99C6}" type="datetime1">
              <a:rPr lang="en-US">
                <a:solidFill>
                  <a:srgbClr val="58595B"/>
                </a:solidFill>
              </a:rPr>
              <a:pPr/>
              <a:t>1/16/2018</a:t>
            </a:fld>
            <a:endParaRPr>
              <a:solidFill>
                <a:srgbClr val="58595B"/>
              </a:solidFill>
            </a:endParaRPr>
          </a:p>
        </p:txBody>
      </p:sp>
      <p:sp>
        <p:nvSpPr>
          <p:cNvPr id="3" name="Footer Placeholder 2"/>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4" name="Slide Number Placeholder 3"/>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Tree>
    <p:extLst>
      <p:ext uri="{BB962C8B-B14F-4D97-AF65-F5344CB8AC3E}">
        <p14:creationId xmlns:p14="http://schemas.microsoft.com/office/powerpoint/2010/main" val="399188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Pr>
        <a:solidFill>
          <a:schemeClr val="accent1"/>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grpSp>
        <p:nvGrpSpPr>
          <p:cNvPr id="10" name="Group 9"/>
          <p:cNvGrpSpPr/>
          <p:nvPr/>
        </p:nvGrpSpPr>
        <p:grpSpPr>
          <a:xfrm>
            <a:off x="0" y="0"/>
            <a:ext cx="12189398" cy="6858000"/>
            <a:chOff x="0" y="0"/>
            <a:chExt cx="12189398" cy="6858000"/>
          </a:xfrm>
          <a:solidFill>
            <a:srgbClr val="D8E1E6"/>
          </a:solidFill>
        </p:grpSpPr>
        <p:sp>
          <p:nvSpPr>
            <p:cNvPr id="11" name="Rectangle 10"/>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rgbClr val="FFFFFF"/>
                </a:solidFill>
              </a:endParaRPr>
            </a:p>
          </p:txBody>
        </p:sp>
        <p:sp>
          <p:nvSpPr>
            <p:cNvPr id="13" name="Rectangle 12"/>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rgbClr val="FFFFFF"/>
                </a:solidFill>
              </a:endParaRPr>
            </a:p>
          </p:txBody>
        </p:sp>
        <p:sp>
          <p:nvSpPr>
            <p:cNvPr id="14" name="Rectangle 13"/>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rgbClr val="FFFFFF"/>
                </a:solidFill>
              </a:endParaRPr>
            </a:p>
          </p:txBody>
        </p:sp>
        <p:sp>
          <p:nvSpPr>
            <p:cNvPr id="15" name="Rectangle 14"/>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rgbClr val="FFFFFF"/>
                </a:solidFill>
              </a:endParaRPr>
            </a:p>
          </p:txBody>
        </p:sp>
      </p:grpSp>
    </p:spTree>
    <p:extLst>
      <p:ext uri="{BB962C8B-B14F-4D97-AF65-F5344CB8AC3E}">
        <p14:creationId xmlns:p14="http://schemas.microsoft.com/office/powerpoint/2010/main" val="100644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163461E-F19F-0245-B8FB-B0739365A1E7}" type="datetime1">
              <a:rPr lang="en-US">
                <a:solidFill>
                  <a:srgbClr val="58595B"/>
                </a:solidFill>
              </a:rPr>
              <a:pPr/>
              <a:t>1/16/2018</a:t>
            </a:fld>
            <a:endParaRPr>
              <a:solidFill>
                <a:srgbClr val="58595B"/>
              </a:solidFill>
            </a:endParaRPr>
          </a:p>
        </p:txBody>
      </p:sp>
      <p:sp>
        <p:nvSpPr>
          <p:cNvPr id="5" name="Footer Placeholder 4"/>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6" name="Slide Number Placeholder 5"/>
          <p:cNvSpPr>
            <a:spLocks noGrp="1"/>
          </p:cNvSpPr>
          <p:nvPr>
            <p:ph type="sldNum" sz="quarter" idx="12"/>
          </p:nvPr>
        </p:nvSpPr>
        <p:spPr/>
        <p:txBody>
          <a:bodyPr/>
          <a:lstStyle/>
          <a:p>
            <a:fld id="{D4EAF17A-378C-49D5-A479-C71FF9D7F1E7}" type="slidenum">
              <a:rPr>
                <a:solidFill>
                  <a:srgbClr val="58595B"/>
                </a:solidFill>
              </a:rPr>
              <a:pPr/>
              <a:t>‹#›</a:t>
            </a:fld>
            <a:endParaRPr>
              <a:solidFill>
                <a:srgbClr val="58595B"/>
              </a:solidFill>
            </a:endParaRPr>
          </a:p>
        </p:txBody>
      </p:sp>
    </p:spTree>
    <p:extLst>
      <p:ext uri="{BB962C8B-B14F-4D97-AF65-F5344CB8AC3E}">
        <p14:creationId xmlns:p14="http://schemas.microsoft.com/office/powerpoint/2010/main" val="393676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78C17B0-E879-3643-ACAE-3A5DA72F990D}" type="datetime1">
              <a:rPr lang="en-US">
                <a:solidFill>
                  <a:srgbClr val="58595B"/>
                </a:solidFill>
              </a:rPr>
              <a:pPr/>
              <a:t>1/16/2018</a:t>
            </a:fld>
            <a:endParaRPr>
              <a:solidFill>
                <a:srgbClr val="58595B"/>
              </a:solidFill>
            </a:endParaRPr>
          </a:p>
        </p:txBody>
      </p:sp>
      <p:sp>
        <p:nvSpPr>
          <p:cNvPr id="5" name="Footer Placeholder 4"/>
          <p:cNvSpPr>
            <a:spLocks noGrp="1"/>
          </p:cNvSpPr>
          <p:nvPr>
            <p:ph type="ftr" sz="quarter" idx="11"/>
          </p:nvPr>
        </p:nvSpPr>
        <p:spPr/>
        <p:txBody>
          <a:bodyPr/>
          <a:lstStyle/>
          <a:p>
            <a:r>
              <a:rPr lang="en-US">
                <a:solidFill>
                  <a:srgbClr val="58595B"/>
                </a:solidFill>
              </a:rPr>
              <a:t>Confidential – Oracle Internal/Restricted/Highly Restricted</a:t>
            </a:r>
            <a:endParaRPr>
              <a:solidFill>
                <a:srgbClr val="58595B"/>
              </a:solidFill>
            </a:endParaRPr>
          </a:p>
        </p:txBody>
      </p:sp>
      <p:sp>
        <p:nvSpPr>
          <p:cNvPr id="6" name="Slide Number Placeholder 5"/>
          <p:cNvSpPr>
            <a:spLocks noGrp="1"/>
          </p:cNvSpPr>
          <p:nvPr>
            <p:ph type="sldNum" sz="quarter" idx="12"/>
          </p:nvPr>
        </p:nvSpPr>
        <p:spPr/>
        <p:txBody>
          <a:bodyPr/>
          <a:lstStyle/>
          <a:p>
            <a:fld id="{C51EAA63-D034-42AE-91FA-B13B9518C7BE}" type="slidenum">
              <a:rPr>
                <a:solidFill>
                  <a:srgbClr val="58595B"/>
                </a:solidFill>
              </a:rPr>
              <a:pPr/>
              <a:t>‹#›</a:t>
            </a:fld>
            <a:endParaRPr>
              <a:solidFill>
                <a:srgbClr val="58595B"/>
              </a:solidFill>
            </a:endParaRPr>
          </a:p>
        </p:txBody>
      </p:sp>
    </p:spTree>
    <p:extLst>
      <p:ext uri="{BB962C8B-B14F-4D97-AF65-F5344CB8AC3E}">
        <p14:creationId xmlns:p14="http://schemas.microsoft.com/office/powerpoint/2010/main" val="232234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with Cloud Platform Campaign The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a:t>Click to edit Master title style</a:t>
            </a:r>
          </a:p>
        </p:txBody>
      </p:sp>
      <p:sp>
        <p:nvSpPr>
          <p:cNvPr id="6"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a:t>Click to edit Master text styles</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0358" y="536992"/>
            <a:ext cx="1648968" cy="716280"/>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rgbClr val="5F5F5F"/>
                </a:solidFill>
              </a:defRPr>
            </a:lvl1pPr>
          </a:lstStyle>
          <a:p>
            <a:fld id="{AD228D9E-27DD-E446-A14D-E6A845470E88}" type="datetime1">
              <a:rPr lang="en-US"/>
              <a:pPr/>
              <a:t>1/16/2018</a:t>
            </a:fld>
            <a:endParaRPr/>
          </a:p>
        </p:txBody>
      </p:sp>
      <p:sp>
        <p:nvSpPr>
          <p:cNvPr id="8" name="Footer Placeholder 7"/>
          <p:cNvSpPr>
            <a:spLocks noGrp="1"/>
          </p:cNvSpPr>
          <p:nvPr>
            <p:ph type="ftr" sz="quarter" idx="15"/>
          </p:nvPr>
        </p:nvSpPr>
        <p:spPr/>
        <p:txBody>
          <a:bodyPr/>
          <a:lstStyle>
            <a:lvl1pPr>
              <a:defRPr>
                <a:solidFill>
                  <a:srgbClr val="5F5F5F"/>
                </a:solidFill>
              </a:defRPr>
            </a:lvl1pPr>
          </a:lstStyle>
          <a:p>
            <a:r>
              <a:rPr lang="en-US"/>
              <a:t>Confidential – Oracle Internal/Restricted/Highly Restricted</a:t>
            </a:r>
            <a:endParaRPr/>
          </a:p>
        </p:txBody>
      </p:sp>
      <p:pic>
        <p:nvPicPr>
          <p:cNvPr id="9" name="Picture 8" descr="Oracle logo in white on red staging background" title="Oracle red badge 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10" name="TextBox 9"/>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rgbClr val="58595B"/>
                </a:solidFill>
              </a:rPr>
              <a:t>Copyright © </a:t>
            </a:r>
            <a:r>
              <a:rPr lang="en-US" sz="850" dirty="0" smtClean="0">
                <a:solidFill>
                  <a:srgbClr val="58595B"/>
                </a:solidFill>
              </a:rPr>
              <a:t>2017, </a:t>
            </a:r>
            <a:r>
              <a:rPr lang="en-US" sz="850" dirty="0">
                <a:solidFill>
                  <a:srgbClr val="58595B"/>
                </a:solidFill>
              </a:rPr>
              <a:t>Oracle and/or its affiliates. All rights reserved.  </a:t>
            </a:r>
            <a:r>
              <a:rPr lang="en-US" sz="850" dirty="0" smtClean="0">
                <a:solidFill>
                  <a:srgbClr val="58595B"/>
                </a:solidFill>
              </a:rPr>
              <a:t>|</a:t>
            </a:r>
            <a:endParaRPr lang="en-US" sz="850" dirty="0">
              <a:solidFill>
                <a:srgbClr val="58595B"/>
              </a:solidFill>
            </a:endParaRPr>
          </a:p>
        </p:txBody>
      </p:sp>
    </p:spTree>
    <p:extLst>
      <p:ext uri="{BB962C8B-B14F-4D97-AF65-F5344CB8AC3E}">
        <p14:creationId xmlns:p14="http://schemas.microsoft.com/office/powerpoint/2010/main" val="415735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7" name="Date Placeholder 6"/>
          <p:cNvSpPr>
            <a:spLocks noGrp="1"/>
          </p:cNvSpPr>
          <p:nvPr>
            <p:ph type="dt" sz="half" idx="10"/>
          </p:nvPr>
        </p:nvSpPr>
        <p:spPr/>
        <p:txBody>
          <a:bodyPr/>
          <a:lstStyle>
            <a:lvl1pPr>
              <a:defRPr>
                <a:solidFill>
                  <a:srgbClr val="5F5F5F"/>
                </a:solidFill>
              </a:defRPr>
            </a:lvl1pPr>
          </a:lstStyle>
          <a:p>
            <a:fld id="{944B0DF1-2629-BC47-B960-531859E12E41}" type="datetime1">
              <a:rPr lang="en-US"/>
              <a:pPr/>
              <a:t>1/16/2018</a:t>
            </a:fld>
            <a:endParaRPr/>
          </a:p>
        </p:txBody>
      </p:sp>
      <p:sp>
        <p:nvSpPr>
          <p:cNvPr id="8" name="Footer Placeholder 7"/>
          <p:cNvSpPr>
            <a:spLocks noGrp="1"/>
          </p:cNvSpPr>
          <p:nvPr>
            <p:ph type="ftr" sz="quarter" idx="11"/>
          </p:nvPr>
        </p:nvSpPr>
        <p:spPr/>
        <p:txBody>
          <a:bodyPr/>
          <a:lstStyle>
            <a:lvl1pPr>
              <a:defRPr>
                <a:solidFill>
                  <a:srgbClr val="5F5F5F"/>
                </a:solidFill>
              </a:defRPr>
            </a:lvl1pPr>
          </a:lstStyle>
          <a:p>
            <a:r>
              <a:rPr lang="en-US"/>
              <a:t>Confidential – Oracle Internal/Restricted/Highly Restricted</a:t>
            </a:r>
            <a:endParaRPr/>
          </a:p>
        </p:txBody>
      </p:sp>
      <p:pic>
        <p:nvPicPr>
          <p:cNvPr id="10" name="Picture 9" descr="Oracle logo in white on red staging background" title="Oracle red badge 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extBox 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rgbClr val="58595B"/>
                </a:solidFill>
              </a:rPr>
              <a:t>Copyright © </a:t>
            </a:r>
            <a:r>
              <a:rPr lang="en-US" sz="850" dirty="0" smtClean="0">
                <a:solidFill>
                  <a:srgbClr val="58595B"/>
                </a:solidFill>
              </a:rPr>
              <a:t>2017, </a:t>
            </a:r>
            <a:r>
              <a:rPr lang="en-US" sz="850" dirty="0">
                <a:solidFill>
                  <a:srgbClr val="58595B"/>
                </a:solidFill>
              </a:rPr>
              <a:t>Oracle and/or its affiliates. All rights reserved.  </a:t>
            </a:r>
            <a:r>
              <a:rPr lang="en-US" sz="850" dirty="0" smtClean="0">
                <a:solidFill>
                  <a:srgbClr val="58595B"/>
                </a:solidFill>
              </a:rPr>
              <a:t>|</a:t>
            </a:r>
            <a:endParaRPr lang="en-US" sz="850" dirty="0">
              <a:solidFill>
                <a:srgbClr val="58595B"/>
              </a:solidFill>
            </a:endParaRPr>
          </a:p>
        </p:txBody>
      </p:sp>
    </p:spTree>
    <p:extLst>
      <p:ext uri="{BB962C8B-B14F-4D97-AF65-F5344CB8AC3E}">
        <p14:creationId xmlns:p14="http://schemas.microsoft.com/office/powerpoint/2010/main" val="238715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solidFill>
                  <a:srgbClr val="FFFFFF">
                    <a:alpha val="0"/>
                  </a:srgbClr>
                </a:solidFill>
              </a:rPr>
              <a:pPr/>
              <a:t>‹#›</a:t>
            </a:fld>
            <a:endParaRPr>
              <a:solidFill>
                <a:srgbClr val="FFFFFF">
                  <a:alpha val="0"/>
                </a:srgbClr>
              </a:solidFill>
            </a:endParaRPr>
          </a:p>
        </p:txBody>
      </p:sp>
      <p:sp>
        <p:nvSpPr>
          <p:cNvPr id="6" name="Rectangle 5" descr="Full slide 4-color photo can be inserted here" title="Title Slide with Picture"/>
          <p:cNvSpPr/>
          <p:nvPr/>
        </p:nvSpPr>
        <p:spPr bwMode="hidden">
          <a:xfrm>
            <a:off x="0" y="451"/>
            <a:ext cx="12188825" cy="6858000"/>
          </a:xfrm>
          <a:prstGeom prst="rect">
            <a:avLst/>
          </a:prstGeom>
          <a:solidFill>
            <a:srgbClr val="493728">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rgbClr val="FFFFFF"/>
              </a:solidFill>
            </a:endParaRPr>
          </a:p>
        </p:txBody>
      </p:sp>
      <p:sp>
        <p:nvSpPr>
          <p:cNvPr id="3" name="Date Placeholder 2"/>
          <p:cNvSpPr>
            <a:spLocks noGrp="1"/>
          </p:cNvSpPr>
          <p:nvPr>
            <p:ph type="dt" sz="half" idx="10"/>
          </p:nvPr>
        </p:nvSpPr>
        <p:spPr/>
        <p:txBody>
          <a:bodyPr/>
          <a:lstStyle>
            <a:lvl1pPr>
              <a:defRPr>
                <a:solidFill>
                  <a:schemeClr val="tx1"/>
                </a:solidFill>
              </a:defRPr>
            </a:lvl1pPr>
          </a:lstStyle>
          <a:p>
            <a:fld id="{12C55C7B-5E5C-D447-9BFF-07422F49C101}" type="datetime1">
              <a:rPr lang="en-US">
                <a:solidFill>
                  <a:srgbClr val="FFFFFF"/>
                </a:solidFill>
              </a:rPr>
              <a:pPr/>
              <a:t>1/16/2018</a:t>
            </a:fld>
            <a:endParaRPr>
              <a:solidFill>
                <a:srgbClr val="FFFFFF"/>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solidFill>
                  <a:srgbClr val="FFFFFF"/>
                </a:solidFill>
              </a:rPr>
              <a:t>Confidential – Oracle Internal/Restricted/Highly Restricted</a:t>
            </a:r>
            <a:endParaRPr>
              <a:solidFill>
                <a:srgbClr val="FFFFFF"/>
              </a:solidFill>
            </a:endParaRPr>
          </a:p>
        </p:txBody>
      </p:sp>
      <p:pic>
        <p:nvPicPr>
          <p:cNvPr id="8" name="Picture 7"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itle 8"/>
          <p:cNvSpPr>
            <a:spLocks noGrp="1"/>
          </p:cNvSpPr>
          <p:nvPr>
            <p:ph type="title"/>
          </p:nvPr>
        </p:nvSpPr>
        <p:spPr>
          <a:xfrm>
            <a:off x="531814" y="739775"/>
            <a:ext cx="9601200" cy="1470025"/>
          </a:xfrm>
        </p:spPr>
        <p:txBody>
          <a:bodyPr/>
          <a:lstStyle>
            <a:lvl1pPr>
              <a:defRPr sz="4800"/>
            </a:lvl1pPr>
          </a:lstStyle>
          <a:p>
            <a:r>
              <a:rPr lang="en-US" smtClean="0"/>
              <a:t>Click to edit Master title style</a:t>
            </a:r>
            <a:endParaRPr/>
          </a:p>
        </p:txBody>
      </p:sp>
      <p:sp>
        <p:nvSpPr>
          <p:cNvPr id="12" name="Text Placeholder 10"/>
          <p:cNvSpPr>
            <a:spLocks noGrp="1"/>
          </p:cNvSpPr>
          <p:nvPr>
            <p:ph type="body" sz="quarter" idx="14" hasCustomPrompt="1"/>
          </p:nvPr>
        </p:nvSpPr>
        <p:spPr>
          <a:xfrm>
            <a:off x="531814" y="3429451"/>
            <a:ext cx="96012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presenter’s name, title, division/business unit/organization and date</a:t>
            </a:r>
          </a:p>
        </p:txBody>
      </p:sp>
      <p:sp>
        <p:nvSpPr>
          <p:cNvPr id="13"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subtitle</a:t>
            </a:r>
          </a:p>
        </p:txBody>
      </p:sp>
      <p:sp>
        <p:nvSpPr>
          <p:cNvPr id="11" name="TextBox 10"/>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rgbClr val="FFFFFF"/>
                </a:solidFill>
              </a:rPr>
              <a:t>Copyright © </a:t>
            </a:r>
            <a:r>
              <a:rPr lang="en-US" sz="850" dirty="0" smtClean="0">
                <a:solidFill>
                  <a:srgbClr val="FFFFFF"/>
                </a:solidFill>
              </a:rPr>
              <a:t>2017, </a:t>
            </a:r>
            <a:r>
              <a:rPr lang="en-US" sz="850" dirty="0">
                <a:solidFill>
                  <a:srgbClr val="FFFFFF"/>
                </a:solidFill>
              </a:rPr>
              <a:t>Oracle and/or its affiliates. All rights reserved.  </a:t>
            </a:r>
            <a:r>
              <a:rPr lang="en-US" sz="850" dirty="0" smtClean="0">
                <a:solidFill>
                  <a:srgbClr val="FFFFFF"/>
                </a:solidFill>
              </a:rPr>
              <a:t>|</a:t>
            </a:r>
            <a:endParaRPr lang="en-US" sz="850" dirty="0">
              <a:solidFill>
                <a:srgbClr val="FFFFFF"/>
              </a:solidFill>
            </a:endParaRPr>
          </a:p>
        </p:txBody>
      </p:sp>
    </p:spTree>
    <p:extLst>
      <p:ext uri="{BB962C8B-B14F-4D97-AF65-F5344CB8AC3E}">
        <p14:creationId xmlns:p14="http://schemas.microsoft.com/office/powerpoint/2010/main" val="25190705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slideLayout" Target="../slideLayouts/slideLayout32.xml"/><Relationship Id="rId39" Type="http://schemas.openxmlformats.org/officeDocument/2006/relationships/theme" Target="../theme/theme2.xml"/><Relationship Id="rId3" Type="http://schemas.openxmlformats.org/officeDocument/2006/relationships/slideLayout" Target="../slideLayouts/slideLayout9.xml"/><Relationship Id="rId21" Type="http://schemas.openxmlformats.org/officeDocument/2006/relationships/slideLayout" Target="../slideLayouts/slideLayout27.xml"/><Relationship Id="rId34" Type="http://schemas.openxmlformats.org/officeDocument/2006/relationships/slideLayout" Target="../slideLayouts/slideLayout40.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slideLayout" Target="../slideLayouts/slideLayout31.xml"/><Relationship Id="rId33" Type="http://schemas.openxmlformats.org/officeDocument/2006/relationships/slideLayout" Target="../slideLayouts/slideLayout39.xml"/><Relationship Id="rId38" Type="http://schemas.openxmlformats.org/officeDocument/2006/relationships/slideLayout" Target="../slideLayouts/slideLayout44.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29" Type="http://schemas.openxmlformats.org/officeDocument/2006/relationships/slideLayout" Target="../slideLayouts/slideLayout35.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32" Type="http://schemas.openxmlformats.org/officeDocument/2006/relationships/slideLayout" Target="../slideLayouts/slideLayout38.xml"/><Relationship Id="rId37" Type="http://schemas.openxmlformats.org/officeDocument/2006/relationships/slideLayout" Target="../slideLayouts/slideLayout43.xml"/><Relationship Id="rId40" Type="http://schemas.openxmlformats.org/officeDocument/2006/relationships/image" Target="../media/image1.png"/><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28" Type="http://schemas.openxmlformats.org/officeDocument/2006/relationships/slideLayout" Target="../slideLayouts/slideLayout34.xml"/><Relationship Id="rId36" Type="http://schemas.openxmlformats.org/officeDocument/2006/relationships/slideLayout" Target="../slideLayouts/slideLayout42.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31" Type="http://schemas.openxmlformats.org/officeDocument/2006/relationships/slideLayout" Target="../slideLayouts/slideLayout37.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 Id="rId27" Type="http://schemas.openxmlformats.org/officeDocument/2006/relationships/slideLayout" Target="../slideLayouts/slideLayout33.xml"/><Relationship Id="rId30" Type="http://schemas.openxmlformats.org/officeDocument/2006/relationships/slideLayout" Target="../slideLayouts/slideLayout36.xml"/><Relationship Id="rId35"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0" y="0"/>
            <a:ext cx="12189398" cy="6858000"/>
            <a:chOff x="0" y="0"/>
            <a:chExt cx="12189398" cy="6858000"/>
          </a:xfrm>
          <a:solidFill>
            <a:srgbClr val="D8E1E6"/>
          </a:solidFill>
        </p:grpSpPr>
        <p:sp>
          <p:nvSpPr>
            <p:cNvPr id="17" name="Rectangle 16"/>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8" name="Rectangle 17"/>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9" name="Rectangle 18"/>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20" name="Rectangle 19"/>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182130"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endParaRPr lang="en-US" dirty="0"/>
          </a:p>
        </p:txBody>
      </p:sp>
      <p:sp>
        <p:nvSpPr>
          <p:cNvPr id="5" name="Footer Placeholder 4"/>
          <p:cNvSpPr>
            <a:spLocks noGrp="1"/>
          </p:cNvSpPr>
          <p:nvPr>
            <p:ph type="ftr" sz="quarter" idx="3"/>
          </p:nvPr>
        </p:nvSpPr>
        <p:spPr>
          <a:xfrm>
            <a:off x="8621422" y="6556248"/>
            <a:ext cx="2702495"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dirty="0" smtClean="0"/>
              <a:t>Oracle Public</a:t>
            </a:r>
            <a:endParaRPr lang="en-US" dirty="0"/>
          </a:p>
        </p:txBody>
      </p:sp>
      <p:sp>
        <p:nvSpPr>
          <p:cNvPr id="6" name="Slide Number Placeholder 5"/>
          <p:cNvSpPr>
            <a:spLocks noGrp="1"/>
          </p:cNvSpPr>
          <p:nvPr>
            <p:ph type="sldNum" sz="quarter" idx="4"/>
          </p:nvPr>
        </p:nvSpPr>
        <p:spPr>
          <a:xfrm>
            <a:off x="11324205" y="6556248"/>
            <a:ext cx="33346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dirty="0"/>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en-US" sz="850" dirty="0" smtClean="0">
                <a:solidFill>
                  <a:schemeClr val="tx1"/>
                </a:solidFill>
              </a:rPr>
              <a:t>2017, </a:t>
            </a:r>
            <a:r>
              <a:rPr lang="en-US" sz="850" dirty="0">
                <a:solidFill>
                  <a:schemeClr val="tx1"/>
                </a:solidFill>
              </a:rPr>
              <a:t>Oracle and/or its affiliates. All rights reserved.  </a:t>
            </a:r>
            <a:r>
              <a:rPr lang="en-US" sz="850" dirty="0" smtClean="0">
                <a:solidFill>
                  <a:schemeClr val="tx1"/>
                </a:solidFill>
              </a:rPr>
              <a:t>|</a:t>
            </a:r>
            <a:endParaRPr lang="en-US" sz="850" dirty="0">
              <a:solidFill>
                <a:schemeClr val="tx1"/>
              </a:solidFill>
            </a:endParaRPr>
          </a:p>
        </p:txBody>
      </p:sp>
      <p:pic>
        <p:nvPicPr>
          <p:cNvPr id="16" name="Picture 15" descr="Oracle logo in white on red staging background" title="Oracle red badge logo"/>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775" r:id="rId1"/>
    <p:sldLayoutId id="2147483784" r:id="rId2"/>
    <p:sldLayoutId id="2147483663" r:id="rId3"/>
    <p:sldLayoutId id="2147483654" r:id="rId4"/>
    <p:sldLayoutId id="2147483783" r:id="rId5"/>
    <p:sldLayoutId id="214748378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3"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Group 13"/>
          <p:cNvGrpSpPr/>
          <p:nvPr/>
        </p:nvGrpSpPr>
        <p:grpSpPr>
          <a:xfrm>
            <a:off x="0" y="0"/>
            <a:ext cx="12189398" cy="6858000"/>
            <a:chOff x="0" y="0"/>
            <a:chExt cx="12189398" cy="6858000"/>
          </a:xfrm>
          <a:solidFill>
            <a:srgbClr val="D8E1E6"/>
          </a:solidFill>
        </p:grpSpPr>
        <p:sp>
          <p:nvSpPr>
            <p:cNvPr id="17" name="Rectangle 16"/>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8" name="Rectangle 17"/>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19" name="Rectangle 18"/>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sp>
          <p:nvSpPr>
            <p:cNvPr id="20" name="Rectangle 19"/>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solidFill>
                  <a:srgbClr val="FFFFFF"/>
                </a:solidFill>
              </a:endParaRPr>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182130"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557F4A5E-F736-644F-BE56-0636088872CF}" type="datetime1">
              <a:rPr lang="en-US">
                <a:solidFill>
                  <a:srgbClr val="58595B"/>
                </a:solidFill>
              </a:rPr>
              <a:pPr/>
              <a:t>1/16/2018</a:t>
            </a:fld>
            <a:endParaRPr lang="en-US" dirty="0">
              <a:solidFill>
                <a:srgbClr val="58595B"/>
              </a:solidFill>
            </a:endParaRPr>
          </a:p>
        </p:txBody>
      </p:sp>
      <p:sp>
        <p:nvSpPr>
          <p:cNvPr id="5" name="Footer Placeholder 4"/>
          <p:cNvSpPr>
            <a:spLocks noGrp="1"/>
          </p:cNvSpPr>
          <p:nvPr>
            <p:ph type="ftr" sz="quarter" idx="3"/>
          </p:nvPr>
        </p:nvSpPr>
        <p:spPr>
          <a:xfrm>
            <a:off x="8621422" y="6556248"/>
            <a:ext cx="2702495"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smtClean="0">
                <a:solidFill>
                  <a:srgbClr val="58595B"/>
                </a:solidFill>
              </a:rPr>
              <a:t>Confidential – Oracle Internal/Restricted/Highly Restricted</a:t>
            </a:r>
            <a:endParaRPr lang="en-US" dirty="0">
              <a:solidFill>
                <a:srgbClr val="58595B"/>
              </a:solidFill>
            </a:endParaRPr>
          </a:p>
        </p:txBody>
      </p:sp>
      <p:sp>
        <p:nvSpPr>
          <p:cNvPr id="6" name="Slide Number Placeholder 5"/>
          <p:cNvSpPr>
            <a:spLocks noGrp="1"/>
          </p:cNvSpPr>
          <p:nvPr>
            <p:ph type="sldNum" sz="quarter" idx="4"/>
          </p:nvPr>
        </p:nvSpPr>
        <p:spPr>
          <a:xfrm>
            <a:off x="11324205" y="6556248"/>
            <a:ext cx="33346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solidFill>
                  <a:srgbClr val="58595B"/>
                </a:solidFill>
              </a:rPr>
              <a:pPr/>
              <a:t>‹#›</a:t>
            </a:fld>
            <a:endParaRPr lang="en-US" dirty="0">
              <a:solidFill>
                <a:srgbClr val="58595B"/>
              </a:solidFill>
            </a:endParaRPr>
          </a:p>
        </p:txBody>
      </p:sp>
      <p:sp>
        <p:nvSpPr>
          <p:cNvPr id="15" name="TextBox 14"/>
          <p:cNvSpPr txBox="1"/>
          <p:nvPr/>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rgbClr val="58595B"/>
                </a:solidFill>
              </a:rPr>
              <a:t>Copyright © </a:t>
            </a:r>
            <a:r>
              <a:rPr lang="en-US" sz="850" dirty="0" smtClean="0">
                <a:solidFill>
                  <a:srgbClr val="58595B"/>
                </a:solidFill>
              </a:rPr>
              <a:t>2017, </a:t>
            </a:r>
            <a:r>
              <a:rPr lang="en-US" sz="850" dirty="0">
                <a:solidFill>
                  <a:srgbClr val="58595B"/>
                </a:solidFill>
              </a:rPr>
              <a:t>Oracle and/or its affiliates. All rights reserved.  </a:t>
            </a:r>
            <a:r>
              <a:rPr lang="en-US" sz="850" dirty="0" smtClean="0">
                <a:solidFill>
                  <a:srgbClr val="58595B"/>
                </a:solidFill>
              </a:rPr>
              <a:t>|</a:t>
            </a:r>
            <a:endParaRPr lang="en-US" sz="850" dirty="0">
              <a:solidFill>
                <a:srgbClr val="58595B"/>
              </a:solidFill>
            </a:endParaRPr>
          </a:p>
        </p:txBody>
      </p:sp>
      <p:pic>
        <p:nvPicPr>
          <p:cNvPr id="16" name="Picture 15" descr="Oracle logo in white on red staging background" title="Oracle red badge logo"/>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47361473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 id="2147483803" r:id="rId18"/>
    <p:sldLayoutId id="2147483804" r:id="rId19"/>
    <p:sldLayoutId id="2147483805" r:id="rId20"/>
    <p:sldLayoutId id="2147483806" r:id="rId21"/>
    <p:sldLayoutId id="2147483807" r:id="rId22"/>
    <p:sldLayoutId id="2147483808" r:id="rId23"/>
    <p:sldLayoutId id="2147483809" r:id="rId24"/>
    <p:sldLayoutId id="2147483810" r:id="rId25"/>
    <p:sldLayoutId id="2147483811" r:id="rId26"/>
    <p:sldLayoutId id="2147483812" r:id="rId27"/>
    <p:sldLayoutId id="2147483813" r:id="rId28"/>
    <p:sldLayoutId id="2147483814" r:id="rId29"/>
    <p:sldLayoutId id="2147483815" r:id="rId30"/>
    <p:sldLayoutId id="2147483816" r:id="rId31"/>
    <p:sldLayoutId id="2147483817" r:id="rId32"/>
    <p:sldLayoutId id="2147483818" r:id="rId33"/>
    <p:sldLayoutId id="2147483819" r:id="rId34"/>
    <p:sldLayoutId id="2147483820" r:id="rId35"/>
    <p:sldLayoutId id="2147483821" r:id="rId36"/>
    <p:sldLayoutId id="2147483822" r:id="rId37"/>
    <p:sldLayoutId id="2147483823"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www.vagrantup.com/downloads.html" TargetMode="External"/><Relationship Id="rId5" Type="http://schemas.openxmlformats.org/officeDocument/2006/relationships/hyperlink" Target="https://www.virtualbox.org/wiki/Downloads" TargetMode="External"/><Relationship Id="rId4" Type="http://schemas.openxmlformats.org/officeDocument/2006/relationships/hyperlink" Target="https://git-scm.com/download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github.com/richlewis469/Vagrant-Terraform-Output.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dirty="0"/>
              <a:t>Confidential – Oracle Internal</a:t>
            </a:r>
          </a:p>
        </p:txBody>
      </p:sp>
      <p:sp>
        <p:nvSpPr>
          <p:cNvPr id="3" name="Title 2"/>
          <p:cNvSpPr>
            <a:spLocks noGrp="1"/>
          </p:cNvSpPr>
          <p:nvPr>
            <p:ph type="ctrTitle"/>
          </p:nvPr>
        </p:nvSpPr>
        <p:spPr/>
        <p:txBody>
          <a:bodyPr/>
          <a:lstStyle/>
          <a:p>
            <a:r>
              <a:rPr lang="en-US" dirty="0" smtClean="0"/>
              <a:t>GIT OCI Training</a:t>
            </a:r>
            <a:endParaRPr lang="en-US" dirty="0"/>
          </a:p>
        </p:txBody>
      </p:sp>
      <p:sp>
        <p:nvSpPr>
          <p:cNvPr id="4" name="Subtitle 3"/>
          <p:cNvSpPr>
            <a:spLocks noGrp="1"/>
          </p:cNvSpPr>
          <p:nvPr>
            <p:ph type="subTitle" idx="1"/>
          </p:nvPr>
        </p:nvSpPr>
        <p:spPr/>
        <p:txBody>
          <a:bodyPr/>
          <a:lstStyle/>
          <a:p>
            <a:r>
              <a:rPr lang="en-US" dirty="0" smtClean="0"/>
              <a:t>Vagrant Demo – Terraform</a:t>
            </a:r>
            <a:endParaRPr lang="en-US" dirty="0"/>
          </a:p>
        </p:txBody>
      </p:sp>
      <p:sp>
        <p:nvSpPr>
          <p:cNvPr id="9" name="Text Placeholder 8"/>
          <p:cNvSpPr>
            <a:spLocks noGrp="1"/>
          </p:cNvSpPr>
          <p:nvPr>
            <p:ph type="body" sz="quarter" idx="13"/>
          </p:nvPr>
        </p:nvSpPr>
        <p:spPr/>
        <p:txBody>
          <a:bodyPr/>
          <a:lstStyle/>
          <a:p>
            <a:r>
              <a:rPr lang="en-US" dirty="0" smtClean="0"/>
              <a:t>Rich Lewis</a:t>
            </a:r>
          </a:p>
          <a:p>
            <a:endParaRPr lang="en-US" dirty="0"/>
          </a:p>
          <a:p>
            <a:r>
              <a:rPr lang="en-US" dirty="0" smtClean="0"/>
              <a:t>Oracle GIT ENS</a:t>
            </a:r>
            <a:endParaRPr lang="en-US" dirty="0"/>
          </a:p>
          <a:p>
            <a:r>
              <a:rPr lang="en-US" dirty="0" smtClean="0"/>
              <a:t>January 16, 2018</a:t>
            </a:r>
            <a:endParaRPr lang="en-US" dirty="0"/>
          </a:p>
        </p:txBody>
      </p:sp>
    </p:spTree>
    <p:extLst>
      <p:ext uri="{BB962C8B-B14F-4D97-AF65-F5344CB8AC3E}">
        <p14:creationId xmlns:p14="http://schemas.microsoft.com/office/powerpoint/2010/main" val="88146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Confidential – Oracle Internal/Restricted/Highly Restricted</a:t>
            </a:r>
            <a:endParaRPr lang="en-US"/>
          </a:p>
        </p:txBody>
      </p:sp>
      <p:sp>
        <p:nvSpPr>
          <p:cNvPr id="5" name="Slide Number Placeholder 4"/>
          <p:cNvSpPr>
            <a:spLocks noGrp="1"/>
          </p:cNvSpPr>
          <p:nvPr>
            <p:ph type="sldNum" sz="quarter" idx="12"/>
          </p:nvPr>
        </p:nvSpPr>
        <p:spPr/>
        <p:txBody>
          <a:bodyPr/>
          <a:lstStyle/>
          <a:p>
            <a:fld id="{C51EAA63-D034-42AE-91FA-B13B9518C7BE}" type="slidenum">
              <a:rPr lang="en-US" smtClean="0"/>
              <a:t>10</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603" y="256724"/>
            <a:ext cx="10581313" cy="5951989"/>
          </a:xfrm>
          <a:prstGeom prst="rect">
            <a:avLst/>
          </a:prstGeom>
        </p:spPr>
      </p:pic>
    </p:spTree>
    <p:extLst>
      <p:ext uri="{BB962C8B-B14F-4D97-AF65-F5344CB8AC3E}">
        <p14:creationId xmlns:p14="http://schemas.microsoft.com/office/powerpoint/2010/main" val="18167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D rendered cloud art here can be used in Cloud Campaign layouts" title="Cloud Graphics"/>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08212" y="381000"/>
            <a:ext cx="7772788" cy="5486674"/>
          </a:xfrm>
          <a:prstGeom prst="rect">
            <a:avLst/>
          </a:prstGeom>
        </p:spPr>
      </p:pic>
      <p:sp>
        <p:nvSpPr>
          <p:cNvPr id="3" name="Title 2"/>
          <p:cNvSpPr>
            <a:spLocks noGrp="1"/>
          </p:cNvSpPr>
          <p:nvPr>
            <p:ph type="title"/>
          </p:nvPr>
        </p:nvSpPr>
        <p:spPr/>
        <p:txBody>
          <a:bodyPr/>
          <a:lstStyle/>
          <a:p>
            <a:r>
              <a:rPr lang="en-US" dirty="0" smtClean="0"/>
              <a:t>Demo</a:t>
            </a:r>
            <a:endParaRPr lang="en-US" dirty="0"/>
          </a:p>
        </p:txBody>
      </p:sp>
      <p:sp>
        <p:nvSpPr>
          <p:cNvPr id="6" name="Content Placeholder 5"/>
          <p:cNvSpPr>
            <a:spLocks noGrp="1"/>
          </p:cNvSpPr>
          <p:nvPr>
            <p:ph idx="1"/>
          </p:nvPr>
        </p:nvSpPr>
        <p:spPr/>
        <p:txBody>
          <a:bodyPr/>
          <a:lstStyle/>
          <a:p>
            <a:pPr marL="514350" lvl="0" indent="-514350">
              <a:buFont typeface="+mj-lt"/>
              <a:buAutoNum type="arabicPeriod" startAt="4"/>
            </a:pPr>
            <a:r>
              <a:rPr lang="en-US" dirty="0" smtClean="0"/>
              <a:t>This is an Automated Demo</a:t>
            </a:r>
          </a:p>
          <a:p>
            <a:pPr marL="514350" lvl="0" indent="-514350">
              <a:buFont typeface="+mj-lt"/>
              <a:buAutoNum type="arabicPeriod" startAt="4"/>
            </a:pPr>
            <a:r>
              <a:rPr lang="en-US" dirty="0" smtClean="0"/>
              <a:t>Bring </a:t>
            </a:r>
            <a:r>
              <a:rPr lang="en-US" dirty="0"/>
              <a:t>up the Vagrant </a:t>
            </a:r>
            <a:r>
              <a:rPr lang="en-US" dirty="0" smtClean="0"/>
              <a:t>Environment</a:t>
            </a:r>
          </a:p>
          <a:p>
            <a:pPr lvl="1"/>
            <a:r>
              <a:rPr lang="en-US" dirty="0"/>
              <a:t>v</a:t>
            </a:r>
            <a:r>
              <a:rPr lang="en-US" dirty="0" smtClean="0"/>
              <a:t>agrant up</a:t>
            </a:r>
            <a:endParaRPr lang="en-US" dirty="0"/>
          </a:p>
          <a:p>
            <a:pPr marL="514350" lvl="0" indent="-514350">
              <a:buFont typeface="+mj-lt"/>
              <a:buAutoNum type="arabicPeriod" startAt="7"/>
            </a:pPr>
            <a:r>
              <a:rPr lang="en-US" dirty="0" smtClean="0"/>
              <a:t>Note the data output</a:t>
            </a:r>
            <a:endParaRPr lang="en-US" dirty="0"/>
          </a:p>
          <a:p>
            <a:pPr marL="514350" lvl="0" indent="-514350">
              <a:buFont typeface="+mj-lt"/>
              <a:buAutoNum type="arabicPeriod" startAt="9"/>
            </a:pPr>
            <a:r>
              <a:rPr lang="en-US" dirty="0"/>
              <a:t>Destroy the Vagrant Environment and free up space.</a:t>
            </a:r>
          </a:p>
          <a:p>
            <a:pPr lvl="1"/>
            <a:r>
              <a:rPr lang="en-US" dirty="0"/>
              <a:t>vagrant destroy --force</a:t>
            </a:r>
          </a:p>
          <a:p>
            <a:pPr marL="514350" lvl="0" indent="-514350">
              <a:buFont typeface="+mj-lt"/>
              <a:buAutoNum type="arabicPeriod" startAt="4"/>
            </a:pPr>
            <a:endParaRPr lang="en-US" dirty="0"/>
          </a:p>
        </p:txBody>
      </p:sp>
      <p:sp>
        <p:nvSpPr>
          <p:cNvPr id="4" name="Footer Placeholder 3"/>
          <p:cNvSpPr>
            <a:spLocks noGrp="1"/>
          </p:cNvSpPr>
          <p:nvPr>
            <p:ph type="ftr" sz="quarter" idx="11"/>
          </p:nvPr>
        </p:nvSpPr>
        <p:spPr/>
        <p:txBody>
          <a:bodyPr/>
          <a:lstStyle/>
          <a:p>
            <a:r>
              <a:rPr lang="en-US" dirty="0" smtClean="0"/>
              <a:t>Confidential – Oracle Internal</a:t>
            </a:r>
            <a:endParaRPr lang="en-US" dirty="0"/>
          </a:p>
        </p:txBody>
      </p:sp>
      <p:sp>
        <p:nvSpPr>
          <p:cNvPr id="2" name="Slide Number Placeholder 1"/>
          <p:cNvSpPr>
            <a:spLocks noGrp="1"/>
          </p:cNvSpPr>
          <p:nvPr>
            <p:ph type="sldNum" sz="quarter" idx="12"/>
          </p:nvPr>
        </p:nvSpPr>
        <p:spPr/>
        <p:txBody>
          <a:bodyPr/>
          <a:lstStyle/>
          <a:p>
            <a:fld id="{C51EAA63-D034-42AE-91FA-B13B9518C7BE}" type="slidenum">
              <a:rPr lang="uk-UA"/>
              <a:t>11</a:t>
            </a:fld>
            <a:endParaRPr lang="uk-UA"/>
          </a:p>
        </p:txBody>
      </p:sp>
      <p:sp>
        <p:nvSpPr>
          <p:cNvPr id="7" name="Text Placeholder 6"/>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4678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Confidential – Oracle Internal</a:t>
            </a:r>
          </a:p>
        </p:txBody>
      </p:sp>
      <p:sp>
        <p:nvSpPr>
          <p:cNvPr id="2" name="Slide Number Placeholder 1"/>
          <p:cNvSpPr>
            <a:spLocks noGrp="1"/>
          </p:cNvSpPr>
          <p:nvPr>
            <p:ph type="sldNum" sz="quarter" idx="12"/>
          </p:nvPr>
        </p:nvSpPr>
        <p:spPr/>
        <p:txBody>
          <a:bodyPr/>
          <a:lstStyle/>
          <a:p>
            <a:fld id="{C51EAA63-D034-42AE-91FA-B13B9518C7BE}" type="slidenum">
              <a:rPr lang="en-US" smtClean="0">
                <a:solidFill>
                  <a:srgbClr val="58595B"/>
                </a:solidFill>
              </a:rPr>
              <a:pPr/>
              <a:t>12</a:t>
            </a:fld>
            <a:endParaRPr lang="en-US" dirty="0">
              <a:solidFill>
                <a:srgbClr val="58595B"/>
              </a:solidFill>
            </a:endParaRPr>
          </a:p>
        </p:txBody>
      </p:sp>
    </p:spTree>
    <p:extLst>
      <p:ext uri="{BB962C8B-B14F-4D97-AF65-F5344CB8AC3E}">
        <p14:creationId xmlns:p14="http://schemas.microsoft.com/office/powerpoint/2010/main" val="164684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21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2"/>
          <p:cNvSpPr>
            <a:spLocks noGrp="1"/>
          </p:cNvSpPr>
          <p:nvPr>
            <p:ph type="ftr" sz="quarter" idx="11"/>
          </p:nvPr>
        </p:nvSpPr>
        <p:spPr/>
        <p:txBody>
          <a:bodyPr/>
          <a:lstStyle/>
          <a:p>
            <a:r>
              <a:rPr lang="en-US" dirty="0"/>
              <a:t>Confidential – Oracle Internal</a:t>
            </a:r>
          </a:p>
        </p:txBody>
      </p:sp>
      <p:sp>
        <p:nvSpPr>
          <p:cNvPr id="4" name="Title 3"/>
          <p:cNvSpPr>
            <a:spLocks noGrp="1"/>
          </p:cNvSpPr>
          <p:nvPr>
            <p:ph type="title"/>
          </p:nvPr>
        </p:nvSpPr>
        <p:spPr/>
        <p:txBody>
          <a:bodyPr/>
          <a:lstStyle/>
          <a:p>
            <a:r>
              <a:rPr lang="en-US" dirty="0"/>
              <a:t>Oracle </a:t>
            </a:r>
            <a:r>
              <a:rPr lang="en-US" dirty="0" smtClean="0"/>
              <a:t>Cloud Infrastructure - OCI</a:t>
            </a:r>
            <a:endParaRPr lang="en-US" dirty="0"/>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7434" y="1513659"/>
            <a:ext cx="2997821" cy="3749040"/>
          </a:xfrm>
          <a:prstGeom prst="rect">
            <a:avLst/>
          </a:prstGeom>
        </p:spPr>
      </p:pic>
      <p:sp>
        <p:nvSpPr>
          <p:cNvPr id="2" name="Slide Number Placeholder 1"/>
          <p:cNvSpPr>
            <a:spLocks noGrp="1"/>
          </p:cNvSpPr>
          <p:nvPr>
            <p:ph type="sldNum" sz="quarter" idx="12"/>
          </p:nvPr>
        </p:nvSpPr>
        <p:spPr/>
        <p:txBody>
          <a:bodyPr/>
          <a:lstStyle/>
          <a:p>
            <a:fld id="{C51EAA63-D034-42AE-91FA-B13B9518C7BE}" type="slidenum">
              <a:rPr lang="uk-UA"/>
              <a:t>2</a:t>
            </a:fld>
            <a:endParaRPr lang="uk-UA"/>
          </a:p>
        </p:txBody>
      </p:sp>
    </p:spTree>
    <p:extLst>
      <p:ext uri="{BB962C8B-B14F-4D97-AF65-F5344CB8AC3E}">
        <p14:creationId xmlns:p14="http://schemas.microsoft.com/office/powerpoint/2010/main" val="149320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Confidential – Oracle Internal/Restricted/Highly Restricted</a:t>
            </a:r>
            <a:endParaRPr lang="en-US"/>
          </a:p>
        </p:txBody>
      </p:sp>
      <p:sp>
        <p:nvSpPr>
          <p:cNvPr id="5" name="Slide Number Placeholder 4"/>
          <p:cNvSpPr>
            <a:spLocks noGrp="1"/>
          </p:cNvSpPr>
          <p:nvPr>
            <p:ph type="sldNum" sz="quarter" idx="12"/>
          </p:nvPr>
        </p:nvSpPr>
        <p:spPr/>
        <p:txBody>
          <a:bodyPr/>
          <a:lstStyle/>
          <a:p>
            <a:fld id="{C51EAA63-D034-42AE-91FA-B13B9518C7BE}" type="slidenum">
              <a:rPr lang="en-US" smtClean="0"/>
              <a:t>3</a:t>
            </a:fld>
            <a:endParaRPr lang="en-US"/>
          </a:p>
        </p:txBody>
      </p:sp>
      <p:sp>
        <p:nvSpPr>
          <p:cNvPr id="7" name="Title 6"/>
          <p:cNvSpPr>
            <a:spLocks noGrp="1"/>
          </p:cNvSpPr>
          <p:nvPr>
            <p:ph type="title"/>
          </p:nvPr>
        </p:nvSpPr>
        <p:spPr/>
        <p:txBody>
          <a:bodyP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12" y="856440"/>
            <a:ext cx="11125200" cy="5235047"/>
          </a:xfrm>
          <a:prstGeom prst="rect">
            <a:avLst/>
          </a:prstGeom>
        </p:spPr>
      </p:pic>
    </p:spTree>
    <p:extLst>
      <p:ext uri="{BB962C8B-B14F-4D97-AF65-F5344CB8AC3E}">
        <p14:creationId xmlns:p14="http://schemas.microsoft.com/office/powerpoint/2010/main" val="120695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Vagrant Terraform</a:t>
            </a:r>
            <a:endParaRPr lang="en-US" dirty="0"/>
          </a:p>
        </p:txBody>
      </p:sp>
      <p:sp>
        <p:nvSpPr>
          <p:cNvPr id="8" name="Content Placeholder 7"/>
          <p:cNvSpPr>
            <a:spLocks noGrp="1"/>
          </p:cNvSpPr>
          <p:nvPr>
            <p:ph idx="1"/>
          </p:nvPr>
        </p:nvSpPr>
        <p:spPr/>
        <p:txBody>
          <a:bodyPr/>
          <a:lstStyle/>
          <a:p>
            <a:r>
              <a:rPr lang="en-US" dirty="0" smtClean="0"/>
              <a:t>Configuration via </a:t>
            </a:r>
            <a:r>
              <a:rPr lang="en-US" dirty="0" err="1" smtClean="0"/>
              <a:t>VagrantConfigFile</a:t>
            </a:r>
            <a:endParaRPr lang="en-US" dirty="0" smtClean="0"/>
          </a:p>
          <a:p>
            <a:pPr lvl="1"/>
            <a:r>
              <a:rPr lang="en-US" dirty="0" smtClean="0"/>
              <a:t>Proxy Configuration</a:t>
            </a:r>
          </a:p>
          <a:p>
            <a:pPr lvl="1"/>
            <a:r>
              <a:rPr lang="en-US" dirty="0" smtClean="0"/>
              <a:t>Download the Oracle </a:t>
            </a:r>
            <a:r>
              <a:rPr lang="en-US" dirty="0"/>
              <a:t>Linux 7 </a:t>
            </a:r>
            <a:r>
              <a:rPr lang="en-US" dirty="0" smtClean="0"/>
              <a:t>Client</a:t>
            </a:r>
          </a:p>
          <a:p>
            <a:pPr lvl="1"/>
            <a:r>
              <a:rPr lang="en-US" dirty="0"/>
              <a:t>Share folder ./</a:t>
            </a:r>
            <a:r>
              <a:rPr lang="en-US" dirty="0" smtClean="0"/>
              <a:t>vagrant-share</a:t>
            </a:r>
          </a:p>
          <a:p>
            <a:pPr lvl="1"/>
            <a:r>
              <a:rPr lang="en-US" dirty="0" smtClean="0"/>
              <a:t>Provision instance with provision.sh script</a:t>
            </a:r>
          </a:p>
          <a:p>
            <a:r>
              <a:rPr lang="en-US" dirty="0" smtClean="0"/>
              <a:t>Execute Terraform</a:t>
            </a:r>
          </a:p>
          <a:p>
            <a:pPr lvl="1"/>
            <a:r>
              <a:rPr lang="en-US" dirty="0" smtClean="0"/>
              <a:t>Plan is in /vagrant-share/vagrant-terraform/</a:t>
            </a:r>
            <a:r>
              <a:rPr lang="en-US" dirty="0" err="1" smtClean="0"/>
              <a:t>terraform.rc</a:t>
            </a:r>
            <a:endParaRPr lang="en-US" dirty="0" smtClean="0"/>
          </a:p>
          <a:p>
            <a:pPr lvl="1"/>
            <a:r>
              <a:rPr lang="en-US" dirty="0" smtClean="0"/>
              <a:t>Authentication Samples requiring </a:t>
            </a:r>
            <a:r>
              <a:rPr lang="en-US" dirty="0" err="1" smtClean="0"/>
              <a:t>config</a:t>
            </a:r>
            <a:r>
              <a:rPr lang="en-US" dirty="0" smtClean="0"/>
              <a:t> are in /vagrant-share/.</a:t>
            </a:r>
            <a:r>
              <a:rPr lang="en-US" dirty="0" err="1" smtClean="0"/>
              <a:t>oci-auth</a:t>
            </a:r>
            <a:r>
              <a:rPr lang="en-US" dirty="0" smtClean="0"/>
              <a:t>/*.</a:t>
            </a:r>
            <a:r>
              <a:rPr lang="en-US" dirty="0" err="1" smtClean="0"/>
              <a:t>gitkeep</a:t>
            </a:r>
            <a:endParaRPr lang="en-US" dirty="0"/>
          </a:p>
        </p:txBody>
      </p:sp>
      <p:sp>
        <p:nvSpPr>
          <p:cNvPr id="2" name="Footer Placeholder 1"/>
          <p:cNvSpPr>
            <a:spLocks noGrp="1"/>
          </p:cNvSpPr>
          <p:nvPr>
            <p:ph type="ftr" sz="quarter" idx="11"/>
          </p:nvPr>
        </p:nvSpPr>
        <p:spPr/>
        <p:txBody>
          <a:bodyPr/>
          <a:lstStyle/>
          <a:p>
            <a:r>
              <a:rPr lang="en-US" smtClean="0"/>
              <a:t>Confidential – Oracle Internal/Restricted/Highly Restricted</a:t>
            </a:r>
            <a:endParaRPr lang="en-US"/>
          </a:p>
        </p:txBody>
      </p:sp>
      <p:sp>
        <p:nvSpPr>
          <p:cNvPr id="3" name="Slide Number Placeholder 2"/>
          <p:cNvSpPr>
            <a:spLocks noGrp="1"/>
          </p:cNvSpPr>
          <p:nvPr>
            <p:ph type="sldNum" sz="quarter" idx="12"/>
          </p:nvPr>
        </p:nvSpPr>
        <p:spPr/>
        <p:txBody>
          <a:bodyPr/>
          <a:lstStyle/>
          <a:p>
            <a:fld id="{C51EAA63-D034-42AE-91FA-B13B9518C7BE}" type="slidenum">
              <a:rPr lang="en-US" smtClean="0"/>
              <a:t>4</a:t>
            </a:fld>
            <a:endParaRPr lang="en-US"/>
          </a:p>
        </p:txBody>
      </p:sp>
      <p:sp>
        <p:nvSpPr>
          <p:cNvPr id="9" name="Text Placeholder 8"/>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71207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solidFill>
                  <a:srgbClr val="58595B"/>
                </a:solidFill>
              </a:rPr>
              <a:t>Confidential – Oracle Internal/Restricted/Highly Restricted</a:t>
            </a:r>
            <a:endParaRPr lang="en-US">
              <a:solidFill>
                <a:srgbClr val="58595B"/>
              </a:solidFill>
            </a:endParaRPr>
          </a:p>
        </p:txBody>
      </p:sp>
      <p:sp>
        <p:nvSpPr>
          <p:cNvPr id="5" name="Slide Number Placeholder 4"/>
          <p:cNvSpPr>
            <a:spLocks noGrp="1"/>
          </p:cNvSpPr>
          <p:nvPr>
            <p:ph type="sldNum" sz="quarter" idx="12"/>
          </p:nvPr>
        </p:nvSpPr>
        <p:spPr/>
        <p:txBody>
          <a:bodyPr/>
          <a:lstStyle/>
          <a:p>
            <a:fld id="{C51EAA63-D034-42AE-91FA-B13B9518C7BE}" type="slidenum">
              <a:rPr lang="en-US" smtClean="0">
                <a:solidFill>
                  <a:srgbClr val="58595B"/>
                </a:solidFill>
              </a:rPr>
              <a:pPr/>
              <a:t>5</a:t>
            </a:fld>
            <a:endParaRPr lang="en-US">
              <a:solidFill>
                <a:srgbClr val="58595B"/>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938" y="247503"/>
            <a:ext cx="10637117" cy="5983378"/>
          </a:xfrm>
          <a:prstGeom prst="rect">
            <a:avLst/>
          </a:prstGeom>
        </p:spPr>
      </p:pic>
    </p:spTree>
    <p:extLst>
      <p:ext uri="{BB962C8B-B14F-4D97-AF65-F5344CB8AC3E}">
        <p14:creationId xmlns:p14="http://schemas.microsoft.com/office/powerpoint/2010/main" val="343123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solidFill>
                  <a:srgbClr val="58595B"/>
                </a:solidFill>
              </a:rPr>
              <a:t>Confidential – Oracle Internal/Restricted/Highly Restricted</a:t>
            </a:r>
            <a:endParaRPr lang="en-US">
              <a:solidFill>
                <a:srgbClr val="58595B"/>
              </a:solidFill>
            </a:endParaRPr>
          </a:p>
        </p:txBody>
      </p:sp>
      <p:sp>
        <p:nvSpPr>
          <p:cNvPr id="5" name="Slide Number Placeholder 4"/>
          <p:cNvSpPr>
            <a:spLocks noGrp="1"/>
          </p:cNvSpPr>
          <p:nvPr>
            <p:ph type="sldNum" sz="quarter" idx="12"/>
          </p:nvPr>
        </p:nvSpPr>
        <p:spPr/>
        <p:txBody>
          <a:bodyPr/>
          <a:lstStyle/>
          <a:p>
            <a:fld id="{C51EAA63-D034-42AE-91FA-B13B9518C7BE}" type="slidenum">
              <a:rPr lang="en-US" smtClean="0">
                <a:solidFill>
                  <a:srgbClr val="58595B"/>
                </a:solidFill>
              </a:rPr>
              <a:pPr/>
              <a:t>6</a:t>
            </a:fld>
            <a:endParaRPr lang="en-US">
              <a:solidFill>
                <a:srgbClr val="58595B"/>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313" y="238152"/>
            <a:ext cx="10653742" cy="5992730"/>
          </a:xfrm>
          <a:prstGeom prst="rect">
            <a:avLst/>
          </a:prstGeom>
        </p:spPr>
      </p:pic>
    </p:spTree>
    <p:extLst>
      <p:ext uri="{BB962C8B-B14F-4D97-AF65-F5344CB8AC3E}">
        <p14:creationId xmlns:p14="http://schemas.microsoft.com/office/powerpoint/2010/main" val="4446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solidFill>
                  <a:srgbClr val="58595B"/>
                </a:solidFill>
              </a:rPr>
              <a:t>Confidential – Oracle Internal/Restricted/Highly Restricted</a:t>
            </a:r>
            <a:endParaRPr lang="en-US">
              <a:solidFill>
                <a:srgbClr val="58595B"/>
              </a:solidFill>
            </a:endParaRPr>
          </a:p>
        </p:txBody>
      </p:sp>
      <p:sp>
        <p:nvSpPr>
          <p:cNvPr id="3" name="Slide Number Placeholder 2"/>
          <p:cNvSpPr>
            <a:spLocks noGrp="1"/>
          </p:cNvSpPr>
          <p:nvPr>
            <p:ph type="sldNum" sz="quarter" idx="12"/>
          </p:nvPr>
        </p:nvSpPr>
        <p:spPr/>
        <p:txBody>
          <a:bodyPr/>
          <a:lstStyle/>
          <a:p>
            <a:fld id="{C51EAA63-D034-42AE-91FA-B13B9518C7BE}" type="slidenum">
              <a:rPr lang="en-US" smtClean="0">
                <a:solidFill>
                  <a:srgbClr val="58595B"/>
                </a:solidFill>
              </a:rPr>
              <a:pPr/>
              <a:t>7</a:t>
            </a:fld>
            <a:endParaRPr lang="en-US">
              <a:solidFill>
                <a:srgbClr val="58595B"/>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303" y="268286"/>
            <a:ext cx="10570614" cy="5945970"/>
          </a:xfrm>
          <a:prstGeom prst="rect">
            <a:avLst/>
          </a:prstGeom>
        </p:spPr>
      </p:pic>
    </p:spTree>
    <p:extLst>
      <p:ext uri="{BB962C8B-B14F-4D97-AF65-F5344CB8AC3E}">
        <p14:creationId xmlns:p14="http://schemas.microsoft.com/office/powerpoint/2010/main" val="103538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D rendered cloud art here can be used in Cloud Campaign layouts" title="Cloud Graphics"/>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08212" y="381000"/>
            <a:ext cx="7772788" cy="5486674"/>
          </a:xfrm>
          <a:prstGeom prst="rect">
            <a:avLst/>
          </a:prstGeom>
        </p:spPr>
      </p:pic>
      <p:sp>
        <p:nvSpPr>
          <p:cNvPr id="3" name="Title 2"/>
          <p:cNvSpPr>
            <a:spLocks noGrp="1"/>
          </p:cNvSpPr>
          <p:nvPr>
            <p:ph type="title"/>
          </p:nvPr>
        </p:nvSpPr>
        <p:spPr/>
        <p:txBody>
          <a:bodyPr/>
          <a:lstStyle/>
          <a:p>
            <a:r>
              <a:rPr lang="en-US" b="1" dirty="0" smtClean="0"/>
              <a:t>Pre-Requisites</a:t>
            </a:r>
            <a:endParaRPr lang="en-US" dirty="0"/>
          </a:p>
        </p:txBody>
      </p:sp>
      <p:sp>
        <p:nvSpPr>
          <p:cNvPr id="6" name="Content Placeholder 5"/>
          <p:cNvSpPr>
            <a:spLocks noGrp="1"/>
          </p:cNvSpPr>
          <p:nvPr>
            <p:ph idx="1"/>
          </p:nvPr>
        </p:nvSpPr>
        <p:spPr/>
        <p:txBody>
          <a:bodyPr/>
          <a:lstStyle/>
          <a:p>
            <a:pPr marL="514350" lvl="0" indent="-514350">
              <a:buFont typeface="+mj-lt"/>
              <a:buAutoNum type="arabicPeriod"/>
            </a:pPr>
            <a:r>
              <a:rPr lang="en-US" dirty="0" err="1" smtClean="0"/>
              <a:t>Git</a:t>
            </a:r>
            <a:r>
              <a:rPr lang="en-US" dirty="0" smtClean="0"/>
              <a:t> </a:t>
            </a:r>
            <a:r>
              <a:rPr lang="en-US" dirty="0"/>
              <a:t>- </a:t>
            </a:r>
            <a:r>
              <a:rPr lang="en-US" u="sng" dirty="0">
                <a:hlinkClick r:id="rId4"/>
              </a:rPr>
              <a:t>https://git-scm.com/downloads</a:t>
            </a:r>
            <a:r>
              <a:rPr lang="en-US" dirty="0"/>
              <a:t> </a:t>
            </a:r>
          </a:p>
          <a:p>
            <a:pPr marL="514350" lvl="0" indent="-514350">
              <a:buFont typeface="+mj-lt"/>
              <a:buAutoNum type="arabicPeriod"/>
            </a:pPr>
            <a:r>
              <a:rPr lang="en-US" dirty="0" err="1"/>
              <a:t>Virtualbox</a:t>
            </a:r>
            <a:r>
              <a:rPr lang="en-US" dirty="0"/>
              <a:t> - </a:t>
            </a:r>
            <a:r>
              <a:rPr lang="en-US" u="sng" dirty="0">
                <a:hlinkClick r:id="rId5"/>
              </a:rPr>
              <a:t>https://www.virtualbox.org/wiki/Downloads</a:t>
            </a:r>
            <a:endParaRPr lang="en-US" dirty="0"/>
          </a:p>
          <a:p>
            <a:pPr marL="514350" lvl="0" indent="-514350">
              <a:buFont typeface="+mj-lt"/>
              <a:buAutoNum type="arabicPeriod"/>
            </a:pPr>
            <a:r>
              <a:rPr lang="en-US" dirty="0"/>
              <a:t>Vagrant - </a:t>
            </a:r>
            <a:r>
              <a:rPr lang="en-US" u="sng" dirty="0">
                <a:hlinkClick r:id="rId6"/>
              </a:rPr>
              <a:t>https://www.vagrantup.com/downloads.html</a:t>
            </a:r>
            <a:endParaRPr lang="en-US" dirty="0"/>
          </a:p>
          <a:p>
            <a:endParaRPr lang="en-US" dirty="0"/>
          </a:p>
        </p:txBody>
      </p:sp>
      <p:sp>
        <p:nvSpPr>
          <p:cNvPr id="4" name="Footer Placeholder 3"/>
          <p:cNvSpPr>
            <a:spLocks noGrp="1"/>
          </p:cNvSpPr>
          <p:nvPr>
            <p:ph type="ftr" sz="quarter" idx="11"/>
          </p:nvPr>
        </p:nvSpPr>
        <p:spPr/>
        <p:txBody>
          <a:bodyPr/>
          <a:lstStyle/>
          <a:p>
            <a:r>
              <a:rPr lang="en-US" dirty="0"/>
              <a:t>Confidential – Oracle Internal</a:t>
            </a:r>
          </a:p>
        </p:txBody>
      </p:sp>
      <p:sp>
        <p:nvSpPr>
          <p:cNvPr id="2" name="Slide Number Placeholder 1"/>
          <p:cNvSpPr>
            <a:spLocks noGrp="1"/>
          </p:cNvSpPr>
          <p:nvPr>
            <p:ph type="sldNum" sz="quarter" idx="12"/>
          </p:nvPr>
        </p:nvSpPr>
        <p:spPr/>
        <p:txBody>
          <a:bodyPr/>
          <a:lstStyle/>
          <a:p>
            <a:fld id="{C51EAA63-D034-42AE-91FA-B13B9518C7BE}" type="slidenum">
              <a:rPr lang="uk-UA"/>
              <a:t>8</a:t>
            </a:fld>
            <a:endParaRPr lang="uk-UA"/>
          </a:p>
        </p:txBody>
      </p:sp>
      <p:sp>
        <p:nvSpPr>
          <p:cNvPr id="7" name="Text Placeholder 6"/>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53058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D rendered cloud art here can be used in Cloud Campaign layouts" title="Cloud Graphics"/>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08212" y="381000"/>
            <a:ext cx="7772788" cy="5486674"/>
          </a:xfrm>
          <a:prstGeom prst="rect">
            <a:avLst/>
          </a:prstGeom>
        </p:spPr>
      </p:pic>
      <p:sp>
        <p:nvSpPr>
          <p:cNvPr id="3" name="Title 2"/>
          <p:cNvSpPr>
            <a:spLocks noGrp="1"/>
          </p:cNvSpPr>
          <p:nvPr>
            <p:ph type="title"/>
          </p:nvPr>
        </p:nvSpPr>
        <p:spPr/>
        <p:txBody>
          <a:bodyPr/>
          <a:lstStyle/>
          <a:p>
            <a:r>
              <a:rPr lang="en-US" b="1" dirty="0" smtClean="0"/>
              <a:t>Setup</a:t>
            </a:r>
            <a:endParaRPr lang="en-US" dirty="0"/>
          </a:p>
        </p:txBody>
      </p:sp>
      <p:sp>
        <p:nvSpPr>
          <p:cNvPr id="6" name="Content Placeholder 5"/>
          <p:cNvSpPr>
            <a:spLocks noGrp="1"/>
          </p:cNvSpPr>
          <p:nvPr>
            <p:ph idx="1"/>
          </p:nvPr>
        </p:nvSpPr>
        <p:spPr/>
        <p:txBody>
          <a:bodyPr/>
          <a:lstStyle/>
          <a:p>
            <a:pPr marL="514350" lvl="0" indent="-514350">
              <a:buFont typeface="+mj-lt"/>
              <a:buAutoNum type="arabicPeriod"/>
            </a:pPr>
            <a:r>
              <a:rPr lang="en-US" dirty="0"/>
              <a:t>Create Training Directory</a:t>
            </a:r>
          </a:p>
          <a:p>
            <a:pPr lvl="1"/>
            <a:r>
              <a:rPr lang="en-US" dirty="0" err="1"/>
              <a:t>mkdir</a:t>
            </a:r>
            <a:r>
              <a:rPr lang="en-US" dirty="0"/>
              <a:t> Training</a:t>
            </a:r>
          </a:p>
          <a:p>
            <a:pPr lvl="1"/>
            <a:r>
              <a:rPr lang="en-US" dirty="0"/>
              <a:t>cd Training</a:t>
            </a:r>
          </a:p>
          <a:p>
            <a:pPr marL="514350" lvl="0" indent="-514350">
              <a:buFont typeface="+mj-lt"/>
              <a:buAutoNum type="arabicPeriod"/>
            </a:pPr>
            <a:r>
              <a:rPr lang="en-US" dirty="0"/>
              <a:t>Clone the Demo from GitHub</a:t>
            </a:r>
          </a:p>
          <a:p>
            <a:pPr lvl="1"/>
            <a:r>
              <a:rPr lang="en-US" dirty="0" err="1"/>
              <a:t>git</a:t>
            </a:r>
            <a:r>
              <a:rPr lang="en-US" dirty="0"/>
              <a:t> clone </a:t>
            </a:r>
            <a:r>
              <a:rPr lang="en-US" dirty="0">
                <a:hlinkClick r:id="rId4"/>
              </a:rPr>
              <a:t>https://</a:t>
            </a:r>
            <a:r>
              <a:rPr lang="en-US" dirty="0" smtClean="0">
                <a:hlinkClick r:id="rId4"/>
              </a:rPr>
              <a:t>github.com/richlewis469/Vagrant-Terraform-Output.git</a:t>
            </a:r>
            <a:r>
              <a:rPr lang="en-US" dirty="0" smtClean="0"/>
              <a:t> </a:t>
            </a:r>
            <a:endParaRPr lang="en-US" dirty="0"/>
          </a:p>
          <a:p>
            <a:pPr lvl="1"/>
            <a:r>
              <a:rPr lang="en-US" dirty="0"/>
              <a:t>cd </a:t>
            </a:r>
            <a:r>
              <a:rPr lang="en-US" dirty="0" smtClean="0"/>
              <a:t>Vagrant-Terraform-Output</a:t>
            </a:r>
            <a:endParaRPr lang="en-US" dirty="0"/>
          </a:p>
          <a:p>
            <a:pPr marL="514350" lvl="0" indent="-514350">
              <a:buFont typeface="+mj-lt"/>
              <a:buAutoNum type="arabicPeriod"/>
            </a:pPr>
            <a:r>
              <a:rPr lang="en-US" dirty="0"/>
              <a:t>Configure vagrant-</a:t>
            </a:r>
            <a:r>
              <a:rPr lang="en-US" dirty="0" err="1"/>
              <a:t>addons</a:t>
            </a:r>
            <a:r>
              <a:rPr lang="en-US" dirty="0"/>
              <a:t>/</a:t>
            </a:r>
            <a:r>
              <a:rPr lang="en-US" dirty="0" err="1"/>
              <a:t>ProxyConfigFile</a:t>
            </a:r>
            <a:r>
              <a:rPr lang="en-US" dirty="0"/>
              <a:t> if </a:t>
            </a:r>
            <a:r>
              <a:rPr lang="en-US" dirty="0" smtClean="0"/>
              <a:t>necessary</a:t>
            </a:r>
          </a:p>
          <a:p>
            <a:pPr marL="514350" lvl="0" indent="-514350">
              <a:buFont typeface="+mj-lt"/>
              <a:buAutoNum type="arabicPeriod"/>
            </a:pPr>
            <a:r>
              <a:rPr lang="en-US" dirty="0" smtClean="0"/>
              <a:t>Configure Authentication and OCID’s in vagrant-share/.</a:t>
            </a:r>
            <a:r>
              <a:rPr lang="en-US" dirty="0" err="1" smtClean="0"/>
              <a:t>oci-auth</a:t>
            </a:r>
            <a:r>
              <a:rPr lang="en-US" dirty="0" smtClean="0"/>
              <a:t>/*.</a:t>
            </a:r>
            <a:r>
              <a:rPr lang="en-US" dirty="0" err="1" smtClean="0"/>
              <a:t>gitkeep</a:t>
            </a:r>
            <a:r>
              <a:rPr lang="en-US" dirty="0" smtClean="0"/>
              <a:t> </a:t>
            </a:r>
          </a:p>
        </p:txBody>
      </p:sp>
      <p:sp>
        <p:nvSpPr>
          <p:cNvPr id="4" name="Footer Placeholder 3"/>
          <p:cNvSpPr>
            <a:spLocks noGrp="1"/>
          </p:cNvSpPr>
          <p:nvPr>
            <p:ph type="ftr" sz="quarter" idx="11"/>
          </p:nvPr>
        </p:nvSpPr>
        <p:spPr/>
        <p:txBody>
          <a:bodyPr/>
          <a:lstStyle/>
          <a:p>
            <a:r>
              <a:rPr lang="en-US" dirty="0"/>
              <a:t>Confidential – Oracle Internal</a:t>
            </a:r>
          </a:p>
        </p:txBody>
      </p:sp>
      <p:sp>
        <p:nvSpPr>
          <p:cNvPr id="2" name="Slide Number Placeholder 1"/>
          <p:cNvSpPr>
            <a:spLocks noGrp="1"/>
          </p:cNvSpPr>
          <p:nvPr>
            <p:ph type="sldNum" sz="quarter" idx="12"/>
          </p:nvPr>
        </p:nvSpPr>
        <p:spPr/>
        <p:txBody>
          <a:bodyPr/>
          <a:lstStyle/>
          <a:p>
            <a:fld id="{C51EAA63-D034-42AE-91FA-B13B9518C7BE}" type="slidenum">
              <a:rPr lang="uk-UA"/>
              <a:t>9</a:t>
            </a:fld>
            <a:endParaRPr lang="uk-UA"/>
          </a:p>
        </p:txBody>
      </p:sp>
      <p:sp>
        <p:nvSpPr>
          <p:cNvPr id="7" name="Text Placeholder 6"/>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12591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7">
  <a:themeElements>
    <a:clrScheme name="Oracle">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2"/>
        </a:solidFill>
        <a:ln w="15875">
          <a:solidFill>
            <a:schemeClr val="accent2"/>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smtClean="0"/>
        </a:defPPr>
      </a:lstStyle>
    </a:txDef>
  </a:objectDefaults>
  <a:extraClrSchemeLst/>
  <a:extLst>
    <a:ext uri="{05A4C25C-085E-4340-85A3-A5531E510DB2}">
      <thm15:themeFamily xmlns:thm15="http://schemas.microsoft.com/office/thememl/2012/main" name="Oracle-16x9-2017-Core_v4b.potx" id="{88E2779B-9969-2842-AD7B-B1A34E163AC7}" vid="{69023D74-B0BF-D346-9C02-43F3E0F1DEA4}"/>
    </a:ext>
  </a:extLst>
</a:theme>
</file>

<file path=ppt/theme/theme2.xml><?xml version="1.0" encoding="utf-8"?>
<a:theme xmlns:a="http://schemas.openxmlformats.org/drawingml/2006/main" name="Oracle_Master_16x9_2017">
  <a:themeElements>
    <a:clrScheme name="Oracle">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2"/>
        </a:solidFill>
        <a:ln w="15875">
          <a:solidFill>
            <a:schemeClr val="accent2"/>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smtClean="0"/>
        </a:defPPr>
      </a:lstStyle>
    </a:txDef>
  </a:objectDefaults>
  <a:extraClrSchemeLst/>
  <a:extLst>
    <a:ext uri="{05A4C25C-085E-4340-85A3-A5531E510DB2}">
      <thm15:themeFamily xmlns:thm15="http://schemas.microsoft.com/office/thememl/2012/main" name="Oracle_Master_16x9_2017.potx" id="{7A28C1E8-A61C-9B40-B943-B302F13DEC23}" vid="{4E663530-34B4-AD4E-A196-727CEE029BFD}"/>
    </a:ext>
  </a:extLst>
</a:theme>
</file>

<file path=ppt/theme/theme3.xml><?xml version="1.0" encoding="utf-8"?>
<a:theme xmlns:a="http://schemas.openxmlformats.org/drawingml/2006/main" name="Office Theme">
  <a:themeElements>
    <a:clrScheme name="Oracle">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racle">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1861</TotalTime>
  <Words>320</Words>
  <Application>Microsoft Office PowerPoint</Application>
  <PresentationFormat>Custom</PresentationFormat>
  <Paragraphs>73</Paragraphs>
  <Slides>13</Slides>
  <Notes>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Calibri</vt:lpstr>
      <vt:lpstr>Oracle_16x9_2017</vt:lpstr>
      <vt:lpstr>Oracle_Master_16x9_2017</vt:lpstr>
      <vt:lpstr>GIT OCI Training</vt:lpstr>
      <vt:lpstr>Oracle Cloud Infrastructure - OCI</vt:lpstr>
      <vt:lpstr>PowerPoint Presentation</vt:lpstr>
      <vt:lpstr>Vagrant Terraform</vt:lpstr>
      <vt:lpstr>PowerPoint Presentation</vt:lpstr>
      <vt:lpstr>PowerPoint Presentation</vt:lpstr>
      <vt:lpstr>PowerPoint Presentation</vt:lpstr>
      <vt:lpstr>Pre-Requisites</vt:lpstr>
      <vt:lpstr>Setup</vt:lpstr>
      <vt:lpstr>PowerPoint Presentation</vt:lpstr>
      <vt:lpstr>Demo</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Cloud Visualizations</dc:title>
  <dc:subject/>
  <dc:creator>rclewis</dc:creator>
  <cp:keywords/>
  <dc:description/>
  <cp:lastModifiedBy>rclewis</cp:lastModifiedBy>
  <cp:revision>105</cp:revision>
  <cp:lastPrinted>2014-07-16T02:22:57Z</cp:lastPrinted>
  <dcterms:created xsi:type="dcterms:W3CDTF">2017-08-31T12:49:53Z</dcterms:created>
  <dcterms:modified xsi:type="dcterms:W3CDTF">2018-01-16T21:36:50Z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4753136</vt:lpwstr>
  </property>
  <property fmtid="{D5CDD505-2E9C-101B-9397-08002B2CF9AE}" pid="3" name="NXPowerLiteSettings">
    <vt:lpwstr>F98007B004F000</vt:lpwstr>
  </property>
  <property fmtid="{D5CDD505-2E9C-101B-9397-08002B2CF9AE}" pid="4" name="NXPowerLiteVersion">
    <vt:lpwstr>D6.2.10</vt:lpwstr>
  </property>
</Properties>
</file>