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439124" y="1122479"/>
            <a:ext cx="11534774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i="0" u="none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Телеграм-бот для редактирования изображений</a:t>
            </a:r>
            <a:br>
              <a:rPr sz="3600" b="0" i="0" u="none">
                <a:solidFill>
                  <a:srgbClr val="000000"/>
                </a:solidFill>
                <a:latin typeface="FreeSans"/>
                <a:ea typeface="FreeSans"/>
                <a:cs typeface="FreeSans"/>
              </a:rPr>
            </a:br>
            <a:endParaRPr sz="3600" b="0" strike="noStrike" spc="-1">
              <a:solidFill>
                <a:srgbClr val="000000"/>
              </a:solidFill>
              <a:latin typeface="FreeSans"/>
              <a:cs typeface="Free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800" b="0" strike="noStrike" spc="-1">
                <a:solidFill>
                  <a:srgbClr val="000000"/>
                </a:solidFill>
                <a:latin typeface="FreeSans"/>
                <a:ea typeface="FreeSans"/>
                <a:cs typeface="FreeSans"/>
              </a:rPr>
              <a:t>Ветошкин </a:t>
            </a:r>
            <a:r>
              <a:rPr sz="28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Л.Н.</a:t>
            </a:r>
            <a:endParaRPr sz="28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44327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753449" y="914400"/>
            <a:ext cx="9913349" cy="4762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600" b="1"/>
              <a:t>Алгоритм работы программы</a:t>
            </a:r>
            <a:endParaRPr sz="2600" b="1"/>
          </a:p>
        </p:txBody>
      </p:sp>
      <p:pic>
        <p:nvPicPr>
          <p:cNvPr id="17437338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8199" y="2412532"/>
            <a:ext cx="10335600" cy="2813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7904721" name=""/>
          <p:cNvSpPr txBox="1"/>
          <p:nvPr/>
        </p:nvSpPr>
        <p:spPr bwMode="auto">
          <a:xfrm flipH="0" flipV="0">
            <a:off x="452591" y="459104"/>
            <a:ext cx="11682708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 b="1"/>
              <a:t>База данных</a:t>
            </a:r>
            <a:endParaRPr sz="2600" b="1"/>
          </a:p>
        </p:txBody>
      </p:sp>
      <p:sp>
        <p:nvSpPr>
          <p:cNvPr id="2097215072" name=""/>
          <p:cNvSpPr txBox="1"/>
          <p:nvPr/>
        </p:nvSpPr>
        <p:spPr bwMode="auto">
          <a:xfrm flipH="0" flipV="0">
            <a:off x="1382099" y="1924049"/>
            <a:ext cx="183636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57131877" name=""/>
          <p:cNvSpPr txBox="1"/>
          <p:nvPr/>
        </p:nvSpPr>
        <p:spPr bwMode="auto">
          <a:xfrm flipH="0" flipV="0">
            <a:off x="452591" y="1314090"/>
            <a:ext cx="11759027" cy="2469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/>
              <a:t>В качестве базы данных была выбрана PostgreSQL, в которой находится одна таблица содержащая:</a:t>
            </a:r>
            <a:endParaRPr sz="2600"/>
          </a:p>
          <a:p>
            <a:pPr algn="l">
              <a:defRPr/>
            </a:pPr>
            <a:endParaRPr sz="2600"/>
          </a:p>
          <a:p>
            <a:pPr marL="371994" indent="-371994" algn="l">
              <a:buFont typeface="Arial"/>
              <a:buChar char="•"/>
              <a:defRPr/>
            </a:pPr>
            <a:r>
              <a:rPr sz="2600"/>
              <a:t>ID пользователя</a:t>
            </a:r>
            <a:endParaRPr sz="2600"/>
          </a:p>
          <a:p>
            <a:pPr marL="371994" indent="-371994" algn="l">
              <a:buFont typeface="Arial"/>
              <a:buChar char="•"/>
              <a:defRPr/>
            </a:pPr>
            <a:r>
              <a:rPr sz="2600"/>
              <a:t>Логин пользователя</a:t>
            </a:r>
            <a:endParaRPr sz="2600"/>
          </a:p>
          <a:p>
            <a:pPr marL="371994" indent="-371994" algn="l">
              <a:buFont typeface="Arial"/>
              <a:buChar char="•"/>
              <a:defRPr/>
            </a:pPr>
            <a:r>
              <a:rPr sz="2600"/>
              <a:t>Пароль пользователя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03060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753449" y="914400"/>
            <a:ext cx="9913349" cy="4762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600" b="1"/>
              <a:t>Пример работы бота</a:t>
            </a:r>
            <a:endParaRPr sz="2600" b="1"/>
          </a:p>
        </p:txBody>
      </p:sp>
      <p:pic>
        <p:nvPicPr>
          <p:cNvPr id="3175550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0549" y="1714500"/>
            <a:ext cx="5457824" cy="3600450"/>
          </a:xfrm>
          <a:prstGeom prst="rect">
            <a:avLst/>
          </a:prstGeom>
        </p:spPr>
      </p:pic>
      <p:pic>
        <p:nvPicPr>
          <p:cNvPr id="17105762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96199" y="514728"/>
            <a:ext cx="3420450" cy="5828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5696192" name=""/>
          <p:cNvSpPr txBox="1"/>
          <p:nvPr/>
        </p:nvSpPr>
        <p:spPr bwMode="auto">
          <a:xfrm flipH="0" flipV="0">
            <a:off x="452590" y="459103"/>
            <a:ext cx="11706107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 b="1"/>
              <a:t>Используемые библиотеки и время выполнения</a:t>
            </a:r>
            <a:endParaRPr sz="2600" b="1"/>
          </a:p>
        </p:txBody>
      </p:sp>
      <p:sp>
        <p:nvSpPr>
          <p:cNvPr id="1868937392" name=""/>
          <p:cNvSpPr txBox="1"/>
          <p:nvPr/>
        </p:nvSpPr>
        <p:spPr bwMode="auto">
          <a:xfrm flipH="0" flipV="0">
            <a:off x="1382098" y="1924049"/>
            <a:ext cx="183636" cy="244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163532354" name=""/>
          <p:cNvSpPr txBox="1"/>
          <p:nvPr/>
        </p:nvSpPr>
        <p:spPr bwMode="auto">
          <a:xfrm flipH="0" flipV="0">
            <a:off x="452590" y="1314090"/>
            <a:ext cx="11893666" cy="445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/>
              <a:t>В данной программе использовались следующие библиотеки:</a:t>
            </a:r>
            <a:endParaRPr sz="2600"/>
          </a:p>
          <a:p>
            <a:pPr algn="l">
              <a:defRPr/>
            </a:pPr>
            <a:endParaRPr sz="2600"/>
          </a:p>
          <a:p>
            <a:pPr marL="371994" indent="-371994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pyTelegramBotAP</a:t>
            </a:r>
            <a:r>
              <a:rPr sz="2600"/>
              <a:t>I (для написания бота)</a:t>
            </a:r>
            <a:endParaRPr sz="2600"/>
          </a:p>
          <a:p>
            <a:pPr marL="371994" indent="-371994" algn="l">
              <a:buFont typeface="Arial"/>
              <a:buChar char="•"/>
              <a:defRPr/>
            </a:pPr>
            <a:r>
              <a:rPr sz="2600"/>
              <a:t>psycopg2 (для работы с PostgreSQL)</a:t>
            </a:r>
            <a:endParaRPr sz="2600"/>
          </a:p>
          <a:p>
            <a:pPr marL="371994" indent="-371994" algn="l">
              <a:buFont typeface="Arial"/>
              <a:buChar char="•"/>
              <a:defRPr/>
            </a:pPr>
            <a:r>
              <a:rPr sz="2600"/>
              <a:t>grouding-dino</a:t>
            </a:r>
            <a:endParaRPr sz="2600"/>
          </a:p>
          <a:p>
            <a:pPr marL="371994" indent="-371994" algn="l">
              <a:buFont typeface="Arial"/>
              <a:buChar char="•"/>
              <a:defRPr/>
            </a:pPr>
            <a:r>
              <a:rPr sz="2600"/>
              <a:t>huggingface</a:t>
            </a:r>
            <a:endParaRPr sz="2600"/>
          </a:p>
          <a:p>
            <a:pPr algn="l">
              <a:defRPr/>
            </a:pPr>
            <a:endParaRPr sz="2600"/>
          </a:p>
          <a:p>
            <a:pPr algn="l">
              <a:defRPr/>
            </a:pPr>
            <a:r>
              <a:rPr sz="2600"/>
              <a:t>Время работы обработки изображения на Apple M1 (3.2 ГГц): ~ 2 минуты</a:t>
            </a:r>
            <a:endParaRPr sz="2600"/>
          </a:p>
          <a:p>
            <a:pPr algn="l">
              <a:defRPr/>
            </a:pPr>
            <a:endParaRPr sz="2600"/>
          </a:p>
          <a:p>
            <a:pPr algn="l">
              <a:defRPr/>
            </a:pPr>
            <a:r>
              <a:rPr lang="ru-RU" sz="2600" b="0" i="0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Время работы обработки изображения на Intel Core i5-12400f (4 ГГц): </a:t>
            </a:r>
            <a:endParaRPr lang="ru-RU" sz="2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2600" b="0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~ 4 минуты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Лука Ветошкин</cp:lastModifiedBy>
  <cp:revision>4</cp:revision>
  <dcterms:created xsi:type="dcterms:W3CDTF">2023-08-25T13:22:51Z</dcterms:created>
  <dcterms:modified xsi:type="dcterms:W3CDTF">2023-12-12T05:47:41Z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