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07"/>
  </p:normalViewPr>
  <p:slideViewPr>
    <p:cSldViewPr snapToGrid="0" snapToObjects="1">
      <p:cViewPr>
        <p:scale>
          <a:sx n="139" d="100"/>
          <a:sy n="139" d="100"/>
        </p:scale>
        <p:origin x="3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0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E27F-C6C6-9142-AD6E-CB68BF3F697E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4DD3-410D-3047-98D7-A013BE22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0486" y="780835"/>
            <a:ext cx="3811712" cy="492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91829" y="1335640"/>
            <a:ext cx="1417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91829" y="2186683"/>
            <a:ext cx="1417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91829" y="3315129"/>
            <a:ext cx="1417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91829" y="4330556"/>
            <a:ext cx="1417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91829" y="5181600"/>
            <a:ext cx="1417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952198" y="4330556"/>
            <a:ext cx="1417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52198" y="5181600"/>
            <a:ext cx="1417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2198" y="1306427"/>
            <a:ext cx="1417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52198" y="2139182"/>
            <a:ext cx="1417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376672" y="5702157"/>
            <a:ext cx="0" cy="6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99504" y="5702157"/>
            <a:ext cx="0" cy="6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23460" y="6400800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46292" y="6411730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1006" y="4812268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628523" y="5072399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9121" y="4703067"/>
            <a:ext cx="3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40149" y="986591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40149" y="1814173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R/~W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628523" y="2094587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59121" y="1725255"/>
            <a:ext cx="3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61006" y="3961815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WD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628523" y="4221946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2159" y="3865309"/>
            <a:ext cx="5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32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38504" y="2959084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606021" y="3219215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159" y="2867745"/>
            <a:ext cx="57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32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15468" y="2575357"/>
            <a:ext cx="186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9696269" y="1540089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63607" y="915993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PO-0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63607" y="1748747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PO-1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628523" y="1251103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59121" y="881771"/>
            <a:ext cx="3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8219739" y="1200001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50337" y="830669"/>
            <a:ext cx="3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8219739" y="2016686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150337" y="1647354"/>
            <a:ext cx="3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8289141" y="4220556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19739" y="3851224"/>
            <a:ext cx="3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8289141" y="5072483"/>
            <a:ext cx="138907" cy="2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19739" y="4703151"/>
            <a:ext cx="3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219739" y="3957448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</a:t>
            </a:r>
            <a:r>
              <a:rPr lang="en-US" dirty="0" smtClean="0"/>
              <a:t>O-0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263607" y="4803335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RO-1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2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Dubel</dc:creator>
  <cp:lastModifiedBy>Hunter Dubel</cp:lastModifiedBy>
  <cp:revision>6</cp:revision>
  <dcterms:created xsi:type="dcterms:W3CDTF">2016-09-20T22:44:31Z</dcterms:created>
  <dcterms:modified xsi:type="dcterms:W3CDTF">2016-09-21T00:06:19Z</dcterms:modified>
</cp:coreProperties>
</file>