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Neydson</a:t>
            </a:r>
            <a:r>
              <a:rPr lang="pt-BR" dirty="0" smtClean="0"/>
              <a:t>, </a:t>
            </a:r>
            <a:r>
              <a:rPr lang="pt-BR" dirty="0" err="1" smtClean="0"/>
              <a:t>richelmy</a:t>
            </a:r>
            <a:r>
              <a:rPr lang="pt-BR" dirty="0" smtClean="0"/>
              <a:t> </a:t>
            </a:r>
            <a:r>
              <a:rPr lang="pt-BR" strike="sngStrike" dirty="0" smtClean="0"/>
              <a:t>e bruno </a:t>
            </a:r>
            <a:endParaRPr lang="pt-BR" strike="sngStrike" dirty="0"/>
          </a:p>
        </p:txBody>
      </p:sp>
      <p:sp>
        <p:nvSpPr>
          <p:cNvPr id="6" name="CaixaDeTexto 5"/>
          <p:cNvSpPr txBox="1"/>
          <p:nvPr/>
        </p:nvSpPr>
        <p:spPr>
          <a:xfrm>
            <a:off x="988540" y="2215980"/>
            <a:ext cx="9877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TRABALHO DE DESENVOLVIMENTO WEB</a:t>
            </a:r>
            <a:endParaRPr lang="pt-BR" sz="40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082" y="4655155"/>
            <a:ext cx="643194" cy="62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6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Comparativo das </a:t>
            </a:r>
            <a:r>
              <a:rPr lang="pt-BR" dirty="0" err="1" smtClean="0"/>
              <a:t>hospedagems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277603"/>
              </p:ext>
            </p:extLst>
          </p:nvPr>
        </p:nvGraphicFramePr>
        <p:xfrm>
          <a:off x="110083" y="1318056"/>
          <a:ext cx="10857793" cy="51674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3211"/>
                <a:gridCol w="1382613"/>
                <a:gridCol w="1314908"/>
                <a:gridCol w="684180"/>
                <a:gridCol w="1724705"/>
                <a:gridCol w="1999088"/>
                <a:gridCol w="1999088"/>
              </a:tblGrid>
              <a:tr h="380590"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Hostinger Premium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Hostinger Gratuito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Hostgator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GoDaddy Linux Inicial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GoDaddy Linux Economy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GoDaddy Windows Economy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</a:tr>
              <a:tr h="21401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Preço mensal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R$10,99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Gratuito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R$15,99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R$7,90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R$15,99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R$15,99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</a:tr>
              <a:tr h="21401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Total anual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R$131,88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Gratuito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R$191,88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R$95,88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R$191,88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R$191,88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</a:tr>
              <a:tr h="21401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SO do servidor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Linux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Linux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Linux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Linux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Linux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Windows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</a:tr>
              <a:tr h="21401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Armazenamento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Ilimitado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2GB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100GB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30GB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100GB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100GB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</a:tr>
              <a:tr h="21401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Tráfego de banda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Ilimitado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100GB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Ilimitado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Ilimitado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Ilimitado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Ilimitado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</a:tr>
              <a:tr h="21401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Número de Websites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Ilimitado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Ilimitado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</a:tr>
              <a:tr h="21401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Scripts disponíveis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90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90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75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?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?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?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</a:tr>
              <a:tr h="21401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SQL Server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Não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Não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Não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Não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Não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</a:tr>
              <a:tr h="21401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BD MySQL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Ilimitado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Ilimitado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?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?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</a:tr>
              <a:tr h="21401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Domínio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Incluso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Não incluso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Incluso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Não incluso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Incluso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Incluso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</a:tr>
              <a:tr h="21401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Subdomínio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Ilimitado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Ilimitado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Não incluso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?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?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</a:tr>
              <a:tr h="21401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Conta FTP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Ilimitado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Ilimitado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50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50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</a:tr>
              <a:tr h="21401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Conta de Email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Ilimitado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Ilimitado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Não incluso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</a:tr>
              <a:tr h="21401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PHP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Sim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Sim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Sim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?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?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?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</a:tr>
              <a:tr h="3805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phpMyAdmin ou cPanel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Sim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Sim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Sim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Sim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Sim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Sim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</a:tr>
              <a:tr h="21401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Backup automático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Incluso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Incluso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Incluso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6,99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6,99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6,99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</a:tr>
              <a:tr h="21401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Criador de site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Sim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Sim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Sim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Não incluso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Não incluso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Não incluso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</a:tr>
              <a:tr h="3805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Proteção contra malware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Não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Não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Não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R$4,99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R$4,99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R$4,99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</a:tr>
              <a:tr h="38737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Plano mais barato oferecido?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Não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Sim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Sim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Sim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Não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Não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</a:tr>
              <a:tr h="214016"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01" marR="10701" marT="10701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76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Alternativa livre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888" y="2245519"/>
            <a:ext cx="5080000" cy="3810000"/>
          </a:xfrm>
        </p:spPr>
      </p:pic>
    </p:spTree>
    <p:extLst>
      <p:ext uri="{BB962C8B-B14F-4D97-AF65-F5344CB8AC3E}">
        <p14:creationId xmlns:p14="http://schemas.microsoft.com/office/powerpoint/2010/main" val="2949514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994" y="202985"/>
            <a:ext cx="863917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0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383" y="13207"/>
            <a:ext cx="6289369" cy="68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69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Livre</a:t>
            </a:r>
          </a:p>
          <a:p>
            <a:r>
              <a:rPr lang="pt-BR" dirty="0" smtClean="0"/>
              <a:t>Gratuito</a:t>
            </a:r>
          </a:p>
          <a:p>
            <a:r>
              <a:rPr lang="pt-BR" dirty="0" smtClean="0"/>
              <a:t>Hospedagem virtualmente ilimitada</a:t>
            </a:r>
          </a:p>
          <a:p>
            <a:r>
              <a:rPr lang="pt-BR" dirty="0" smtClean="0"/>
              <a:t>Rápido</a:t>
            </a:r>
          </a:p>
          <a:p>
            <a:r>
              <a:rPr lang="pt-BR" dirty="0" smtClean="0"/>
              <a:t>Versionamento embutido</a:t>
            </a:r>
          </a:p>
          <a:p>
            <a:r>
              <a:rPr lang="pt-BR" dirty="0" smtClean="0"/>
              <a:t>HTML5</a:t>
            </a:r>
          </a:p>
          <a:p>
            <a:r>
              <a:rPr lang="pt-BR" dirty="0" smtClean="0"/>
              <a:t>Complementar a outros serviços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217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Restrito a Jekyll, HTML estático e </a:t>
            </a:r>
            <a:r>
              <a:rPr lang="pt-BR" dirty="0" err="1" smtClean="0"/>
              <a:t>Markdown</a:t>
            </a:r>
            <a:endParaRPr lang="pt-BR" dirty="0" smtClean="0"/>
          </a:p>
          <a:p>
            <a:r>
              <a:rPr lang="pt-BR" dirty="0" smtClean="0"/>
              <a:t>Pouco amigável</a:t>
            </a:r>
          </a:p>
          <a:p>
            <a:r>
              <a:rPr lang="pt-BR" dirty="0" smtClean="0"/>
              <a:t>Hospedagem de baixa complexidade</a:t>
            </a:r>
          </a:p>
        </p:txBody>
      </p:sp>
    </p:spTree>
    <p:extLst>
      <p:ext uri="{BB962C8B-B14F-4D97-AF65-F5344CB8AC3E}">
        <p14:creationId xmlns:p14="http://schemas.microsoft.com/office/powerpoint/2010/main" val="3499251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221</Words>
  <Application>Microsoft Office PowerPoint</Application>
  <PresentationFormat>Widescreen</PresentationFormat>
  <Paragraphs>154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Íon</vt:lpstr>
      <vt:lpstr>Apresentação do PowerPoint</vt:lpstr>
      <vt:lpstr>Comparativo das hospedagems</vt:lpstr>
      <vt:lpstr>Alternativa livre</vt:lpstr>
      <vt:lpstr>Apresentação do PowerPoint</vt:lpstr>
      <vt:lpstr>Apresentação do PowerPoint</vt:lpstr>
      <vt:lpstr>Pros</vt:lpstr>
      <vt:lpstr>Cons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4</cp:revision>
  <dcterms:created xsi:type="dcterms:W3CDTF">2017-02-14T19:01:01Z</dcterms:created>
  <dcterms:modified xsi:type="dcterms:W3CDTF">2017-02-14T19:18:17Z</dcterms:modified>
</cp:coreProperties>
</file>