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148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C4CF6-1345-497E-868E-B9EE4294DD2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01E1B-8DE9-45A6-9015-6B5771EF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1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Backstory:</a:t>
            </a:r>
          </a:p>
          <a:p>
            <a:endParaRPr lang="en-US" dirty="0"/>
          </a:p>
          <a:p>
            <a:r>
              <a:rPr lang="en-US" dirty="0"/>
              <a:t>Base Core Feature: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1E1B-8DE9-45A6-9015-6B5771EFC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Backstory:</a:t>
            </a:r>
          </a:p>
          <a:p>
            <a:endParaRPr lang="en-US" dirty="0"/>
          </a:p>
          <a:p>
            <a:r>
              <a:rPr lang="en-US" dirty="0"/>
              <a:t>Base Core Feature:</a:t>
            </a:r>
          </a:p>
          <a:p>
            <a:endParaRPr lang="en-US" dirty="0"/>
          </a:p>
          <a:p>
            <a:r>
              <a:rPr lang="en-US" dirty="0"/>
              <a:t>Note: Instead of building tower to kill enemies to prevent from reaching</a:t>
            </a:r>
            <a:r>
              <a:rPr lang="en-US" baseline="0" dirty="0"/>
              <a:t> the other side</a:t>
            </a:r>
            <a:endParaRPr lang="en-US" dirty="0"/>
          </a:p>
          <a:p>
            <a:r>
              <a:rPr lang="en-US" dirty="0"/>
              <a:t>Now you build safety checkpoint to aid humanity to get to the other 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1E1B-8DE9-45A6-9015-6B5771EFC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3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1E1B-8DE9-45A6-9015-6B5771EFC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9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124736"/>
            <a:ext cx="12192000" cy="73326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Plus3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192793"/>
            <a:ext cx="12191999" cy="1655762"/>
          </a:xfrm>
        </p:spPr>
        <p:txBody>
          <a:bodyPr numCol="4">
            <a:normAutofit lnSpcReduction="10000"/>
          </a:bodyPr>
          <a:lstStyle/>
          <a:p>
            <a:r>
              <a:rPr lang="en-US" dirty="0"/>
              <a:t>Richmond Goh</a:t>
            </a:r>
          </a:p>
          <a:p>
            <a:r>
              <a:rPr lang="en-US" b="1" dirty="0"/>
              <a:t>Designer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Gui</a:t>
            </a:r>
            <a:r>
              <a:rPr lang="en-US" dirty="0"/>
              <a:t> </a:t>
            </a:r>
            <a:r>
              <a:rPr lang="en-US" dirty="0" err="1"/>
              <a:t>Hao</a:t>
            </a:r>
            <a:endParaRPr lang="en-US" dirty="0"/>
          </a:p>
          <a:p>
            <a:r>
              <a:rPr lang="en-US" b="1" dirty="0"/>
              <a:t>Programmer</a:t>
            </a:r>
          </a:p>
          <a:p>
            <a:endParaRPr lang="en-US" dirty="0"/>
          </a:p>
          <a:p>
            <a:r>
              <a:rPr lang="en-US" dirty="0"/>
              <a:t>Wen Lin</a:t>
            </a:r>
          </a:p>
          <a:p>
            <a:r>
              <a:rPr lang="en-US" b="1" dirty="0"/>
              <a:t>Programmer</a:t>
            </a:r>
          </a:p>
          <a:p>
            <a:endParaRPr lang="en-US" dirty="0"/>
          </a:p>
          <a:p>
            <a:r>
              <a:rPr lang="en-US" dirty="0" err="1"/>
              <a:t>Shermann</a:t>
            </a:r>
            <a:r>
              <a:rPr lang="en-US" dirty="0"/>
              <a:t> </a:t>
            </a:r>
            <a:r>
              <a:rPr lang="en-US" dirty="0" err="1"/>
              <a:t>Sia</a:t>
            </a:r>
            <a:endParaRPr lang="en-US" dirty="0"/>
          </a:p>
          <a:p>
            <a:r>
              <a:rPr lang="en-US" b="1" dirty="0"/>
              <a:t>Designer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727" y="6232092"/>
            <a:ext cx="558692" cy="59994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" y="4247936"/>
            <a:ext cx="12191999" cy="5847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3200" dirty="0"/>
              <a:t>MIA</a:t>
            </a:r>
          </a:p>
          <a:p>
            <a:pPr algn="ctr"/>
            <a:r>
              <a:rPr lang="en-US" sz="3200" dirty="0"/>
              <a:t>Swirl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2940551"/>
            <a:ext cx="12191999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3200" dirty="0"/>
              <a:t>Proposed Game Names</a:t>
            </a:r>
          </a:p>
        </p:txBody>
      </p:sp>
    </p:spTree>
    <p:extLst>
      <p:ext uri="{BB962C8B-B14F-4D97-AF65-F5344CB8AC3E}">
        <p14:creationId xmlns:p14="http://schemas.microsoft.com/office/powerpoint/2010/main" val="146865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309721"/>
            <a:ext cx="9733512" cy="496558"/>
          </a:xfrm>
        </p:spPr>
        <p:txBody>
          <a:bodyPr>
            <a:normAutofit fontScale="90000"/>
          </a:bodyPr>
          <a:lstStyle/>
          <a:p>
            <a:r>
              <a:rPr lang="en-US" dirty="0"/>
              <a:t>M.I.A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76320" y="688754"/>
            <a:ext cx="9733512" cy="544145"/>
          </a:xfrm>
        </p:spPr>
        <p:txBody>
          <a:bodyPr/>
          <a:lstStyle/>
          <a:p>
            <a:r>
              <a:rPr lang="en-US" dirty="0"/>
              <a:t>A 2D Intense Horror Platform Game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22484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ext Placeholder 12"/>
          <p:cNvSpPr txBox="1">
            <a:spLocks/>
          </p:cNvSpPr>
          <p:nvPr/>
        </p:nvSpPr>
        <p:spPr>
          <a:xfrm>
            <a:off x="348382" y="2235024"/>
            <a:ext cx="3772328" cy="122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Interaction with other entities and objects</a:t>
            </a:r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7190428" y="2373063"/>
            <a:ext cx="3772328" cy="122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Hide from the Darkness…</a:t>
            </a:r>
          </a:p>
        </p:txBody>
      </p:sp>
      <p:sp>
        <p:nvSpPr>
          <p:cNvPr id="16" name="Text Placeholder 12"/>
          <p:cNvSpPr txBox="1">
            <a:spLocks/>
          </p:cNvSpPr>
          <p:nvPr/>
        </p:nvSpPr>
        <p:spPr>
          <a:xfrm>
            <a:off x="3998005" y="2248796"/>
            <a:ext cx="3772328" cy="122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Story Chapters with Alternate Endings…</a:t>
            </a:r>
          </a:p>
        </p:txBody>
      </p:sp>
      <p:sp>
        <p:nvSpPr>
          <p:cNvPr id="17" name="Text Placeholder 12"/>
          <p:cNvSpPr txBox="1">
            <a:spLocks/>
          </p:cNvSpPr>
          <p:nvPr/>
        </p:nvSpPr>
        <p:spPr>
          <a:xfrm>
            <a:off x="348382" y="4893099"/>
            <a:ext cx="3772328" cy="122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twist? </a:t>
            </a:r>
          </a:p>
          <a:p>
            <a:r>
              <a:rPr lang="en-US" dirty="0"/>
              <a:t>Solve or be killed…</a:t>
            </a:r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7337504" y="5113037"/>
            <a:ext cx="3772328" cy="122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can’t hide forever…</a:t>
            </a:r>
          </a:p>
        </p:txBody>
      </p:sp>
      <p:sp>
        <p:nvSpPr>
          <p:cNvPr id="19" name="Text Placeholder 12"/>
          <p:cNvSpPr txBox="1">
            <a:spLocks/>
          </p:cNvSpPr>
          <p:nvPr/>
        </p:nvSpPr>
        <p:spPr>
          <a:xfrm>
            <a:off x="3732526" y="4974998"/>
            <a:ext cx="3772328" cy="122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 before the lights runs out…</a:t>
            </a:r>
          </a:p>
        </p:txBody>
      </p:sp>
    </p:spTree>
    <p:extLst>
      <p:ext uri="{BB962C8B-B14F-4D97-AF65-F5344CB8AC3E}">
        <p14:creationId xmlns:p14="http://schemas.microsoft.com/office/powerpoint/2010/main" val="246827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visuals/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309721"/>
            <a:ext cx="9733512" cy="496558"/>
          </a:xfrm>
        </p:spPr>
        <p:txBody>
          <a:bodyPr>
            <a:normAutofit fontScale="90000"/>
          </a:bodyPr>
          <a:lstStyle/>
          <a:p>
            <a:r>
              <a:rPr lang="en-US" dirty="0"/>
              <a:t>SWIRL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76320" y="688754"/>
            <a:ext cx="9733512" cy="544145"/>
          </a:xfrm>
        </p:spPr>
        <p:txBody>
          <a:bodyPr/>
          <a:lstStyle/>
          <a:p>
            <a:r>
              <a:rPr lang="en-US" dirty="0"/>
              <a:t>A 2D Strategy Physics-Based Platform Game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22484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ext Placeholder 12"/>
          <p:cNvSpPr txBox="1">
            <a:spLocks/>
          </p:cNvSpPr>
          <p:nvPr/>
        </p:nvSpPr>
        <p:spPr>
          <a:xfrm>
            <a:off x="773038" y="1826769"/>
            <a:ext cx="3772328" cy="122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“Scientist”</a:t>
            </a:r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7095069" y="2065238"/>
            <a:ext cx="3772328" cy="122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Recreate “Human” Beings</a:t>
            </a:r>
          </a:p>
        </p:txBody>
      </p:sp>
      <p:sp>
        <p:nvSpPr>
          <p:cNvPr id="16" name="Text Placeholder 12"/>
          <p:cNvSpPr txBox="1">
            <a:spLocks/>
          </p:cNvSpPr>
          <p:nvPr/>
        </p:nvSpPr>
        <p:spPr>
          <a:xfrm>
            <a:off x="920112" y="3456999"/>
            <a:ext cx="3772328" cy="122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Imagine, Plan and Create</a:t>
            </a:r>
            <a:endParaRPr lang="en-US" dirty="0"/>
          </a:p>
        </p:txBody>
      </p:sp>
      <p:sp>
        <p:nvSpPr>
          <p:cNvPr id="18" name="Text Placeholder 12"/>
          <p:cNvSpPr txBox="1">
            <a:spLocks/>
          </p:cNvSpPr>
          <p:nvPr/>
        </p:nvSpPr>
        <p:spPr>
          <a:xfrm>
            <a:off x="3596393" y="5308140"/>
            <a:ext cx="3772328" cy="1229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 by Failure</a:t>
            </a: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6866793" y="3571028"/>
            <a:ext cx="3772328" cy="1229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Multiple Levels with random gifts to escape treacherous terrain.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7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visuals/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6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every successful man, there’s a lot of </a:t>
            </a:r>
            <a:br>
              <a:rPr lang="en-US" dirty="0"/>
            </a:br>
            <a:r>
              <a:rPr lang="en-US" dirty="0"/>
              <a:t>unsuccessful years.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Bob Brown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52547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3274</TotalTime>
  <Words>168</Words>
  <Application>Microsoft Office PowerPoint</Application>
  <PresentationFormat>Widescreen</PresentationFormat>
  <Paragraphs>48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Plus3</vt:lpstr>
      <vt:lpstr>M.I.A</vt:lpstr>
      <vt:lpstr>Concept visuals/ prototype</vt:lpstr>
      <vt:lpstr>SWIRL</vt:lpstr>
      <vt:lpstr>Concept visuals/ prototype</vt:lpstr>
      <vt:lpstr>Behind every successful man, there’s a lot of  unsuccessful years.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Plus3</dc:title>
  <dc:creator>SinLucidious</dc:creator>
  <cp:lastModifiedBy>SinLucidious</cp:lastModifiedBy>
  <cp:revision>50</cp:revision>
  <dcterms:created xsi:type="dcterms:W3CDTF">2016-09-24T08:56:58Z</dcterms:created>
  <dcterms:modified xsi:type="dcterms:W3CDTF">2016-09-26T15:33:02Z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