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58" r:id="rId4"/>
    <p:sldId id="259" r:id="rId5"/>
    <p:sldId id="264" r:id="rId6"/>
    <p:sldId id="261" r:id="rId7"/>
    <p:sldId id="265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EF94A-26D4-4D71-B098-1A7210C71718}" type="doc">
      <dgm:prSet loTypeId="urn:microsoft.com/office/officeart/2005/8/layout/l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C88A4B5-38EF-46D7-BA6F-B8FE97C2C2B2}">
      <dgm:prSet phldrT="[Texte]" custT="1"/>
      <dgm:spPr/>
      <dgm:t>
        <a:bodyPr/>
        <a:lstStyle/>
        <a:p>
          <a:pPr algn="ctr"/>
          <a:r>
            <a:rPr lang="fr-FR" sz="105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ANALYSE EXPLICATIVE</a:t>
          </a:r>
          <a:endParaRPr lang="fr-FR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2F486A-227E-4618-827A-7B309A69A732}" type="parTrans" cxnId="{53A0E5CB-3BC1-4DA1-A715-570CFED0503E}">
      <dgm:prSet/>
      <dgm:spPr/>
      <dgm:t>
        <a:bodyPr/>
        <a:lstStyle/>
        <a:p>
          <a:pPr algn="l"/>
          <a:endParaRPr lang="fr-FR"/>
        </a:p>
      </dgm:t>
    </dgm:pt>
    <dgm:pt modelId="{75A9119A-71C9-4CF2-BF06-01A7CC9C570D}" type="sibTrans" cxnId="{53A0E5CB-3BC1-4DA1-A715-570CFED0503E}">
      <dgm:prSet/>
      <dgm:spPr/>
      <dgm:t>
        <a:bodyPr/>
        <a:lstStyle/>
        <a:p>
          <a:pPr algn="l"/>
          <a:endParaRPr lang="fr-FR"/>
        </a:p>
      </dgm:t>
    </dgm:pt>
    <dgm:pt modelId="{82E7781C-6912-4A91-A54E-340EC0E2D199}">
      <dgm:prSet phldrT="[Texte]" custT="1"/>
      <dgm:spPr/>
      <dgm:t>
        <a:bodyPr/>
        <a:lstStyle/>
        <a:p>
          <a:pPr algn="ctr"/>
          <a:r>
            <a:rPr lang="fr-FR" sz="11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ANALYSE PREDICTIVE</a:t>
          </a:r>
          <a:endParaRPr lang="fr-FR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3F5142-4B9F-4B81-BE5D-80F87B8344A4}" type="parTrans" cxnId="{BE5FC10B-5B4F-491A-ABC7-9AA335336D57}">
      <dgm:prSet/>
      <dgm:spPr/>
      <dgm:t>
        <a:bodyPr/>
        <a:lstStyle/>
        <a:p>
          <a:pPr algn="l"/>
          <a:endParaRPr lang="fr-FR"/>
        </a:p>
      </dgm:t>
    </dgm:pt>
    <dgm:pt modelId="{49387E47-8C9D-485F-A8E3-5B2BA3AF8D03}" type="sibTrans" cxnId="{BE5FC10B-5B4F-491A-ABC7-9AA335336D57}">
      <dgm:prSet/>
      <dgm:spPr/>
      <dgm:t>
        <a:bodyPr/>
        <a:lstStyle/>
        <a:p>
          <a:pPr algn="l"/>
          <a:endParaRPr lang="fr-FR"/>
        </a:p>
      </dgm:t>
    </dgm:pt>
    <dgm:pt modelId="{182393BE-9F36-4BAA-BCFB-CC98573D628E}">
      <dgm:prSet phldrT="[Texte]" custT="1"/>
      <dgm:spPr/>
      <dgm:t>
        <a:bodyPr/>
        <a:lstStyle/>
        <a:p>
          <a:pPr algn="ctr"/>
          <a:r>
            <a:rPr lang="fr-FR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ANALYSE DESCRIPTIVE</a:t>
          </a:r>
          <a:endParaRPr lang="fr-FR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58BDAC-E267-44E8-B11B-62436A702791}" type="sibTrans" cxnId="{350B7767-0CF0-44E9-A759-FE912E40977B}">
      <dgm:prSet/>
      <dgm:spPr/>
      <dgm:t>
        <a:bodyPr/>
        <a:lstStyle/>
        <a:p>
          <a:pPr algn="l"/>
          <a:endParaRPr lang="fr-FR"/>
        </a:p>
      </dgm:t>
    </dgm:pt>
    <dgm:pt modelId="{8532C888-DF07-4605-ADA2-BAB404663AE3}" type="parTrans" cxnId="{350B7767-0CF0-44E9-A759-FE912E40977B}">
      <dgm:prSet/>
      <dgm:spPr/>
      <dgm:t>
        <a:bodyPr/>
        <a:lstStyle/>
        <a:p>
          <a:pPr algn="l"/>
          <a:endParaRPr lang="fr-FR"/>
        </a:p>
      </dgm:t>
    </dgm:pt>
    <dgm:pt modelId="{047C0026-89E0-4A05-AF8A-C1F69358FBED}">
      <dgm:prSet phldrT="[Texte]" custT="1"/>
      <dgm:spPr/>
      <dgm:t>
        <a:bodyPr/>
        <a:lstStyle/>
        <a:p>
          <a:pPr algn="ctr"/>
          <a:r>
            <a:rPr lang="fr-FR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PREPARATION DES DONNEES</a:t>
          </a:r>
          <a:endParaRPr lang="fr-FR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866162-96BA-4CEB-9182-C96D07A400A5}" type="parTrans" cxnId="{68DBCFE7-71BA-4292-BAA7-2692756E22BA}">
      <dgm:prSet/>
      <dgm:spPr/>
      <dgm:t>
        <a:bodyPr/>
        <a:lstStyle/>
        <a:p>
          <a:endParaRPr lang="fr-FR"/>
        </a:p>
      </dgm:t>
    </dgm:pt>
    <dgm:pt modelId="{9F29209B-331C-45A9-AEF1-DB75F1736575}" type="sibTrans" cxnId="{68DBCFE7-71BA-4292-BAA7-2692756E22BA}">
      <dgm:prSet/>
      <dgm:spPr/>
      <dgm:t>
        <a:bodyPr/>
        <a:lstStyle/>
        <a:p>
          <a:endParaRPr lang="fr-FR"/>
        </a:p>
      </dgm:t>
    </dgm:pt>
    <dgm:pt modelId="{75D1D0A8-8023-438D-9C09-B8ACA84D8521}">
      <dgm:prSet phldrT="[Texte]" custT="1"/>
      <dgm:spPr/>
      <dgm:t>
        <a:bodyPr/>
        <a:lstStyle/>
        <a:p>
          <a:pPr algn="ctr"/>
          <a:r>
            <a:rPr lang="fr-FR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Exploration des données initiales</a:t>
          </a:r>
          <a:endParaRPr lang="fr-FR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1506AB-2DF9-4FC9-85A7-BD50808E37EE}" type="parTrans" cxnId="{22625F31-0A12-4F16-BE90-C63201FAFE8B}">
      <dgm:prSet/>
      <dgm:spPr/>
      <dgm:t>
        <a:bodyPr/>
        <a:lstStyle/>
        <a:p>
          <a:endParaRPr lang="fr-FR"/>
        </a:p>
      </dgm:t>
    </dgm:pt>
    <dgm:pt modelId="{81670AE3-C1AE-45E3-A422-B0595A5E53CB}" type="sibTrans" cxnId="{22625F31-0A12-4F16-BE90-C63201FAFE8B}">
      <dgm:prSet/>
      <dgm:spPr/>
      <dgm:t>
        <a:bodyPr/>
        <a:lstStyle/>
        <a:p>
          <a:endParaRPr lang="fr-FR"/>
        </a:p>
      </dgm:t>
    </dgm:pt>
    <dgm:pt modelId="{4BCEF1DB-D678-4481-85DB-0531E1039502}">
      <dgm:prSet phldrT="[Texte]" custT="1"/>
      <dgm:spPr/>
      <dgm:t>
        <a:bodyPr/>
        <a:lstStyle/>
        <a:p>
          <a:pPr algn="ctr"/>
          <a:r>
            <a:rPr lang="fr-FR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Construction des </a:t>
          </a:r>
          <a:r>
            <a:rPr lang="fr-FR" sz="1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dataframes</a:t>
          </a:r>
          <a:r>
            <a:rPr lang="fr-FR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finaux</a:t>
          </a:r>
          <a:endParaRPr lang="fr-FR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7E3C77-CB5A-47F5-A8D2-3C5ED1635232}" type="parTrans" cxnId="{718309F3-D6C5-48FE-B13E-B038B8BD26CD}">
      <dgm:prSet/>
      <dgm:spPr/>
      <dgm:t>
        <a:bodyPr/>
        <a:lstStyle/>
        <a:p>
          <a:endParaRPr lang="fr-FR"/>
        </a:p>
      </dgm:t>
    </dgm:pt>
    <dgm:pt modelId="{55BF1734-CB4D-47F1-90AC-78388CC2FC3D}" type="sibTrans" cxnId="{718309F3-D6C5-48FE-B13E-B038B8BD26CD}">
      <dgm:prSet/>
      <dgm:spPr/>
      <dgm:t>
        <a:bodyPr/>
        <a:lstStyle/>
        <a:p>
          <a:endParaRPr lang="fr-FR"/>
        </a:p>
      </dgm:t>
    </dgm:pt>
    <dgm:pt modelId="{97860BFB-C1C5-466B-A0A7-9E7E7E5F7CBE}">
      <dgm:prSet phldrT="[Texte]" custT="1"/>
      <dgm:spPr/>
      <dgm:t>
        <a:bodyPr/>
        <a:lstStyle/>
        <a:p>
          <a:pPr algn="ctr"/>
          <a:r>
            <a:rPr lang="fr-FR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Tri à plat des variables</a:t>
          </a:r>
          <a:endParaRPr lang="fr-FR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ECDB94-DDEB-4372-884E-BB6C00A6BE7B}" type="parTrans" cxnId="{FDB95071-62A9-4644-9E34-5EF43396C3BD}">
      <dgm:prSet/>
      <dgm:spPr/>
      <dgm:t>
        <a:bodyPr/>
        <a:lstStyle/>
        <a:p>
          <a:endParaRPr lang="fr-FR"/>
        </a:p>
      </dgm:t>
    </dgm:pt>
    <dgm:pt modelId="{C93136B1-A735-4734-9B6E-CC81189AF2C5}" type="sibTrans" cxnId="{FDB95071-62A9-4644-9E34-5EF43396C3BD}">
      <dgm:prSet/>
      <dgm:spPr/>
      <dgm:t>
        <a:bodyPr/>
        <a:lstStyle/>
        <a:p>
          <a:endParaRPr lang="fr-FR"/>
        </a:p>
      </dgm:t>
    </dgm:pt>
    <dgm:pt modelId="{850D6F2E-166F-4620-A4F9-98F15E73BC7B}">
      <dgm:prSet phldrT="[Texte]" custT="1"/>
      <dgm:spPr/>
      <dgm:t>
        <a:bodyPr/>
        <a:lstStyle/>
        <a:p>
          <a:pPr algn="ctr"/>
          <a:r>
            <a:rPr lang="fr-FR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Tri croisé des variables</a:t>
          </a:r>
          <a:endParaRPr lang="fr-FR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1BBD2B-22A3-4AA0-B16A-FA09F3E3A0F8}" type="parTrans" cxnId="{BFEE9DF3-C80E-4B4B-9A48-907A182441BD}">
      <dgm:prSet/>
      <dgm:spPr/>
      <dgm:t>
        <a:bodyPr/>
        <a:lstStyle/>
        <a:p>
          <a:endParaRPr lang="fr-FR"/>
        </a:p>
      </dgm:t>
    </dgm:pt>
    <dgm:pt modelId="{A6524AE7-3E22-4A35-887B-3DC776F644D6}" type="sibTrans" cxnId="{BFEE9DF3-C80E-4B4B-9A48-907A182441BD}">
      <dgm:prSet/>
      <dgm:spPr/>
      <dgm:t>
        <a:bodyPr/>
        <a:lstStyle/>
        <a:p>
          <a:endParaRPr lang="fr-FR"/>
        </a:p>
      </dgm:t>
    </dgm:pt>
    <dgm:pt modelId="{040D0119-9496-4A9B-A399-050210CF9741}">
      <dgm:prSet phldrT="[Texte]" custT="1"/>
      <dgm:spPr/>
      <dgm:t>
        <a:bodyPr/>
        <a:lstStyle/>
        <a:p>
          <a:pPr algn="ctr"/>
          <a:r>
            <a:rPr lang="fr-FR" sz="105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ACP: caractérisation des admissibles</a:t>
          </a:r>
          <a:endParaRPr lang="fr-FR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5D0A32-EF3D-42E5-9CC9-3534AA3B8131}" type="parTrans" cxnId="{635C4EA2-6920-4897-81E3-DDA80CE0D508}">
      <dgm:prSet/>
      <dgm:spPr/>
      <dgm:t>
        <a:bodyPr/>
        <a:lstStyle/>
        <a:p>
          <a:endParaRPr lang="fr-FR"/>
        </a:p>
      </dgm:t>
    </dgm:pt>
    <dgm:pt modelId="{C7CEBA64-28F3-45C4-9B3C-14C8EFFCA049}" type="sibTrans" cxnId="{635C4EA2-6920-4897-81E3-DDA80CE0D508}">
      <dgm:prSet/>
      <dgm:spPr/>
      <dgm:t>
        <a:bodyPr/>
        <a:lstStyle/>
        <a:p>
          <a:endParaRPr lang="fr-FR"/>
        </a:p>
      </dgm:t>
    </dgm:pt>
    <dgm:pt modelId="{9D2BA1F7-2A21-45BA-B61E-007F9BDCCA9F}">
      <dgm:prSet phldrT="[Texte]" custT="1"/>
      <dgm:spPr/>
      <dgm:t>
        <a:bodyPr/>
        <a:lstStyle/>
        <a:p>
          <a:pPr algn="ctr"/>
          <a:r>
            <a:rPr lang="fr-FR" sz="105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ACM: caractérisation des admissibles et admis</a:t>
          </a:r>
          <a:endParaRPr lang="fr-FR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0E4934-265D-4016-A2B4-E0C01D030154}" type="parTrans" cxnId="{E54FBD3F-4B0E-48C2-8DFA-991BC549B6DA}">
      <dgm:prSet/>
      <dgm:spPr/>
      <dgm:t>
        <a:bodyPr/>
        <a:lstStyle/>
        <a:p>
          <a:endParaRPr lang="fr-FR"/>
        </a:p>
      </dgm:t>
    </dgm:pt>
    <dgm:pt modelId="{FCEDC321-9D67-4B14-936A-146F57B91103}" type="sibTrans" cxnId="{E54FBD3F-4B0E-48C2-8DFA-991BC549B6DA}">
      <dgm:prSet/>
      <dgm:spPr/>
      <dgm:t>
        <a:bodyPr/>
        <a:lstStyle/>
        <a:p>
          <a:endParaRPr lang="fr-FR"/>
        </a:p>
      </dgm:t>
    </dgm:pt>
    <dgm:pt modelId="{3EC7E2CB-94B3-4F85-B228-D6CCA0EDC407}">
      <dgm:prSet phldrT="[Texte]" custT="1"/>
      <dgm:spPr/>
      <dgm:t>
        <a:bodyPr/>
        <a:lstStyle/>
        <a:p>
          <a:pPr algn="ctr"/>
          <a:r>
            <a:rPr lang="fr-FR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Régression logistique de la variable admis</a:t>
          </a:r>
          <a:endParaRPr lang="fr-FR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64A1B7-7997-40A6-88AD-9C01EB1D1BDB}" type="parTrans" cxnId="{5EA51D9C-D4E1-490E-99CE-DAB29005E224}">
      <dgm:prSet/>
      <dgm:spPr/>
      <dgm:t>
        <a:bodyPr/>
        <a:lstStyle/>
        <a:p>
          <a:endParaRPr lang="fr-FR"/>
        </a:p>
      </dgm:t>
    </dgm:pt>
    <dgm:pt modelId="{436CE5EC-A3B9-4524-B1A9-C1B0700E085A}" type="sibTrans" cxnId="{5EA51D9C-D4E1-490E-99CE-DAB29005E224}">
      <dgm:prSet/>
      <dgm:spPr/>
      <dgm:t>
        <a:bodyPr/>
        <a:lstStyle/>
        <a:p>
          <a:endParaRPr lang="fr-FR"/>
        </a:p>
      </dgm:t>
    </dgm:pt>
    <dgm:pt modelId="{D37044AA-6149-494D-86D2-0E88BA3F758E}">
      <dgm:prSet phldrT="[Texte]" custT="1"/>
      <dgm:spPr/>
      <dgm:t>
        <a:bodyPr/>
        <a:lstStyle/>
        <a:p>
          <a:pPr algn="ctr"/>
          <a:r>
            <a:rPr lang="fr-FR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Régression logistique sur la variable filière choisi</a:t>
          </a:r>
          <a:endParaRPr lang="fr-FR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D44942-6789-41C8-9657-800E5CEB19F1}" type="parTrans" cxnId="{B67A0EA1-04F3-4692-9069-1511E56D61E8}">
      <dgm:prSet/>
      <dgm:spPr/>
      <dgm:t>
        <a:bodyPr/>
        <a:lstStyle/>
        <a:p>
          <a:endParaRPr lang="fr-FR"/>
        </a:p>
      </dgm:t>
    </dgm:pt>
    <dgm:pt modelId="{E9909187-F394-47B0-B45E-F4096C30787B}" type="sibTrans" cxnId="{B67A0EA1-04F3-4692-9069-1511E56D61E8}">
      <dgm:prSet/>
      <dgm:spPr/>
      <dgm:t>
        <a:bodyPr/>
        <a:lstStyle/>
        <a:p>
          <a:endParaRPr lang="fr-FR"/>
        </a:p>
      </dgm:t>
    </dgm:pt>
    <dgm:pt modelId="{4DBEF0AD-6A25-4025-9CAE-72BA5CD2536C}">
      <dgm:prSet phldrT="[Texte]" custT="1"/>
      <dgm:spPr/>
      <dgm:t>
        <a:bodyPr/>
        <a:lstStyle/>
        <a:p>
          <a:pPr algn="ctr"/>
          <a:r>
            <a:rPr lang="fr-FR" sz="105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ACP: caractérisation des admis</a:t>
          </a:r>
          <a:endParaRPr lang="fr-FR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B6A19B-C7CD-487D-9859-02A501D8357A}" type="parTrans" cxnId="{D3EF4CF9-DD89-41FD-BC5A-417BC5B8ADD2}">
      <dgm:prSet/>
      <dgm:spPr/>
      <dgm:t>
        <a:bodyPr/>
        <a:lstStyle/>
        <a:p>
          <a:endParaRPr lang="fr-FR"/>
        </a:p>
      </dgm:t>
    </dgm:pt>
    <dgm:pt modelId="{7998E601-0121-4B65-B17B-4219442D6DB2}" type="sibTrans" cxnId="{D3EF4CF9-DD89-41FD-BC5A-417BC5B8ADD2}">
      <dgm:prSet/>
      <dgm:spPr/>
      <dgm:t>
        <a:bodyPr/>
        <a:lstStyle/>
        <a:p>
          <a:endParaRPr lang="fr-FR"/>
        </a:p>
      </dgm:t>
    </dgm:pt>
    <dgm:pt modelId="{CD3DE830-D71F-4F28-B637-BB74E73F87A6}" type="pres">
      <dgm:prSet presAssocID="{621EF94A-26D4-4D71-B098-1A7210C717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F318D70-187B-4497-9B51-81457B70E45E}" type="pres">
      <dgm:prSet presAssocID="{047C0026-89E0-4A05-AF8A-C1F69358FBED}" presName="vertFlow" presStyleCnt="0"/>
      <dgm:spPr/>
    </dgm:pt>
    <dgm:pt modelId="{7A1FF7EC-87BE-4AF6-B40F-0FDFEF692898}" type="pres">
      <dgm:prSet presAssocID="{047C0026-89E0-4A05-AF8A-C1F69358FBED}" presName="header" presStyleLbl="node1" presStyleIdx="0" presStyleCnt="4" custScaleX="84551" custScaleY="180849"/>
      <dgm:spPr/>
      <dgm:t>
        <a:bodyPr/>
        <a:lstStyle/>
        <a:p>
          <a:endParaRPr lang="fr-FR"/>
        </a:p>
      </dgm:t>
    </dgm:pt>
    <dgm:pt modelId="{015D5F34-484B-43E9-AA1A-69EB1607AD73}" type="pres">
      <dgm:prSet presAssocID="{031506AB-2DF9-4FC9-85A7-BD50808E37EE}" presName="parTrans" presStyleLbl="sibTrans2D1" presStyleIdx="0" presStyleCnt="9"/>
      <dgm:spPr/>
      <dgm:t>
        <a:bodyPr/>
        <a:lstStyle/>
        <a:p>
          <a:endParaRPr lang="fr-FR"/>
        </a:p>
      </dgm:t>
    </dgm:pt>
    <dgm:pt modelId="{DE62B344-9F39-48B4-A224-493CB19B925C}" type="pres">
      <dgm:prSet presAssocID="{75D1D0A8-8023-438D-9C09-B8ACA84D8521}" presName="child" presStyleLbl="alignAccFollowNode1" presStyleIdx="0" presStyleCnt="9" custScaleX="7695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323AA7-1549-4D56-BE68-96A12C67CF5D}" type="pres">
      <dgm:prSet presAssocID="{81670AE3-C1AE-45E3-A422-B0595A5E53CB}" presName="sibTrans" presStyleLbl="sibTrans2D1" presStyleIdx="1" presStyleCnt="9"/>
      <dgm:spPr/>
      <dgm:t>
        <a:bodyPr/>
        <a:lstStyle/>
        <a:p>
          <a:endParaRPr lang="fr-FR"/>
        </a:p>
      </dgm:t>
    </dgm:pt>
    <dgm:pt modelId="{008DC2F6-3EC6-4FA2-A484-CAFEA68B41EB}" type="pres">
      <dgm:prSet presAssocID="{4BCEF1DB-D678-4481-85DB-0531E1039502}" presName="child" presStyleLbl="alignAccFollowNode1" presStyleIdx="1" presStyleCnt="9" custScaleX="6724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A9BC5B-CA00-4E1B-80BD-3A83DFCD8C97}" type="pres">
      <dgm:prSet presAssocID="{047C0026-89E0-4A05-AF8A-C1F69358FBED}" presName="hSp" presStyleCnt="0"/>
      <dgm:spPr/>
    </dgm:pt>
    <dgm:pt modelId="{FA5E2A1D-2842-4A0E-A9DA-53A0A2B5C899}" type="pres">
      <dgm:prSet presAssocID="{182393BE-9F36-4BAA-BCFB-CC98573D628E}" presName="vertFlow" presStyleCnt="0"/>
      <dgm:spPr/>
      <dgm:t>
        <a:bodyPr/>
        <a:lstStyle/>
        <a:p>
          <a:endParaRPr lang="fr-FR"/>
        </a:p>
      </dgm:t>
    </dgm:pt>
    <dgm:pt modelId="{FBE0E9CA-3C91-49E5-A1F6-3531A95A872A}" type="pres">
      <dgm:prSet presAssocID="{182393BE-9F36-4BAA-BCFB-CC98573D628E}" presName="header" presStyleLbl="node1" presStyleIdx="1" presStyleCnt="4" custScaleX="78578" custScaleY="196988"/>
      <dgm:spPr/>
      <dgm:t>
        <a:bodyPr/>
        <a:lstStyle/>
        <a:p>
          <a:endParaRPr lang="fr-FR"/>
        </a:p>
      </dgm:t>
    </dgm:pt>
    <dgm:pt modelId="{757B0FA7-DEBB-4092-A6AB-AED3C7040F14}" type="pres">
      <dgm:prSet presAssocID="{B9ECDB94-DDEB-4372-884E-BB6C00A6BE7B}" presName="parTrans" presStyleLbl="sibTrans2D1" presStyleIdx="2" presStyleCnt="9"/>
      <dgm:spPr/>
      <dgm:t>
        <a:bodyPr/>
        <a:lstStyle/>
        <a:p>
          <a:endParaRPr lang="fr-FR"/>
        </a:p>
      </dgm:t>
    </dgm:pt>
    <dgm:pt modelId="{39060172-964B-431D-84FC-23D0E48836C3}" type="pres">
      <dgm:prSet presAssocID="{97860BFB-C1C5-466B-A0A7-9E7E7E5F7CBE}" presName="child" presStyleLbl="alignAccFollowNode1" presStyleIdx="2" presStyleCnt="9" custScaleX="7636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DD8DA0-FC03-420F-A56F-A285F5EF4DD0}" type="pres">
      <dgm:prSet presAssocID="{C93136B1-A735-4734-9B6E-CC81189AF2C5}" presName="sibTrans" presStyleLbl="sibTrans2D1" presStyleIdx="3" presStyleCnt="9"/>
      <dgm:spPr/>
      <dgm:t>
        <a:bodyPr/>
        <a:lstStyle/>
        <a:p>
          <a:endParaRPr lang="fr-FR"/>
        </a:p>
      </dgm:t>
    </dgm:pt>
    <dgm:pt modelId="{B66875BD-4FA1-440B-8C67-DE2EEC727AB3}" type="pres">
      <dgm:prSet presAssocID="{850D6F2E-166F-4620-A4F9-98F15E73BC7B}" presName="child" presStyleLbl="alignAccFollowNode1" presStyleIdx="3" presStyleCnt="9" custScaleX="7651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299B01-F4A7-4898-8626-228F957477E6}" type="pres">
      <dgm:prSet presAssocID="{182393BE-9F36-4BAA-BCFB-CC98573D628E}" presName="hSp" presStyleCnt="0"/>
      <dgm:spPr/>
      <dgm:t>
        <a:bodyPr/>
        <a:lstStyle/>
        <a:p>
          <a:endParaRPr lang="fr-FR"/>
        </a:p>
      </dgm:t>
    </dgm:pt>
    <dgm:pt modelId="{B4B89D05-B571-49F5-877C-60B2F28EA0F2}" type="pres">
      <dgm:prSet presAssocID="{DC88A4B5-38EF-46D7-BA6F-B8FE97C2C2B2}" presName="vertFlow" presStyleCnt="0"/>
      <dgm:spPr/>
      <dgm:t>
        <a:bodyPr/>
        <a:lstStyle/>
        <a:p>
          <a:endParaRPr lang="fr-FR"/>
        </a:p>
      </dgm:t>
    </dgm:pt>
    <dgm:pt modelId="{BDBC1DB2-5171-4878-AF3E-2458CCDF0015}" type="pres">
      <dgm:prSet presAssocID="{DC88A4B5-38EF-46D7-BA6F-B8FE97C2C2B2}" presName="header" presStyleLbl="node1" presStyleIdx="2" presStyleCnt="4" custScaleX="69148" custScaleY="193072"/>
      <dgm:spPr/>
      <dgm:t>
        <a:bodyPr/>
        <a:lstStyle/>
        <a:p>
          <a:endParaRPr lang="fr-FR"/>
        </a:p>
      </dgm:t>
    </dgm:pt>
    <dgm:pt modelId="{E29722B5-63C7-4E07-87AA-D6C3640BBEE6}" type="pres">
      <dgm:prSet presAssocID="{C25D0A32-EF3D-42E5-9CC9-3534AA3B8131}" presName="parTrans" presStyleLbl="sibTrans2D1" presStyleIdx="4" presStyleCnt="9"/>
      <dgm:spPr/>
      <dgm:t>
        <a:bodyPr/>
        <a:lstStyle/>
        <a:p>
          <a:endParaRPr lang="fr-FR"/>
        </a:p>
      </dgm:t>
    </dgm:pt>
    <dgm:pt modelId="{C51650AC-FA23-41DC-A041-61C651925007}" type="pres">
      <dgm:prSet presAssocID="{040D0119-9496-4A9B-A399-050210CF9741}" presName="child" presStyleLbl="alignAccFollowNode1" presStyleIdx="4" presStyleCnt="9" custScaleX="7307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8CC929-CAF8-4EC8-8404-EADDB922ED6A}" type="pres">
      <dgm:prSet presAssocID="{C7CEBA64-28F3-45C4-9B3C-14C8EFFCA049}" presName="sibTrans" presStyleLbl="sibTrans2D1" presStyleIdx="5" presStyleCnt="9"/>
      <dgm:spPr/>
      <dgm:t>
        <a:bodyPr/>
        <a:lstStyle/>
        <a:p>
          <a:endParaRPr lang="fr-FR"/>
        </a:p>
      </dgm:t>
    </dgm:pt>
    <dgm:pt modelId="{2F7736F4-353C-4A71-B89F-60922552009C}" type="pres">
      <dgm:prSet presAssocID="{4DBEF0AD-6A25-4025-9CAE-72BA5CD2536C}" presName="child" presStyleLbl="alignAccFollowNode1" presStyleIdx="5" presStyleCnt="9" custScaleX="6943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C261DF-25D9-4447-85BE-D3D1598B5384}" type="pres">
      <dgm:prSet presAssocID="{7998E601-0121-4B65-B17B-4219442D6DB2}" presName="sibTrans" presStyleLbl="sibTrans2D1" presStyleIdx="6" presStyleCnt="9"/>
      <dgm:spPr/>
      <dgm:t>
        <a:bodyPr/>
        <a:lstStyle/>
        <a:p>
          <a:endParaRPr lang="fr-FR"/>
        </a:p>
      </dgm:t>
    </dgm:pt>
    <dgm:pt modelId="{DB7F2101-5D87-4B3E-8DB4-88D19A5378D0}" type="pres">
      <dgm:prSet presAssocID="{9D2BA1F7-2A21-45BA-B61E-007F9BDCCA9F}" presName="child" presStyleLbl="alignAccFollowNode1" presStyleIdx="6" presStyleCnt="9" custScaleX="6914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EA7FA8-6B23-4EE0-80D0-5B4CDF36B303}" type="pres">
      <dgm:prSet presAssocID="{DC88A4B5-38EF-46D7-BA6F-B8FE97C2C2B2}" presName="hSp" presStyleCnt="0"/>
      <dgm:spPr/>
      <dgm:t>
        <a:bodyPr/>
        <a:lstStyle/>
        <a:p>
          <a:endParaRPr lang="fr-FR"/>
        </a:p>
      </dgm:t>
    </dgm:pt>
    <dgm:pt modelId="{33FF0B78-F6B3-442A-AE51-FE7240CCE229}" type="pres">
      <dgm:prSet presAssocID="{82E7781C-6912-4A91-A54E-340EC0E2D199}" presName="vertFlow" presStyleCnt="0"/>
      <dgm:spPr/>
      <dgm:t>
        <a:bodyPr/>
        <a:lstStyle/>
        <a:p>
          <a:endParaRPr lang="fr-FR"/>
        </a:p>
      </dgm:t>
    </dgm:pt>
    <dgm:pt modelId="{4A2E03F8-BD0A-4233-8762-754804DD1306}" type="pres">
      <dgm:prSet presAssocID="{82E7781C-6912-4A91-A54E-340EC0E2D199}" presName="header" presStyleLbl="node1" presStyleIdx="3" presStyleCnt="4" custScaleX="69355" custScaleY="210339"/>
      <dgm:spPr/>
      <dgm:t>
        <a:bodyPr/>
        <a:lstStyle/>
        <a:p>
          <a:endParaRPr lang="fr-FR"/>
        </a:p>
      </dgm:t>
    </dgm:pt>
    <dgm:pt modelId="{F0AB3ED8-A61D-4FE0-B7AB-5AA4EBFEC272}" type="pres">
      <dgm:prSet presAssocID="{2264A1B7-7997-40A6-88AD-9C01EB1D1BDB}" presName="parTrans" presStyleLbl="sibTrans2D1" presStyleIdx="7" presStyleCnt="9"/>
      <dgm:spPr/>
      <dgm:t>
        <a:bodyPr/>
        <a:lstStyle/>
        <a:p>
          <a:endParaRPr lang="fr-FR"/>
        </a:p>
      </dgm:t>
    </dgm:pt>
    <dgm:pt modelId="{47D27946-9489-460E-949B-5D0668640CAC}" type="pres">
      <dgm:prSet presAssocID="{3EC7E2CB-94B3-4F85-B228-D6CCA0EDC407}" presName="child" presStyleLbl="alignAccFollowNode1" presStyleIdx="7" presStyleCnt="9" custScaleX="6956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2BC718-BB02-4852-81B3-4EB4B15CCE3D}" type="pres">
      <dgm:prSet presAssocID="{436CE5EC-A3B9-4524-B1A9-C1B0700E085A}" presName="sibTrans" presStyleLbl="sibTrans2D1" presStyleIdx="8" presStyleCnt="9"/>
      <dgm:spPr/>
      <dgm:t>
        <a:bodyPr/>
        <a:lstStyle/>
        <a:p>
          <a:endParaRPr lang="fr-FR"/>
        </a:p>
      </dgm:t>
    </dgm:pt>
    <dgm:pt modelId="{BF22C2E0-D4F9-4100-9EFE-2489FB74F1AB}" type="pres">
      <dgm:prSet presAssocID="{D37044AA-6149-494D-86D2-0E88BA3F758E}" presName="child" presStyleLbl="alignAccFollowNode1" presStyleIdx="8" presStyleCnt="9" custScaleX="73518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E5FC10B-5B4F-491A-ABC7-9AA335336D57}" srcId="{621EF94A-26D4-4D71-B098-1A7210C71718}" destId="{82E7781C-6912-4A91-A54E-340EC0E2D199}" srcOrd="3" destOrd="0" parTransId="{DA3F5142-4B9F-4B81-BE5D-80F87B8344A4}" sibTransId="{49387E47-8C9D-485F-A8E3-5B2BA3AF8D03}"/>
    <dgm:cxn modelId="{DCEDFC1E-E8EC-4F12-9AC7-4AA7E3D5E38F}" type="presOf" srcId="{4DBEF0AD-6A25-4025-9CAE-72BA5CD2536C}" destId="{2F7736F4-353C-4A71-B89F-60922552009C}" srcOrd="0" destOrd="0" presId="urn:microsoft.com/office/officeart/2005/8/layout/lProcess1"/>
    <dgm:cxn modelId="{E78927C9-00A0-4A50-93AD-D379BE15CDCD}" type="presOf" srcId="{7998E601-0121-4B65-B17B-4219442D6DB2}" destId="{6AC261DF-25D9-4447-85BE-D3D1598B5384}" srcOrd="0" destOrd="0" presId="urn:microsoft.com/office/officeart/2005/8/layout/lProcess1"/>
    <dgm:cxn modelId="{68DBCFE7-71BA-4292-BAA7-2692756E22BA}" srcId="{621EF94A-26D4-4D71-B098-1A7210C71718}" destId="{047C0026-89E0-4A05-AF8A-C1F69358FBED}" srcOrd="0" destOrd="0" parTransId="{CD866162-96BA-4CEB-9182-C96D07A400A5}" sibTransId="{9F29209B-331C-45A9-AEF1-DB75F1736575}"/>
    <dgm:cxn modelId="{CA13F7D0-BDC1-4235-9740-EA7C288C6192}" type="presOf" srcId="{C93136B1-A735-4734-9B6E-CC81189AF2C5}" destId="{11DD8DA0-FC03-420F-A56F-A285F5EF4DD0}" srcOrd="0" destOrd="0" presId="urn:microsoft.com/office/officeart/2005/8/layout/lProcess1"/>
    <dgm:cxn modelId="{53A0E5CB-3BC1-4DA1-A715-570CFED0503E}" srcId="{621EF94A-26D4-4D71-B098-1A7210C71718}" destId="{DC88A4B5-38EF-46D7-BA6F-B8FE97C2C2B2}" srcOrd="2" destOrd="0" parTransId="{0A2F486A-227E-4618-827A-7B309A69A732}" sibTransId="{75A9119A-71C9-4CF2-BF06-01A7CC9C570D}"/>
    <dgm:cxn modelId="{52E42720-D892-4B28-8402-2CCEC28E62FF}" type="presOf" srcId="{DC88A4B5-38EF-46D7-BA6F-B8FE97C2C2B2}" destId="{BDBC1DB2-5171-4878-AF3E-2458CCDF0015}" srcOrd="0" destOrd="0" presId="urn:microsoft.com/office/officeart/2005/8/layout/lProcess1"/>
    <dgm:cxn modelId="{CBFB0D51-6725-45AE-89B0-120CE9D5BC4E}" type="presOf" srcId="{621EF94A-26D4-4D71-B098-1A7210C71718}" destId="{CD3DE830-D71F-4F28-B637-BB74E73F87A6}" srcOrd="0" destOrd="0" presId="urn:microsoft.com/office/officeart/2005/8/layout/lProcess1"/>
    <dgm:cxn modelId="{7DEDBACD-1B12-43F3-8BEF-B03B47693C81}" type="presOf" srcId="{C25D0A32-EF3D-42E5-9CC9-3534AA3B8131}" destId="{E29722B5-63C7-4E07-87AA-D6C3640BBEE6}" srcOrd="0" destOrd="0" presId="urn:microsoft.com/office/officeart/2005/8/layout/lProcess1"/>
    <dgm:cxn modelId="{D3EF4CF9-DD89-41FD-BC5A-417BC5B8ADD2}" srcId="{DC88A4B5-38EF-46D7-BA6F-B8FE97C2C2B2}" destId="{4DBEF0AD-6A25-4025-9CAE-72BA5CD2536C}" srcOrd="1" destOrd="0" parTransId="{A0B6A19B-C7CD-487D-9859-02A501D8357A}" sibTransId="{7998E601-0121-4B65-B17B-4219442D6DB2}"/>
    <dgm:cxn modelId="{FDB95071-62A9-4644-9E34-5EF43396C3BD}" srcId="{182393BE-9F36-4BAA-BCFB-CC98573D628E}" destId="{97860BFB-C1C5-466B-A0A7-9E7E7E5F7CBE}" srcOrd="0" destOrd="0" parTransId="{B9ECDB94-DDEB-4372-884E-BB6C00A6BE7B}" sibTransId="{C93136B1-A735-4734-9B6E-CC81189AF2C5}"/>
    <dgm:cxn modelId="{D12B17B0-5202-4F5D-9E25-0DB0A4378D13}" type="presOf" srcId="{97860BFB-C1C5-466B-A0A7-9E7E7E5F7CBE}" destId="{39060172-964B-431D-84FC-23D0E48836C3}" srcOrd="0" destOrd="0" presId="urn:microsoft.com/office/officeart/2005/8/layout/lProcess1"/>
    <dgm:cxn modelId="{22625F31-0A12-4F16-BE90-C63201FAFE8B}" srcId="{047C0026-89E0-4A05-AF8A-C1F69358FBED}" destId="{75D1D0A8-8023-438D-9C09-B8ACA84D8521}" srcOrd="0" destOrd="0" parTransId="{031506AB-2DF9-4FC9-85A7-BD50808E37EE}" sibTransId="{81670AE3-C1AE-45E3-A422-B0595A5E53CB}"/>
    <dgm:cxn modelId="{5EA51D9C-D4E1-490E-99CE-DAB29005E224}" srcId="{82E7781C-6912-4A91-A54E-340EC0E2D199}" destId="{3EC7E2CB-94B3-4F85-B228-D6CCA0EDC407}" srcOrd="0" destOrd="0" parTransId="{2264A1B7-7997-40A6-88AD-9C01EB1D1BDB}" sibTransId="{436CE5EC-A3B9-4524-B1A9-C1B0700E085A}"/>
    <dgm:cxn modelId="{B61A8F6C-9C58-44AA-8978-1768A4DB6021}" type="presOf" srcId="{850D6F2E-166F-4620-A4F9-98F15E73BC7B}" destId="{B66875BD-4FA1-440B-8C67-DE2EEC727AB3}" srcOrd="0" destOrd="0" presId="urn:microsoft.com/office/officeart/2005/8/layout/lProcess1"/>
    <dgm:cxn modelId="{9BFAA9D8-E2FF-4F1F-B155-A9379384E82D}" type="presOf" srcId="{81670AE3-C1AE-45E3-A422-B0595A5E53CB}" destId="{CC323AA7-1549-4D56-BE68-96A12C67CF5D}" srcOrd="0" destOrd="0" presId="urn:microsoft.com/office/officeart/2005/8/layout/lProcess1"/>
    <dgm:cxn modelId="{75B8A4E2-97D4-404F-B17C-1EBE3BF05892}" type="presOf" srcId="{182393BE-9F36-4BAA-BCFB-CC98573D628E}" destId="{FBE0E9CA-3C91-49E5-A1F6-3531A95A872A}" srcOrd="0" destOrd="0" presId="urn:microsoft.com/office/officeart/2005/8/layout/lProcess1"/>
    <dgm:cxn modelId="{8E785D92-F636-459C-8F71-DAA3154AE375}" type="presOf" srcId="{3EC7E2CB-94B3-4F85-B228-D6CCA0EDC407}" destId="{47D27946-9489-460E-949B-5D0668640CAC}" srcOrd="0" destOrd="0" presId="urn:microsoft.com/office/officeart/2005/8/layout/lProcess1"/>
    <dgm:cxn modelId="{B8DE72AC-3EC7-4124-933A-0B589DACEE8C}" type="presOf" srcId="{C7CEBA64-28F3-45C4-9B3C-14C8EFFCA049}" destId="{D88CC929-CAF8-4EC8-8404-EADDB922ED6A}" srcOrd="0" destOrd="0" presId="urn:microsoft.com/office/officeart/2005/8/layout/lProcess1"/>
    <dgm:cxn modelId="{0EE81FB9-E2CA-4A89-A84E-42BC840CCA5C}" type="presOf" srcId="{D37044AA-6149-494D-86D2-0E88BA3F758E}" destId="{BF22C2E0-D4F9-4100-9EFE-2489FB74F1AB}" srcOrd="0" destOrd="0" presId="urn:microsoft.com/office/officeart/2005/8/layout/lProcess1"/>
    <dgm:cxn modelId="{F1FE5E97-F86C-46C3-9EC5-47AA9A4522ED}" type="presOf" srcId="{75D1D0A8-8023-438D-9C09-B8ACA84D8521}" destId="{DE62B344-9F39-48B4-A224-493CB19B925C}" srcOrd="0" destOrd="0" presId="urn:microsoft.com/office/officeart/2005/8/layout/lProcess1"/>
    <dgm:cxn modelId="{3600CB62-7FE8-454B-BFF7-4127B62C1414}" type="presOf" srcId="{9D2BA1F7-2A21-45BA-B61E-007F9BDCCA9F}" destId="{DB7F2101-5D87-4B3E-8DB4-88D19A5378D0}" srcOrd="0" destOrd="0" presId="urn:microsoft.com/office/officeart/2005/8/layout/lProcess1"/>
    <dgm:cxn modelId="{2FD990CF-E87D-47B5-A6E2-11CD55D71CA4}" type="presOf" srcId="{031506AB-2DF9-4FC9-85A7-BD50808E37EE}" destId="{015D5F34-484B-43E9-AA1A-69EB1607AD73}" srcOrd="0" destOrd="0" presId="urn:microsoft.com/office/officeart/2005/8/layout/lProcess1"/>
    <dgm:cxn modelId="{BFEE9DF3-C80E-4B4B-9A48-907A182441BD}" srcId="{182393BE-9F36-4BAA-BCFB-CC98573D628E}" destId="{850D6F2E-166F-4620-A4F9-98F15E73BC7B}" srcOrd="1" destOrd="0" parTransId="{5C1BBD2B-22A3-4AA0-B16A-FA09F3E3A0F8}" sibTransId="{A6524AE7-3E22-4A35-887B-3DC776F644D6}"/>
    <dgm:cxn modelId="{B67A0EA1-04F3-4692-9069-1511E56D61E8}" srcId="{82E7781C-6912-4A91-A54E-340EC0E2D199}" destId="{D37044AA-6149-494D-86D2-0E88BA3F758E}" srcOrd="1" destOrd="0" parTransId="{69D44942-6789-41C8-9657-800E5CEB19F1}" sibTransId="{E9909187-F394-47B0-B45E-F4096C30787B}"/>
    <dgm:cxn modelId="{E54FBD3F-4B0E-48C2-8DFA-991BC549B6DA}" srcId="{DC88A4B5-38EF-46D7-BA6F-B8FE97C2C2B2}" destId="{9D2BA1F7-2A21-45BA-B61E-007F9BDCCA9F}" srcOrd="2" destOrd="0" parTransId="{F60E4934-265D-4016-A2B4-E0C01D030154}" sibTransId="{FCEDC321-9D67-4B14-936A-146F57B91103}"/>
    <dgm:cxn modelId="{635C4EA2-6920-4897-81E3-DDA80CE0D508}" srcId="{DC88A4B5-38EF-46D7-BA6F-B8FE97C2C2B2}" destId="{040D0119-9496-4A9B-A399-050210CF9741}" srcOrd="0" destOrd="0" parTransId="{C25D0A32-EF3D-42E5-9CC9-3534AA3B8131}" sibTransId="{C7CEBA64-28F3-45C4-9B3C-14C8EFFCA049}"/>
    <dgm:cxn modelId="{E2252C56-CAE7-4C4F-B4B6-A2772EF6E67C}" type="presOf" srcId="{4BCEF1DB-D678-4481-85DB-0531E1039502}" destId="{008DC2F6-3EC6-4FA2-A484-CAFEA68B41EB}" srcOrd="0" destOrd="0" presId="urn:microsoft.com/office/officeart/2005/8/layout/lProcess1"/>
    <dgm:cxn modelId="{C29BCC88-691D-404A-966A-FBCDCC4FF2FD}" type="presOf" srcId="{040D0119-9496-4A9B-A399-050210CF9741}" destId="{C51650AC-FA23-41DC-A041-61C651925007}" srcOrd="0" destOrd="0" presId="urn:microsoft.com/office/officeart/2005/8/layout/lProcess1"/>
    <dgm:cxn modelId="{133DAE7C-F7B6-4951-A37C-87C05479DBBF}" type="presOf" srcId="{82E7781C-6912-4A91-A54E-340EC0E2D199}" destId="{4A2E03F8-BD0A-4233-8762-754804DD1306}" srcOrd="0" destOrd="0" presId="urn:microsoft.com/office/officeart/2005/8/layout/lProcess1"/>
    <dgm:cxn modelId="{350B7767-0CF0-44E9-A759-FE912E40977B}" srcId="{621EF94A-26D4-4D71-B098-1A7210C71718}" destId="{182393BE-9F36-4BAA-BCFB-CC98573D628E}" srcOrd="1" destOrd="0" parTransId="{8532C888-DF07-4605-ADA2-BAB404663AE3}" sibTransId="{1A58BDAC-E267-44E8-B11B-62436A702791}"/>
    <dgm:cxn modelId="{49319B7B-0B5C-47F1-9F92-B2286A3C5C63}" type="presOf" srcId="{B9ECDB94-DDEB-4372-884E-BB6C00A6BE7B}" destId="{757B0FA7-DEBB-4092-A6AB-AED3C7040F14}" srcOrd="0" destOrd="0" presId="urn:microsoft.com/office/officeart/2005/8/layout/lProcess1"/>
    <dgm:cxn modelId="{718309F3-D6C5-48FE-B13E-B038B8BD26CD}" srcId="{047C0026-89E0-4A05-AF8A-C1F69358FBED}" destId="{4BCEF1DB-D678-4481-85DB-0531E1039502}" srcOrd="1" destOrd="0" parTransId="{A97E3C77-CB5A-47F5-A8D2-3C5ED1635232}" sibTransId="{55BF1734-CB4D-47F1-90AC-78388CC2FC3D}"/>
    <dgm:cxn modelId="{985D1716-D8C0-49CB-81F4-29158960032A}" type="presOf" srcId="{047C0026-89E0-4A05-AF8A-C1F69358FBED}" destId="{7A1FF7EC-87BE-4AF6-B40F-0FDFEF692898}" srcOrd="0" destOrd="0" presId="urn:microsoft.com/office/officeart/2005/8/layout/lProcess1"/>
    <dgm:cxn modelId="{056C3E1C-04D3-4224-988E-F811C3A0AE14}" type="presOf" srcId="{2264A1B7-7997-40A6-88AD-9C01EB1D1BDB}" destId="{F0AB3ED8-A61D-4FE0-B7AB-5AA4EBFEC272}" srcOrd="0" destOrd="0" presId="urn:microsoft.com/office/officeart/2005/8/layout/lProcess1"/>
    <dgm:cxn modelId="{E6E564FE-7E52-4CF8-ADB2-FCDE8A64E9DA}" type="presOf" srcId="{436CE5EC-A3B9-4524-B1A9-C1B0700E085A}" destId="{6E2BC718-BB02-4852-81B3-4EB4B15CCE3D}" srcOrd="0" destOrd="0" presId="urn:microsoft.com/office/officeart/2005/8/layout/lProcess1"/>
    <dgm:cxn modelId="{EFC202A2-F61F-4F39-BF15-6A777A6FA6BD}" type="presParOf" srcId="{CD3DE830-D71F-4F28-B637-BB74E73F87A6}" destId="{3F318D70-187B-4497-9B51-81457B70E45E}" srcOrd="0" destOrd="0" presId="urn:microsoft.com/office/officeart/2005/8/layout/lProcess1"/>
    <dgm:cxn modelId="{ECDB4377-4BDC-4E6C-A56F-49BDE1C65124}" type="presParOf" srcId="{3F318D70-187B-4497-9B51-81457B70E45E}" destId="{7A1FF7EC-87BE-4AF6-B40F-0FDFEF692898}" srcOrd="0" destOrd="0" presId="urn:microsoft.com/office/officeart/2005/8/layout/lProcess1"/>
    <dgm:cxn modelId="{7F6A3A9C-9C74-4B26-A9A7-96E73ED9A3A6}" type="presParOf" srcId="{3F318D70-187B-4497-9B51-81457B70E45E}" destId="{015D5F34-484B-43E9-AA1A-69EB1607AD73}" srcOrd="1" destOrd="0" presId="urn:microsoft.com/office/officeart/2005/8/layout/lProcess1"/>
    <dgm:cxn modelId="{51D4DD69-4A51-4642-B88E-FDBE9A67B3C1}" type="presParOf" srcId="{3F318D70-187B-4497-9B51-81457B70E45E}" destId="{DE62B344-9F39-48B4-A224-493CB19B925C}" srcOrd="2" destOrd="0" presId="urn:microsoft.com/office/officeart/2005/8/layout/lProcess1"/>
    <dgm:cxn modelId="{F4D63187-A99C-4282-821F-ED613363850E}" type="presParOf" srcId="{3F318D70-187B-4497-9B51-81457B70E45E}" destId="{CC323AA7-1549-4D56-BE68-96A12C67CF5D}" srcOrd="3" destOrd="0" presId="urn:microsoft.com/office/officeart/2005/8/layout/lProcess1"/>
    <dgm:cxn modelId="{57E40E00-91C7-4466-B5D9-A67D564EAA86}" type="presParOf" srcId="{3F318D70-187B-4497-9B51-81457B70E45E}" destId="{008DC2F6-3EC6-4FA2-A484-CAFEA68B41EB}" srcOrd="4" destOrd="0" presId="urn:microsoft.com/office/officeart/2005/8/layout/lProcess1"/>
    <dgm:cxn modelId="{FA56A157-C333-4C28-8F1E-3AD565075EE2}" type="presParOf" srcId="{CD3DE830-D71F-4F28-B637-BB74E73F87A6}" destId="{D1A9BC5B-CA00-4E1B-80BD-3A83DFCD8C97}" srcOrd="1" destOrd="0" presId="urn:microsoft.com/office/officeart/2005/8/layout/lProcess1"/>
    <dgm:cxn modelId="{4B1F4B93-4305-4847-B2FA-224C5367E5DB}" type="presParOf" srcId="{CD3DE830-D71F-4F28-B637-BB74E73F87A6}" destId="{FA5E2A1D-2842-4A0E-A9DA-53A0A2B5C899}" srcOrd="2" destOrd="0" presId="urn:microsoft.com/office/officeart/2005/8/layout/lProcess1"/>
    <dgm:cxn modelId="{D8632F92-9A8B-45BD-9AE3-A7C79BA85BCF}" type="presParOf" srcId="{FA5E2A1D-2842-4A0E-A9DA-53A0A2B5C899}" destId="{FBE0E9CA-3C91-49E5-A1F6-3531A95A872A}" srcOrd="0" destOrd="0" presId="urn:microsoft.com/office/officeart/2005/8/layout/lProcess1"/>
    <dgm:cxn modelId="{FB39FF92-0582-4371-A93A-1A977A589D47}" type="presParOf" srcId="{FA5E2A1D-2842-4A0E-A9DA-53A0A2B5C899}" destId="{757B0FA7-DEBB-4092-A6AB-AED3C7040F14}" srcOrd="1" destOrd="0" presId="urn:microsoft.com/office/officeart/2005/8/layout/lProcess1"/>
    <dgm:cxn modelId="{56B9F12A-89AC-4683-A6B9-D340DE1D426C}" type="presParOf" srcId="{FA5E2A1D-2842-4A0E-A9DA-53A0A2B5C899}" destId="{39060172-964B-431D-84FC-23D0E48836C3}" srcOrd="2" destOrd="0" presId="urn:microsoft.com/office/officeart/2005/8/layout/lProcess1"/>
    <dgm:cxn modelId="{6ACCF326-FA65-44A3-8E3F-2E490961602D}" type="presParOf" srcId="{FA5E2A1D-2842-4A0E-A9DA-53A0A2B5C899}" destId="{11DD8DA0-FC03-420F-A56F-A285F5EF4DD0}" srcOrd="3" destOrd="0" presId="urn:microsoft.com/office/officeart/2005/8/layout/lProcess1"/>
    <dgm:cxn modelId="{6856797A-5E14-411B-9C67-6971ACB78A9A}" type="presParOf" srcId="{FA5E2A1D-2842-4A0E-A9DA-53A0A2B5C899}" destId="{B66875BD-4FA1-440B-8C67-DE2EEC727AB3}" srcOrd="4" destOrd="0" presId="urn:microsoft.com/office/officeart/2005/8/layout/lProcess1"/>
    <dgm:cxn modelId="{1360620D-7999-463E-82A4-C89A179F6C26}" type="presParOf" srcId="{CD3DE830-D71F-4F28-B637-BB74E73F87A6}" destId="{6C299B01-F4A7-4898-8626-228F957477E6}" srcOrd="3" destOrd="0" presId="urn:microsoft.com/office/officeart/2005/8/layout/lProcess1"/>
    <dgm:cxn modelId="{4420C208-B458-4CD6-A1D1-8DC699C530EA}" type="presParOf" srcId="{CD3DE830-D71F-4F28-B637-BB74E73F87A6}" destId="{B4B89D05-B571-49F5-877C-60B2F28EA0F2}" srcOrd="4" destOrd="0" presId="urn:microsoft.com/office/officeart/2005/8/layout/lProcess1"/>
    <dgm:cxn modelId="{A6A61334-C371-43AD-8562-AF3E5B0AB0DC}" type="presParOf" srcId="{B4B89D05-B571-49F5-877C-60B2F28EA0F2}" destId="{BDBC1DB2-5171-4878-AF3E-2458CCDF0015}" srcOrd="0" destOrd="0" presId="urn:microsoft.com/office/officeart/2005/8/layout/lProcess1"/>
    <dgm:cxn modelId="{E2EC308B-8BD0-44DC-A9C1-826AC1B40552}" type="presParOf" srcId="{B4B89D05-B571-49F5-877C-60B2F28EA0F2}" destId="{E29722B5-63C7-4E07-87AA-D6C3640BBEE6}" srcOrd="1" destOrd="0" presId="urn:microsoft.com/office/officeart/2005/8/layout/lProcess1"/>
    <dgm:cxn modelId="{70D37EEF-5BED-4C06-BB5E-A3A090A57153}" type="presParOf" srcId="{B4B89D05-B571-49F5-877C-60B2F28EA0F2}" destId="{C51650AC-FA23-41DC-A041-61C651925007}" srcOrd="2" destOrd="0" presId="urn:microsoft.com/office/officeart/2005/8/layout/lProcess1"/>
    <dgm:cxn modelId="{86E926FE-8DB9-4788-B6F5-990D5BFAD3E5}" type="presParOf" srcId="{B4B89D05-B571-49F5-877C-60B2F28EA0F2}" destId="{D88CC929-CAF8-4EC8-8404-EADDB922ED6A}" srcOrd="3" destOrd="0" presId="urn:microsoft.com/office/officeart/2005/8/layout/lProcess1"/>
    <dgm:cxn modelId="{296AFC0A-8A24-467B-AD6F-B670DDC4C6FF}" type="presParOf" srcId="{B4B89D05-B571-49F5-877C-60B2F28EA0F2}" destId="{2F7736F4-353C-4A71-B89F-60922552009C}" srcOrd="4" destOrd="0" presId="urn:microsoft.com/office/officeart/2005/8/layout/lProcess1"/>
    <dgm:cxn modelId="{75521A3C-8271-4454-8841-63F4E345F596}" type="presParOf" srcId="{B4B89D05-B571-49F5-877C-60B2F28EA0F2}" destId="{6AC261DF-25D9-4447-85BE-D3D1598B5384}" srcOrd="5" destOrd="0" presId="urn:microsoft.com/office/officeart/2005/8/layout/lProcess1"/>
    <dgm:cxn modelId="{08FA7C39-5ADF-4476-B898-B28A12E6762B}" type="presParOf" srcId="{B4B89D05-B571-49F5-877C-60B2F28EA0F2}" destId="{DB7F2101-5D87-4B3E-8DB4-88D19A5378D0}" srcOrd="6" destOrd="0" presId="urn:microsoft.com/office/officeart/2005/8/layout/lProcess1"/>
    <dgm:cxn modelId="{7A787BC0-580B-4EC2-85EF-B0D0B0B21BA9}" type="presParOf" srcId="{CD3DE830-D71F-4F28-B637-BB74E73F87A6}" destId="{E8EA7FA8-6B23-4EE0-80D0-5B4CDF36B303}" srcOrd="5" destOrd="0" presId="urn:microsoft.com/office/officeart/2005/8/layout/lProcess1"/>
    <dgm:cxn modelId="{2FCD533A-C866-4AB0-8FA5-3FF324759BE0}" type="presParOf" srcId="{CD3DE830-D71F-4F28-B637-BB74E73F87A6}" destId="{33FF0B78-F6B3-442A-AE51-FE7240CCE229}" srcOrd="6" destOrd="0" presId="urn:microsoft.com/office/officeart/2005/8/layout/lProcess1"/>
    <dgm:cxn modelId="{A0D6728D-BFB1-4C2D-82B6-9A12F88A5CC8}" type="presParOf" srcId="{33FF0B78-F6B3-442A-AE51-FE7240CCE229}" destId="{4A2E03F8-BD0A-4233-8762-754804DD1306}" srcOrd="0" destOrd="0" presId="urn:microsoft.com/office/officeart/2005/8/layout/lProcess1"/>
    <dgm:cxn modelId="{A4FB22A1-CDF5-41CA-A504-AA23372BCAB3}" type="presParOf" srcId="{33FF0B78-F6B3-442A-AE51-FE7240CCE229}" destId="{F0AB3ED8-A61D-4FE0-B7AB-5AA4EBFEC272}" srcOrd="1" destOrd="0" presId="urn:microsoft.com/office/officeart/2005/8/layout/lProcess1"/>
    <dgm:cxn modelId="{9A55F6B7-CEEB-4EB0-A93D-7D89CE5543F9}" type="presParOf" srcId="{33FF0B78-F6B3-442A-AE51-FE7240CCE229}" destId="{47D27946-9489-460E-949B-5D0668640CAC}" srcOrd="2" destOrd="0" presId="urn:microsoft.com/office/officeart/2005/8/layout/lProcess1"/>
    <dgm:cxn modelId="{C33E7DE1-A8C0-4B74-A962-66BAD9951090}" type="presParOf" srcId="{33FF0B78-F6B3-442A-AE51-FE7240CCE229}" destId="{6E2BC718-BB02-4852-81B3-4EB4B15CCE3D}" srcOrd="3" destOrd="0" presId="urn:microsoft.com/office/officeart/2005/8/layout/lProcess1"/>
    <dgm:cxn modelId="{3F66363C-73D9-4714-9AFE-EF7ED859ED82}" type="presParOf" srcId="{33FF0B78-F6B3-442A-AE51-FE7240CCE229}" destId="{BF22C2E0-D4F9-4100-9EFE-2489FB74F1AB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FF7EC-87BE-4AF6-B40F-0FDFEF692898}">
      <dsp:nvSpPr>
        <dsp:cNvPr id="0" name=""/>
        <dsp:cNvSpPr/>
      </dsp:nvSpPr>
      <dsp:spPr>
        <a:xfrm>
          <a:off x="4565" y="509965"/>
          <a:ext cx="2718588" cy="14537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PREPARATION DES DONNEES</a:t>
          </a:r>
          <a:endParaRPr lang="fr-FR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143" y="552543"/>
        <a:ext cx="2633432" cy="1368564"/>
      </dsp:txXfrm>
    </dsp:sp>
    <dsp:sp modelId="{015D5F34-484B-43E9-AA1A-69EB1607AD73}">
      <dsp:nvSpPr>
        <dsp:cNvPr id="0" name=""/>
        <dsp:cNvSpPr/>
      </dsp:nvSpPr>
      <dsp:spPr>
        <a:xfrm rot="5400000">
          <a:off x="1293524" y="2034020"/>
          <a:ext cx="140670" cy="140670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2B344-9F39-48B4-A224-493CB19B925C}">
      <dsp:nvSpPr>
        <dsp:cNvPr id="0" name=""/>
        <dsp:cNvSpPr/>
      </dsp:nvSpPr>
      <dsp:spPr>
        <a:xfrm>
          <a:off x="126683" y="2245026"/>
          <a:ext cx="2474352" cy="80383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Exploration des données initiales</a:t>
          </a:r>
          <a:endParaRPr lang="fr-FR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0226" y="2268569"/>
        <a:ext cx="2427266" cy="756744"/>
      </dsp:txXfrm>
    </dsp:sp>
    <dsp:sp modelId="{CC323AA7-1549-4D56-BE68-96A12C67CF5D}">
      <dsp:nvSpPr>
        <dsp:cNvPr id="0" name=""/>
        <dsp:cNvSpPr/>
      </dsp:nvSpPr>
      <dsp:spPr>
        <a:xfrm rot="5400000">
          <a:off x="1293524" y="3119192"/>
          <a:ext cx="140670" cy="140670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DC2F6-3EC6-4FA2-A484-CAFEA68B41EB}">
      <dsp:nvSpPr>
        <dsp:cNvPr id="0" name=""/>
        <dsp:cNvSpPr/>
      </dsp:nvSpPr>
      <dsp:spPr>
        <a:xfrm>
          <a:off x="282787" y="3330197"/>
          <a:ext cx="2162144" cy="80383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Construction des </a:t>
          </a:r>
          <a:r>
            <a:rPr lang="fr-FR" sz="12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dataframes</a:t>
          </a:r>
          <a:r>
            <a:rPr lang="fr-FR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finaux</a:t>
          </a:r>
          <a:endParaRPr lang="fr-FR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6330" y="3353740"/>
        <a:ext cx="2115058" cy="756744"/>
      </dsp:txXfrm>
    </dsp:sp>
    <dsp:sp modelId="{FBE0E9CA-3C91-49E5-A1F6-3531A95A872A}">
      <dsp:nvSpPr>
        <dsp:cNvPr id="0" name=""/>
        <dsp:cNvSpPr/>
      </dsp:nvSpPr>
      <dsp:spPr>
        <a:xfrm>
          <a:off x="3173299" y="509965"/>
          <a:ext cx="2526536" cy="15834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ANALYSE DESCRIPTIVE</a:t>
          </a:r>
          <a:endParaRPr lang="fr-FR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19677" y="556343"/>
        <a:ext cx="2433780" cy="1490694"/>
      </dsp:txXfrm>
    </dsp:sp>
    <dsp:sp modelId="{757B0FA7-DEBB-4092-A6AB-AED3C7040F14}">
      <dsp:nvSpPr>
        <dsp:cNvPr id="0" name=""/>
        <dsp:cNvSpPr/>
      </dsp:nvSpPr>
      <dsp:spPr>
        <a:xfrm rot="5400000">
          <a:off x="4366232" y="2163750"/>
          <a:ext cx="140670" cy="140670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60172-964B-431D-84FC-23D0E48836C3}">
      <dsp:nvSpPr>
        <dsp:cNvPr id="0" name=""/>
        <dsp:cNvSpPr/>
      </dsp:nvSpPr>
      <dsp:spPr>
        <a:xfrm>
          <a:off x="3208957" y="2374756"/>
          <a:ext cx="2455220" cy="80383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Tri à plat des variables</a:t>
          </a:r>
          <a:endParaRPr lang="fr-FR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32500" y="2398299"/>
        <a:ext cx="2408134" cy="756744"/>
      </dsp:txXfrm>
    </dsp:sp>
    <dsp:sp modelId="{11DD8DA0-FC03-420F-A56F-A285F5EF4DD0}">
      <dsp:nvSpPr>
        <dsp:cNvPr id="0" name=""/>
        <dsp:cNvSpPr/>
      </dsp:nvSpPr>
      <dsp:spPr>
        <a:xfrm rot="5400000">
          <a:off x="4366232" y="3248922"/>
          <a:ext cx="140670" cy="140670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875BD-4FA1-440B-8C67-DE2EEC727AB3}">
      <dsp:nvSpPr>
        <dsp:cNvPr id="0" name=""/>
        <dsp:cNvSpPr/>
      </dsp:nvSpPr>
      <dsp:spPr>
        <a:xfrm>
          <a:off x="3206513" y="3459928"/>
          <a:ext cx="2460108" cy="80383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Tri croisé des variables</a:t>
          </a:r>
          <a:endParaRPr lang="fr-FR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30056" y="3483471"/>
        <a:ext cx="2413022" cy="756744"/>
      </dsp:txXfrm>
    </dsp:sp>
    <dsp:sp modelId="{BDBC1DB2-5171-4878-AF3E-2458CCDF0015}">
      <dsp:nvSpPr>
        <dsp:cNvPr id="0" name=""/>
        <dsp:cNvSpPr/>
      </dsp:nvSpPr>
      <dsp:spPr>
        <a:xfrm>
          <a:off x="6213146" y="509965"/>
          <a:ext cx="2223331" cy="15519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ANALYSE EXPLICATIVE</a:t>
          </a:r>
          <a:endParaRPr lang="fr-FR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58602" y="555421"/>
        <a:ext cx="2132419" cy="1461060"/>
      </dsp:txXfrm>
    </dsp:sp>
    <dsp:sp modelId="{E29722B5-63C7-4E07-87AA-D6C3640BBEE6}">
      <dsp:nvSpPr>
        <dsp:cNvPr id="0" name=""/>
        <dsp:cNvSpPr/>
      </dsp:nvSpPr>
      <dsp:spPr>
        <a:xfrm rot="5400000">
          <a:off x="7254477" y="2132272"/>
          <a:ext cx="140670" cy="140670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650AC-FA23-41DC-A041-61C651925007}">
      <dsp:nvSpPr>
        <dsp:cNvPr id="0" name=""/>
        <dsp:cNvSpPr/>
      </dsp:nvSpPr>
      <dsp:spPr>
        <a:xfrm>
          <a:off x="6149981" y="2343278"/>
          <a:ext cx="2349661" cy="80383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ACP: caractérisation des admissibles</a:t>
          </a:r>
          <a:endParaRPr lang="fr-FR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73524" y="2366821"/>
        <a:ext cx="2302575" cy="756744"/>
      </dsp:txXfrm>
    </dsp:sp>
    <dsp:sp modelId="{D88CC929-CAF8-4EC8-8404-EADDB922ED6A}">
      <dsp:nvSpPr>
        <dsp:cNvPr id="0" name=""/>
        <dsp:cNvSpPr/>
      </dsp:nvSpPr>
      <dsp:spPr>
        <a:xfrm rot="5400000">
          <a:off x="7254477" y="3217444"/>
          <a:ext cx="140670" cy="140670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736F4-353C-4A71-B89F-60922552009C}">
      <dsp:nvSpPr>
        <dsp:cNvPr id="0" name=""/>
        <dsp:cNvSpPr/>
      </dsp:nvSpPr>
      <dsp:spPr>
        <a:xfrm>
          <a:off x="6208580" y="3428450"/>
          <a:ext cx="2232463" cy="80383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ACP: caractérisation des admis</a:t>
          </a:r>
          <a:endParaRPr lang="fr-FR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32123" y="3451993"/>
        <a:ext cx="2185377" cy="756744"/>
      </dsp:txXfrm>
    </dsp:sp>
    <dsp:sp modelId="{6AC261DF-25D9-4447-85BE-D3D1598B5384}">
      <dsp:nvSpPr>
        <dsp:cNvPr id="0" name=""/>
        <dsp:cNvSpPr/>
      </dsp:nvSpPr>
      <dsp:spPr>
        <a:xfrm rot="5400000">
          <a:off x="7254477" y="4302616"/>
          <a:ext cx="140670" cy="140670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F2101-5D87-4B3E-8DB4-88D19A5378D0}">
      <dsp:nvSpPr>
        <dsp:cNvPr id="0" name=""/>
        <dsp:cNvSpPr/>
      </dsp:nvSpPr>
      <dsp:spPr>
        <a:xfrm>
          <a:off x="6213210" y="4513621"/>
          <a:ext cx="2223203" cy="80383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ACM: caractérisation des admissibles et admis</a:t>
          </a:r>
          <a:endParaRPr lang="fr-FR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36753" y="4537164"/>
        <a:ext cx="2176117" cy="756744"/>
      </dsp:txXfrm>
    </dsp:sp>
    <dsp:sp modelId="{4A2E03F8-BD0A-4233-8762-754804DD1306}">
      <dsp:nvSpPr>
        <dsp:cNvPr id="0" name=""/>
        <dsp:cNvSpPr/>
      </dsp:nvSpPr>
      <dsp:spPr>
        <a:xfrm>
          <a:off x="9016715" y="509965"/>
          <a:ext cx="2229987" cy="169076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ANALYSE PREDICTIVE</a:t>
          </a:r>
          <a:endParaRPr lang="fr-FR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66236" y="559486"/>
        <a:ext cx="2130945" cy="1591727"/>
      </dsp:txXfrm>
    </dsp:sp>
    <dsp:sp modelId="{F0AB3ED8-A61D-4FE0-B7AB-5AA4EBFEC272}">
      <dsp:nvSpPr>
        <dsp:cNvPr id="0" name=""/>
        <dsp:cNvSpPr/>
      </dsp:nvSpPr>
      <dsp:spPr>
        <a:xfrm rot="5400000">
          <a:off x="10061374" y="2271070"/>
          <a:ext cx="140670" cy="140670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27946-9489-460E-949B-5D0668640CAC}">
      <dsp:nvSpPr>
        <dsp:cNvPr id="0" name=""/>
        <dsp:cNvSpPr/>
      </dsp:nvSpPr>
      <dsp:spPr>
        <a:xfrm>
          <a:off x="9013323" y="2482075"/>
          <a:ext cx="2236771" cy="80383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Régression logistique de la variable admis</a:t>
          </a:r>
          <a:endParaRPr lang="fr-FR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36866" y="2505618"/>
        <a:ext cx="2189685" cy="756744"/>
      </dsp:txXfrm>
    </dsp:sp>
    <dsp:sp modelId="{6E2BC718-BB02-4852-81B3-4EB4B15CCE3D}">
      <dsp:nvSpPr>
        <dsp:cNvPr id="0" name=""/>
        <dsp:cNvSpPr/>
      </dsp:nvSpPr>
      <dsp:spPr>
        <a:xfrm rot="5400000">
          <a:off x="10061374" y="3356241"/>
          <a:ext cx="140670" cy="140670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2C2E0-D4F9-4100-9EFE-2489FB74F1AB}">
      <dsp:nvSpPr>
        <dsp:cNvPr id="0" name=""/>
        <dsp:cNvSpPr/>
      </dsp:nvSpPr>
      <dsp:spPr>
        <a:xfrm>
          <a:off x="8949788" y="3567247"/>
          <a:ext cx="2363841" cy="80383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Régression logistique sur la variable filière choisi</a:t>
          </a:r>
          <a:endParaRPr lang="fr-FR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73331" y="3590790"/>
        <a:ext cx="2316755" cy="756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1A080-4A81-498B-A16C-1EB7CE82134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0C01B-9310-4288-85DD-5CE3740746A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7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I" dirty="0" smtClean="0"/>
              <a:t>Outres l’introduction</a:t>
            </a:r>
            <a:r>
              <a:rPr lang="fr-CI" baseline="0" dirty="0" smtClean="0"/>
              <a:t> et la conclusion, notre présentation se fera en 3 parties:</a:t>
            </a:r>
          </a:p>
          <a:p>
            <a:pPr marL="171450" indent="-171450">
              <a:buFontTx/>
              <a:buChar char="-"/>
            </a:pPr>
            <a:r>
              <a:rPr lang="fr-CI" baseline="0" dirty="0" smtClean="0"/>
              <a:t>La 1ere partie  « zone d’étude » ( contexte de réalisation du projet + thématiques abordées)</a:t>
            </a:r>
          </a:p>
          <a:p>
            <a:pPr marL="171450" indent="-171450">
              <a:buFontTx/>
              <a:buChar char="-"/>
            </a:pPr>
            <a:r>
              <a:rPr lang="fr-CI" dirty="0" smtClean="0"/>
              <a:t>La 2eme « matériels et méthodes »</a:t>
            </a:r>
          </a:p>
          <a:p>
            <a:pPr marL="171450" indent="-171450">
              <a:buFontTx/>
              <a:buChar char="-"/>
            </a:pPr>
            <a:r>
              <a:rPr lang="fr-CI" dirty="0" smtClean="0"/>
              <a:t>Enfin la dernière « résultats et discussions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C6F48-6234-4D98-B11C-A3F5A3DC1B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16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0787-BF47-468E-BEB8-6347C1F261E3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BF84-E42F-456E-ACAA-284068341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38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0787-BF47-468E-BEB8-6347C1F261E3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BF84-E42F-456E-ACAA-284068341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40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0787-BF47-468E-BEB8-6347C1F261E3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BF84-E42F-456E-ACAA-284068341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93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0787-BF47-468E-BEB8-6347C1F261E3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BF84-E42F-456E-ACAA-284068341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66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0787-BF47-468E-BEB8-6347C1F261E3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BF84-E42F-456E-ACAA-284068341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06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0787-BF47-468E-BEB8-6347C1F261E3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BF84-E42F-456E-ACAA-284068341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99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0787-BF47-468E-BEB8-6347C1F261E3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BF84-E42F-456E-ACAA-284068341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74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0787-BF47-468E-BEB8-6347C1F261E3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BF84-E42F-456E-ACAA-284068341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08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0787-BF47-468E-BEB8-6347C1F261E3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BF84-E42F-456E-ACAA-284068341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0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0787-BF47-468E-BEB8-6347C1F261E3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BF84-E42F-456E-ACAA-284068341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95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0787-BF47-468E-BEB8-6347C1F261E3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BF84-E42F-456E-ACAA-284068341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26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0787-BF47-468E-BEB8-6347C1F261E3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BF84-E42F-456E-ACAA-284068341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1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 useBgFill="1">
        <p:nvSpPr>
          <p:cNvPr id="4" name="Rectangle avec coins arrondis en diagonale 3"/>
          <p:cNvSpPr/>
          <p:nvPr/>
        </p:nvSpPr>
        <p:spPr>
          <a:xfrm>
            <a:off x="262393" y="159026"/>
            <a:ext cx="11744077" cy="6583680"/>
          </a:xfrm>
          <a:prstGeom prst="round2Diag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CADF4AAB-9E10-4CB5-B130-E0392807415A}"/>
              </a:ext>
            </a:extLst>
          </p:cNvPr>
          <p:cNvGrpSpPr/>
          <p:nvPr/>
        </p:nvGrpSpPr>
        <p:grpSpPr>
          <a:xfrm>
            <a:off x="683811" y="648614"/>
            <a:ext cx="2544419" cy="750815"/>
            <a:chOff x="549798" y="767884"/>
            <a:chExt cx="3201186" cy="716900"/>
          </a:xfrm>
        </p:grpSpPr>
        <p:pic>
          <p:nvPicPr>
            <p:cNvPr id="6" name="Image 5" descr="Une image contenant signe, alimentation&#10;&#10;Description générée automatiquement">
              <a:extLst>
                <a:ext uri="{FF2B5EF4-FFF2-40B4-BE49-F238E27FC236}">
                  <a16:creationId xmlns:a16="http://schemas.microsoft.com/office/drawing/2014/main" id="{4893ABB2-42F4-4A08-88DD-85AE08FF6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98" y="779584"/>
              <a:ext cx="1037312" cy="705200"/>
            </a:xfrm>
            <a:prstGeom prst="rect">
              <a:avLst/>
            </a:prstGeom>
          </p:spPr>
        </p:pic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B2102BD-96C3-4A95-B854-6037AA023313}"/>
                </a:ext>
              </a:extLst>
            </p:cNvPr>
            <p:cNvGrpSpPr/>
            <p:nvPr/>
          </p:nvGrpSpPr>
          <p:grpSpPr>
            <a:xfrm>
              <a:off x="1587109" y="767884"/>
              <a:ext cx="2163875" cy="658287"/>
              <a:chOff x="1587109" y="767884"/>
              <a:chExt cx="2163875" cy="658287"/>
            </a:xfrm>
          </p:grpSpPr>
          <p:pic>
            <p:nvPicPr>
              <p:cNvPr id="8" name="Image 7">
                <a:extLst>
                  <a:ext uri="{FF2B5EF4-FFF2-40B4-BE49-F238E27FC236}">
                    <a16:creationId xmlns:a16="http://schemas.microsoft.com/office/drawing/2014/main" id="{B2A10A22-3CB9-4644-BE19-7AB4F8EBA7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7109" y="779584"/>
                <a:ext cx="978911" cy="646587"/>
              </a:xfrm>
              <a:prstGeom prst="rect">
                <a:avLst/>
              </a:prstGeom>
            </p:spPr>
          </p:pic>
          <p:pic>
            <p:nvPicPr>
              <p:cNvPr id="9" name="Image 8" descr="Une image contenant poisson, animal, requin&#10;&#10;Description générée automatiquement">
                <a:extLst>
                  <a:ext uri="{FF2B5EF4-FFF2-40B4-BE49-F238E27FC236}">
                    <a16:creationId xmlns:a16="http://schemas.microsoft.com/office/drawing/2014/main" id="{4F57D87F-00D4-437B-BE23-A60C382BB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6020" y="767884"/>
                <a:ext cx="1184964" cy="589262"/>
              </a:xfrm>
              <a:prstGeom prst="rect">
                <a:avLst/>
              </a:prstGeom>
            </p:spPr>
          </p:pic>
        </p:grpSp>
      </p:grp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611" y="578117"/>
            <a:ext cx="1251462" cy="90434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127380" y="2463282"/>
            <a:ext cx="8350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ANALYSE ET MODÉLISATION DES DONNÉES DES CANDIDATS AUX CONCOURS D’ENTRÉE À L’INP-HB DE YAMOUSSOUKRO</a:t>
            </a:r>
            <a:endParaRPr lang="fr-FR" sz="2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Projet </a:t>
            </a:r>
            <a:r>
              <a:rPr lang="fr-FR" b="1" dirty="0" err="1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tutoré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 2020 - 2021</a:t>
            </a:r>
            <a:endParaRPr lang="fr-FR" b="1" dirty="0"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63893" y="5019869"/>
            <a:ext cx="35269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Présenté par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 smtClean="0">
                <a:latin typeface="Bookman Old Style" panose="02050604050505020204" pitchFamily="18" charset="0"/>
              </a:rPr>
              <a:t>Yasmine Stéphanie KOUADIO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 smtClean="0">
                <a:latin typeface="Bookman Old Style" panose="02050604050505020204" pitchFamily="18" charset="0"/>
              </a:rPr>
              <a:t>Richmond KONGO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 smtClean="0">
                <a:latin typeface="Bookman Old Style" panose="02050604050505020204" pitchFamily="18" charset="0"/>
              </a:rPr>
              <a:t>Roland N’DRI</a:t>
            </a:r>
            <a:endParaRPr lang="fr-FR" sz="1600" dirty="0">
              <a:latin typeface="Bookman Old Style" panose="02050604050505020204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229600" y="4870580"/>
            <a:ext cx="3023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Encadrant</a:t>
            </a:r>
          </a:p>
          <a:p>
            <a:r>
              <a:rPr lang="fr-FR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Mory Ouattara</a:t>
            </a:r>
          </a:p>
          <a:p>
            <a:r>
              <a:rPr lang="fr-FR" dirty="0" smtClean="0">
                <a:latin typeface="Bookman Old Style" panose="02050604050505020204" pitchFamily="18" charset="0"/>
              </a:rPr>
              <a:t>Enseignant à l’Université </a:t>
            </a:r>
            <a:r>
              <a:rPr lang="fr-FR" dirty="0" err="1" smtClean="0">
                <a:latin typeface="Bookman Old Style" panose="02050604050505020204" pitchFamily="18" charset="0"/>
              </a:rPr>
              <a:t>Nangui</a:t>
            </a:r>
            <a:r>
              <a:rPr lang="fr-FR" dirty="0" smtClean="0">
                <a:latin typeface="Bookman Old Style" panose="02050604050505020204" pitchFamily="18" charset="0"/>
              </a:rPr>
              <a:t> </a:t>
            </a:r>
            <a:r>
              <a:rPr lang="fr-FR" dirty="0" err="1" smtClean="0">
                <a:latin typeface="Bookman Old Style" panose="02050604050505020204" pitchFamily="18" charset="0"/>
              </a:rPr>
              <a:t>Abrogoua</a:t>
            </a:r>
            <a:r>
              <a:rPr lang="fr-FR" dirty="0" smtClean="0">
                <a:latin typeface="Bookman Old Style" panose="02050604050505020204" pitchFamily="18" charset="0"/>
              </a:rPr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0888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396048" y="94996"/>
            <a:ext cx="2786952" cy="676294"/>
          </a:xfrm>
          <a:prstGeom prst="chevron">
            <a:avLst/>
          </a:prstGeom>
          <a:solidFill>
            <a:srgbClr val="44546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I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PREPARATION DES DONNEES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evron 2"/>
          <p:cNvSpPr/>
          <p:nvPr/>
        </p:nvSpPr>
        <p:spPr>
          <a:xfrm>
            <a:off x="2945979" y="94996"/>
            <a:ext cx="3004876" cy="676294"/>
          </a:xfrm>
          <a:prstGeom prst="chevron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ANALYSE DESCRIPTIVE</a:t>
            </a:r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evron 3"/>
          <p:cNvSpPr/>
          <p:nvPr/>
        </p:nvSpPr>
        <p:spPr>
          <a:xfrm>
            <a:off x="5743114" y="94996"/>
            <a:ext cx="3008999" cy="676294"/>
          </a:xfrm>
          <a:prstGeom prst="chevron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I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ANALYSE EXPLICATIVE</a:t>
            </a:r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8522601" y="94996"/>
            <a:ext cx="2911518" cy="676294"/>
          </a:xfrm>
          <a:prstGeom prst="chevron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I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ANALYSE PREDICTIVE</a:t>
            </a:r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-14514" y="794938"/>
            <a:ext cx="12192000" cy="1549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03589" y="902768"/>
            <a:ext cx="0" cy="40295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47947" y="1002876"/>
            <a:ext cx="699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DES BASES FINALES</a:t>
            </a:r>
            <a:endParaRPr lang="fr-FR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5698"/>
              </p:ext>
            </p:extLst>
          </p:nvPr>
        </p:nvGraphicFramePr>
        <p:xfrm>
          <a:off x="203589" y="1642943"/>
          <a:ext cx="1164467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38">
                <a:tc>
                  <a:txBody>
                    <a:bodyPr/>
                    <a:lstStyle/>
                    <a:p>
                      <a:r>
                        <a:rPr lang="fr-CI" dirty="0" smtClean="0"/>
                        <a:t>FEUILLES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I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973">
                <a:tc>
                  <a:txBody>
                    <a:bodyPr/>
                    <a:lstStyle/>
                    <a:p>
                      <a:r>
                        <a:rPr lang="fr-CI" dirty="0" smtClean="0">
                          <a:latin typeface="Bookman Old Style" panose="02050604050505020204" pitchFamily="18" charset="0"/>
                        </a:rPr>
                        <a:t>Candidats</a:t>
                      </a:r>
                      <a:r>
                        <a:rPr lang="fr-CI" baseline="0" dirty="0" smtClean="0">
                          <a:latin typeface="Bookman Old Style" panose="02050604050505020204" pitchFamily="18" charset="0"/>
                        </a:rPr>
                        <a:t> </a:t>
                      </a:r>
                      <a:endParaRPr lang="fr-FR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dirty="0" smtClean="0">
                          <a:latin typeface="Bookman Old Style" panose="02050604050505020204" pitchFamily="18" charset="0"/>
                        </a:rPr>
                        <a:t>Contient</a:t>
                      </a:r>
                      <a:r>
                        <a:rPr lang="fr-FR" baseline="0" dirty="0" smtClean="0">
                          <a:latin typeface="Bookman Old Style" panose="02050604050505020204" pitchFamily="18" charset="0"/>
                        </a:rPr>
                        <a:t> les données sur l’identité du  candidats(date de naissance, genre…), leur admissibilité(0 ou 1), leur admission(0 ou 1), leur école, cycle et filière d’accueil.</a:t>
                      </a:r>
                      <a:endParaRPr lang="fr-FR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80">
                <a:tc>
                  <a:txBody>
                    <a:bodyPr/>
                    <a:lstStyle/>
                    <a:p>
                      <a:r>
                        <a:rPr lang="fr-CI" dirty="0" smtClean="0">
                          <a:latin typeface="Bookman Old Style" panose="02050604050505020204" pitchFamily="18" charset="0"/>
                        </a:rPr>
                        <a:t>Notes</a:t>
                      </a:r>
                      <a:r>
                        <a:rPr lang="fr-CI" baseline="0" dirty="0" smtClean="0">
                          <a:latin typeface="Bookman Old Style" panose="02050604050505020204" pitchFamily="18" charset="0"/>
                        </a:rPr>
                        <a:t> </a:t>
                      </a:r>
                      <a:endParaRPr lang="fr-FR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dirty="0" smtClean="0">
                          <a:latin typeface="Bookman Old Style" panose="02050604050505020204" pitchFamily="18" charset="0"/>
                        </a:rPr>
                        <a:t>Contient les pré-BAC</a:t>
                      </a:r>
                      <a:r>
                        <a:rPr lang="fr-FR" baseline="0" dirty="0" smtClean="0">
                          <a:latin typeface="Bookman Old Style" panose="02050604050505020204" pitchFamily="18" charset="0"/>
                        </a:rPr>
                        <a:t> et BAC du candidats avec chaque matière de chaque classe qui devient une variable.</a:t>
                      </a:r>
                      <a:endParaRPr lang="fr-FR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8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Bookman Old Style" panose="02050604050505020204" pitchFamily="18" charset="0"/>
                        </a:rPr>
                        <a:t>Choix </a:t>
                      </a:r>
                      <a:endParaRPr lang="fr-FR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dirty="0" smtClean="0">
                          <a:latin typeface="Bookman Old Style" panose="02050604050505020204" pitchFamily="18" charset="0"/>
                        </a:rPr>
                        <a:t>Données</a:t>
                      </a:r>
                      <a:r>
                        <a:rPr lang="fr-FR" baseline="0" dirty="0" smtClean="0">
                          <a:latin typeface="Bookman Old Style" panose="02050604050505020204" pitchFamily="18" charset="0"/>
                        </a:rPr>
                        <a:t> concernant les différents choix du candidats avec chaque ordre de choix qui devient une variable.</a:t>
                      </a:r>
                      <a:endParaRPr lang="fr-FR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80"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latin typeface="Bookman Old Style" panose="02050604050505020204" pitchFamily="18" charset="0"/>
                        </a:rPr>
                        <a:t>Test</a:t>
                      </a:r>
                      <a:endParaRPr lang="fr-FR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Bookman Old Style" panose="02050604050505020204" pitchFamily="18" charset="0"/>
                        </a:rPr>
                        <a:t>Données</a:t>
                      </a:r>
                      <a:r>
                        <a:rPr lang="fr-FR" baseline="0" dirty="0" smtClean="0">
                          <a:latin typeface="Bookman Old Style" panose="02050604050505020204" pitchFamily="18" charset="0"/>
                        </a:rPr>
                        <a:t> sur les notes aux tests écrits des candidats admissibles avec chaque matière qui devient une variable.</a:t>
                      </a:r>
                      <a:endParaRPr lang="fr-FR" dirty="0" smtClean="0">
                        <a:latin typeface="Bookman Old Style" panose="02050604050505020204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fr-FR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50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949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3147486" y="106820"/>
            <a:ext cx="2786952" cy="676294"/>
          </a:xfrm>
          <a:prstGeom prst="chevron">
            <a:avLst/>
          </a:prstGeom>
          <a:solidFill>
            <a:srgbClr val="44546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I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ANALYSE DESCRIPTIVE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evron 2"/>
          <p:cNvSpPr/>
          <p:nvPr/>
        </p:nvSpPr>
        <p:spPr>
          <a:xfrm>
            <a:off x="350967" y="118644"/>
            <a:ext cx="3004876" cy="676294"/>
          </a:xfrm>
          <a:prstGeom prst="chevron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PREPARATION DES DONNEES</a:t>
            </a:r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evron 3"/>
          <p:cNvSpPr/>
          <p:nvPr/>
        </p:nvSpPr>
        <p:spPr>
          <a:xfrm>
            <a:off x="5743114" y="94996"/>
            <a:ext cx="3008999" cy="676294"/>
          </a:xfrm>
          <a:prstGeom prst="chevron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I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ANALYSE EXPLICATIVE</a:t>
            </a:r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8522601" y="94996"/>
            <a:ext cx="2911518" cy="676294"/>
          </a:xfrm>
          <a:prstGeom prst="chevron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I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ANALYSE PREDICTIVE</a:t>
            </a:r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-14514" y="794938"/>
            <a:ext cx="12192000" cy="1549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03589" y="902768"/>
            <a:ext cx="0" cy="40295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394562" y="2452735"/>
            <a:ext cx="937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4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DU DASHBOARD SHINY</a:t>
            </a:r>
            <a:endParaRPr lang="fr-FR" sz="4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82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5946422" y="79497"/>
            <a:ext cx="2786952" cy="676294"/>
          </a:xfrm>
          <a:prstGeom prst="chevron">
            <a:avLst/>
          </a:prstGeom>
          <a:solidFill>
            <a:srgbClr val="44546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I" sz="1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CI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</a:t>
            </a:r>
            <a:r>
              <a:rPr lang="fr-CI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EXPLICATIVE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evron 2"/>
          <p:cNvSpPr/>
          <p:nvPr/>
        </p:nvSpPr>
        <p:spPr>
          <a:xfrm>
            <a:off x="350967" y="118644"/>
            <a:ext cx="3004876" cy="676294"/>
          </a:xfrm>
          <a:prstGeom prst="chevron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PREPARATION DES DONNEES</a:t>
            </a:r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evron 3"/>
          <p:cNvSpPr/>
          <p:nvPr/>
        </p:nvSpPr>
        <p:spPr>
          <a:xfrm>
            <a:off x="3148195" y="103145"/>
            <a:ext cx="3008999" cy="676294"/>
          </a:xfrm>
          <a:prstGeom prst="chevron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8522601" y="94996"/>
            <a:ext cx="2911518" cy="676294"/>
          </a:xfrm>
          <a:prstGeom prst="chevron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I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ANALYSE PREDICTIVE</a:t>
            </a:r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-14514" y="794938"/>
            <a:ext cx="12192000" cy="1549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03589" y="902768"/>
            <a:ext cx="0" cy="40295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-1175658" y="886974"/>
            <a:ext cx="594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 DE L’ACM</a:t>
            </a:r>
            <a:endParaRPr lang="fr-FR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84258" y="195181"/>
            <a:ext cx="27972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I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RESULTATS ANALYSE DESCRIPTIVE</a:t>
            </a:r>
          </a:p>
        </p:txBody>
      </p:sp>
    </p:spTree>
    <p:extLst>
      <p:ext uri="{BB962C8B-B14F-4D97-AF65-F5344CB8AC3E}">
        <p14:creationId xmlns:p14="http://schemas.microsoft.com/office/powerpoint/2010/main" val="1276415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5946422" y="79497"/>
            <a:ext cx="2786952" cy="676294"/>
          </a:xfrm>
          <a:prstGeom prst="chevron">
            <a:avLst/>
          </a:prstGeom>
          <a:solidFill>
            <a:srgbClr val="44546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I" sz="1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CI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</a:t>
            </a:r>
            <a:r>
              <a:rPr lang="fr-CI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EXPLICATIVE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evron 2"/>
          <p:cNvSpPr/>
          <p:nvPr/>
        </p:nvSpPr>
        <p:spPr>
          <a:xfrm>
            <a:off x="350967" y="118644"/>
            <a:ext cx="3004876" cy="676294"/>
          </a:xfrm>
          <a:prstGeom prst="chevron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PREPARATION DES DONNEES</a:t>
            </a:r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evron 3"/>
          <p:cNvSpPr/>
          <p:nvPr/>
        </p:nvSpPr>
        <p:spPr>
          <a:xfrm>
            <a:off x="3148195" y="103145"/>
            <a:ext cx="3008999" cy="676294"/>
          </a:xfrm>
          <a:prstGeom prst="chevron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8522601" y="94996"/>
            <a:ext cx="2911518" cy="676294"/>
          </a:xfrm>
          <a:prstGeom prst="chevron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I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ANALYSE PREDICTIVE</a:t>
            </a:r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-14514" y="794938"/>
            <a:ext cx="12192000" cy="1549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03589" y="902768"/>
            <a:ext cx="0" cy="40295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-1175658" y="886974"/>
            <a:ext cx="594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 DE L’ACP</a:t>
            </a:r>
            <a:endParaRPr lang="fr-FR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84258" y="195181"/>
            <a:ext cx="27972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I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RESULTATS ANALYSE DESCRIPTIVE</a:t>
            </a:r>
          </a:p>
        </p:txBody>
      </p:sp>
    </p:spTree>
    <p:extLst>
      <p:ext uri="{BB962C8B-B14F-4D97-AF65-F5344CB8AC3E}">
        <p14:creationId xmlns:p14="http://schemas.microsoft.com/office/powerpoint/2010/main" val="4198875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5946422" y="79497"/>
            <a:ext cx="2786952" cy="676294"/>
          </a:xfrm>
          <a:prstGeom prst="chevron">
            <a:avLst/>
          </a:prstGeom>
          <a:solidFill>
            <a:srgbClr val="44546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I" sz="1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CI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</a:t>
            </a:r>
            <a:r>
              <a:rPr lang="fr-CI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EXPLICATIVE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evron 2"/>
          <p:cNvSpPr/>
          <p:nvPr/>
        </p:nvSpPr>
        <p:spPr>
          <a:xfrm>
            <a:off x="350967" y="118644"/>
            <a:ext cx="3004876" cy="676294"/>
          </a:xfrm>
          <a:prstGeom prst="chevron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PREPARATION DES DONNEES</a:t>
            </a:r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evron 3"/>
          <p:cNvSpPr/>
          <p:nvPr/>
        </p:nvSpPr>
        <p:spPr>
          <a:xfrm>
            <a:off x="3148195" y="103145"/>
            <a:ext cx="3008999" cy="676294"/>
          </a:xfrm>
          <a:prstGeom prst="chevron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8522601" y="94996"/>
            <a:ext cx="2911518" cy="676294"/>
          </a:xfrm>
          <a:prstGeom prst="chevron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I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ANALYSE PREDICTIVE</a:t>
            </a:r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-14514" y="794938"/>
            <a:ext cx="12192000" cy="1549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03589" y="902768"/>
            <a:ext cx="0" cy="40295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-772004" y="924087"/>
            <a:ext cx="860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DE L’ANALYSE EXPLICATIVE</a:t>
            </a:r>
            <a:endParaRPr lang="fr-FR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84258" y="195181"/>
            <a:ext cx="27972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I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RESULTATS ANALYSE DESCRIPTIVE</a:t>
            </a:r>
          </a:p>
        </p:txBody>
      </p:sp>
    </p:spTree>
    <p:extLst>
      <p:ext uri="{BB962C8B-B14F-4D97-AF65-F5344CB8AC3E}">
        <p14:creationId xmlns:p14="http://schemas.microsoft.com/office/powerpoint/2010/main" val="3090287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5946422" y="79497"/>
            <a:ext cx="2786952" cy="676294"/>
          </a:xfrm>
          <a:prstGeom prst="chevron">
            <a:avLst/>
          </a:prstGeom>
          <a:solidFill>
            <a:srgbClr val="44546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I" sz="1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CI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</a:t>
            </a:r>
            <a:r>
              <a:rPr lang="fr-CI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EXPLICATIVE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evron 2"/>
          <p:cNvSpPr/>
          <p:nvPr/>
        </p:nvSpPr>
        <p:spPr>
          <a:xfrm>
            <a:off x="350967" y="118644"/>
            <a:ext cx="3004876" cy="676294"/>
          </a:xfrm>
          <a:prstGeom prst="chevron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PREPARATION DES DONNEES</a:t>
            </a:r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evron 3"/>
          <p:cNvSpPr/>
          <p:nvPr/>
        </p:nvSpPr>
        <p:spPr>
          <a:xfrm>
            <a:off x="3148195" y="103145"/>
            <a:ext cx="3008999" cy="676294"/>
          </a:xfrm>
          <a:prstGeom prst="chevron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8522601" y="94996"/>
            <a:ext cx="2911518" cy="676294"/>
          </a:xfrm>
          <a:prstGeom prst="chevron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I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ANALYSE PREDICTIVE</a:t>
            </a:r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-14514" y="794938"/>
            <a:ext cx="12192000" cy="1549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03589" y="902768"/>
            <a:ext cx="0" cy="40295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-772004" y="924087"/>
            <a:ext cx="860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DE L’ANALYSE EXPLICATIVE</a:t>
            </a:r>
            <a:endParaRPr lang="fr-FR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84258" y="195181"/>
            <a:ext cx="27972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I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RESULTATS ANALYSE DESCRIPTIVE</a:t>
            </a:r>
          </a:p>
        </p:txBody>
      </p:sp>
    </p:spTree>
    <p:extLst>
      <p:ext uri="{BB962C8B-B14F-4D97-AF65-F5344CB8AC3E}">
        <p14:creationId xmlns:p14="http://schemas.microsoft.com/office/powerpoint/2010/main" val="4157110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2734" y="3244334"/>
            <a:ext cx="5126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I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ZONE D’ETUDE ET THEMATIQUES ABORDEES</a:t>
            </a:r>
            <a:endParaRPr lang="fr-FR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72816" y="2164702"/>
            <a:ext cx="9461241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5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62732" y="1397155"/>
            <a:ext cx="11866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CI" sz="3200" b="1" dirty="0"/>
              <a:t> </a:t>
            </a:r>
            <a:r>
              <a:rPr lang="fr-CI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fr-CI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CI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fr-CI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CAHIER DES CHARGES</a:t>
            </a:r>
            <a:endParaRPr lang="fr-CI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CI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fr-CI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I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 ET OUTILS</a:t>
            </a:r>
            <a:endParaRPr lang="fr-CI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fr-CI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fr-CI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I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DES RESULTATS</a:t>
            </a:r>
            <a:endParaRPr lang="fr-CI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fr-CI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fr-CI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363133" y="402956"/>
            <a:ext cx="4448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fr-FR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 flipV="1">
            <a:off x="0" y="1110841"/>
            <a:ext cx="12192000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1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205273" y="587829"/>
            <a:ext cx="11616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163078" y="130629"/>
            <a:ext cx="5141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2"/>
                </a:solidFill>
                <a:latin typeface="Bookman Old Style" panose="02050604050505020204" pitchFamily="18" charset="0"/>
              </a:rPr>
              <a:t>INTRODUCTION</a:t>
            </a:r>
            <a:endParaRPr lang="fr-FR" sz="2800" dirty="0">
              <a:solidFill>
                <a:schemeClr val="accent2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634482" y="765110"/>
            <a:ext cx="0" cy="587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65110" y="886408"/>
            <a:ext cx="239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</a:t>
            </a:r>
            <a:endParaRPr lang="fr-FR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13184" y="1461985"/>
            <a:ext cx="11485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Chaque année l’INPHB organise des concours de recrutements de ses futurs étudiants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Concours niveau BAC : recrutement des nouveaux bacheliers (BAC de l’année)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 smtClean="0"/>
              <a:t>Diplôme de technicien supérieur (DTS)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 smtClean="0"/>
              <a:t>Classes préparatoires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634482" y="3204059"/>
            <a:ext cx="0" cy="587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65110" y="3325357"/>
            <a:ext cx="239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</a:t>
            </a:r>
            <a:endParaRPr lang="fr-FR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13184" y="4168114"/>
            <a:ext cx="114859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Comment valoriser les données ici des concours passés?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Fournir aux décideurs des informations utiles</a:t>
            </a:r>
          </a:p>
          <a:p>
            <a:r>
              <a:rPr lang="fr-FR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Comment caractériser les admis au concours 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Comment prédire l’admissibilité d’un candidat au concours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494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2734" y="3244334"/>
            <a:ext cx="5126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I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ZONE D’ETUDE ET THEMATIQUES ABORDEES</a:t>
            </a:r>
            <a:endParaRPr lang="fr-FR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72816" y="2164702"/>
            <a:ext cx="9461241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CAHIER DES CHARGES</a:t>
            </a:r>
            <a:endParaRPr lang="fr-F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3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205273" y="587829"/>
            <a:ext cx="11616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163078" y="44622"/>
            <a:ext cx="5141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2"/>
                </a:solidFill>
                <a:latin typeface="Bookman Old Style" panose="02050604050505020204" pitchFamily="18" charset="0"/>
              </a:rPr>
              <a:t>CAHIER DES CHARGES</a:t>
            </a:r>
            <a:endParaRPr lang="fr-FR" sz="2800" dirty="0">
              <a:solidFill>
                <a:schemeClr val="accent2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786882" y="2099205"/>
            <a:ext cx="0" cy="587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17509" y="2225369"/>
            <a:ext cx="425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Objectifs spécifiques</a:t>
            </a:r>
            <a:endParaRPr lang="fr-FR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786882" y="692688"/>
            <a:ext cx="0" cy="587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917509" y="813986"/>
            <a:ext cx="425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 générale</a:t>
            </a:r>
            <a:endParaRPr lang="fr-FR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04947" y="1368608"/>
            <a:ext cx="11485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Offrir aux décideurs des outils de visualisation des différents indicateurs de performance et mettre en place des outils</a:t>
            </a:r>
          </a:p>
          <a:p>
            <a:r>
              <a:rPr lang="fr-FR" dirty="0" smtClean="0"/>
              <a:t>en science des données capables d’aider les organisateurs et d’aider l’orientation des candidats.</a:t>
            </a:r>
            <a:endParaRPr lang="fr-FR" dirty="0"/>
          </a:p>
        </p:txBody>
      </p:sp>
      <p:sp>
        <p:nvSpPr>
          <p:cNvPr id="15" name="Google Shape;761;p65"/>
          <p:cNvSpPr/>
          <p:nvPr/>
        </p:nvSpPr>
        <p:spPr>
          <a:xfrm>
            <a:off x="557483" y="2984291"/>
            <a:ext cx="395536" cy="374804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I" sz="24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</a:t>
            </a:r>
            <a:endParaRPr sz="24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761;p65"/>
          <p:cNvSpPr/>
          <p:nvPr/>
        </p:nvSpPr>
        <p:spPr>
          <a:xfrm>
            <a:off x="557483" y="3844086"/>
            <a:ext cx="395536" cy="374804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I" sz="2400" dirty="0" smtClean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</a:t>
            </a:r>
            <a:endParaRPr sz="24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761;p65"/>
          <p:cNvSpPr/>
          <p:nvPr/>
        </p:nvSpPr>
        <p:spPr>
          <a:xfrm>
            <a:off x="557483" y="4703881"/>
            <a:ext cx="395536" cy="374804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I" sz="2400" dirty="0" smtClean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</a:t>
            </a:r>
            <a:endParaRPr sz="24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146379" y="2828416"/>
            <a:ext cx="924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Exploration des données afin de mettre à disposition des organisateurs tous les rapports sur les candidatures et les admissions au concours à travers un </a:t>
            </a:r>
            <a:r>
              <a:rPr lang="fr-FR" dirty="0" err="1" smtClean="0"/>
              <a:t>dashboard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111855" y="4709353"/>
            <a:ext cx="924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Mettre en place un modèle prédictif capable de donner le meilleur ordre au candidat.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146379" y="3708322"/>
            <a:ext cx="924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Mettre en place un modèle prédictif capable de dire au candidat son pourcentage de chance d’être admissible.</a:t>
            </a:r>
            <a:endParaRPr lang="fr-FR" dirty="0"/>
          </a:p>
        </p:txBody>
      </p:sp>
      <p:sp>
        <p:nvSpPr>
          <p:cNvPr id="22" name="Google Shape;761;p65"/>
          <p:cNvSpPr/>
          <p:nvPr/>
        </p:nvSpPr>
        <p:spPr>
          <a:xfrm>
            <a:off x="557483" y="5639885"/>
            <a:ext cx="395536" cy="374804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I" sz="24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</a:t>
            </a:r>
            <a:endParaRPr sz="24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111855" y="5645357"/>
            <a:ext cx="924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Caractériser les admis afin de conseillers les candidats admissibles avant la phase de test.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03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2734" y="3244334"/>
            <a:ext cx="5126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I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ZONE D’ETUDE ET THEMATIQUES ABORDEES</a:t>
            </a:r>
            <a:endParaRPr lang="fr-FR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72816" y="2164702"/>
            <a:ext cx="9461241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 ET OUTILS</a:t>
            </a:r>
            <a:endParaRPr lang="fr-F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980353816"/>
              </p:ext>
            </p:extLst>
          </p:nvPr>
        </p:nvGraphicFramePr>
        <p:xfrm>
          <a:off x="250885" y="788542"/>
          <a:ext cx="11318196" cy="582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" name="Connecteur droit 2"/>
          <p:cNvCxnSpPr/>
          <p:nvPr/>
        </p:nvCxnSpPr>
        <p:spPr>
          <a:xfrm>
            <a:off x="250885" y="137778"/>
            <a:ext cx="0" cy="40295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250885" y="171402"/>
            <a:ext cx="699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Méthodologie</a:t>
            </a:r>
            <a:endParaRPr lang="fr-FR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40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2734" y="3244334"/>
            <a:ext cx="5126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I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ZONE D’ETUDE ET THEMATIQUES ABORDEES</a:t>
            </a:r>
            <a:endParaRPr lang="fr-FR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72816" y="2164702"/>
            <a:ext cx="9461241" cy="1754326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DES RESULTATS</a:t>
            </a:r>
            <a:endParaRPr lang="fr-F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3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396048" y="94996"/>
            <a:ext cx="2786952" cy="676294"/>
          </a:xfrm>
          <a:prstGeom prst="chevron">
            <a:avLst/>
          </a:prstGeom>
          <a:solidFill>
            <a:srgbClr val="44546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I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PREPARATION DES DONNEES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evron 2"/>
          <p:cNvSpPr/>
          <p:nvPr/>
        </p:nvSpPr>
        <p:spPr>
          <a:xfrm>
            <a:off x="2945979" y="94996"/>
            <a:ext cx="3004876" cy="676294"/>
          </a:xfrm>
          <a:prstGeom prst="chevron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ANALYSE DESCRIPTIVE</a:t>
            </a:r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evron 3"/>
          <p:cNvSpPr/>
          <p:nvPr/>
        </p:nvSpPr>
        <p:spPr>
          <a:xfrm>
            <a:off x="5743114" y="94996"/>
            <a:ext cx="3008999" cy="676294"/>
          </a:xfrm>
          <a:prstGeom prst="chevron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I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ANALYSE EXPLICATIVE</a:t>
            </a:r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8522601" y="94996"/>
            <a:ext cx="2911518" cy="676294"/>
          </a:xfrm>
          <a:prstGeom prst="chevron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I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ANALYSE PREDICTIVE</a:t>
            </a:r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-14514" y="794938"/>
            <a:ext cx="12192000" cy="1549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03589" y="902768"/>
            <a:ext cx="0" cy="40295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47947" y="1002876"/>
            <a:ext cx="699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DE LA BASE INITIALE</a:t>
            </a:r>
            <a:endParaRPr lang="fr-FR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7284"/>
              </p:ext>
            </p:extLst>
          </p:nvPr>
        </p:nvGraphicFramePr>
        <p:xfrm>
          <a:off x="203589" y="1642943"/>
          <a:ext cx="11644674" cy="4321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38">
                <a:tc>
                  <a:txBody>
                    <a:bodyPr/>
                    <a:lstStyle/>
                    <a:p>
                      <a:r>
                        <a:rPr lang="fr-CI" dirty="0" smtClean="0"/>
                        <a:t>FEUILLES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I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973">
                <a:tc>
                  <a:txBody>
                    <a:bodyPr/>
                    <a:lstStyle/>
                    <a:p>
                      <a:r>
                        <a:rPr lang="fr-CI" dirty="0" smtClean="0">
                          <a:latin typeface="Bookman Old Style" panose="02050604050505020204" pitchFamily="18" charset="0"/>
                        </a:rPr>
                        <a:t>Candidats</a:t>
                      </a:r>
                      <a:r>
                        <a:rPr lang="fr-CI" baseline="0" dirty="0" smtClean="0">
                          <a:latin typeface="Bookman Old Style" panose="02050604050505020204" pitchFamily="18" charset="0"/>
                        </a:rPr>
                        <a:t> valides</a:t>
                      </a:r>
                      <a:endParaRPr lang="fr-FR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dirty="0" smtClean="0">
                          <a:latin typeface="Bookman Old Style" panose="02050604050505020204" pitchFamily="18" charset="0"/>
                        </a:rPr>
                        <a:t>Contient</a:t>
                      </a:r>
                      <a:r>
                        <a:rPr lang="fr-FR" baseline="0" dirty="0" smtClean="0">
                          <a:latin typeface="Bookman Old Style" panose="02050604050505020204" pitchFamily="18" charset="0"/>
                        </a:rPr>
                        <a:t> les données sur l’identité du  candidats(date de naissance, genre…)</a:t>
                      </a:r>
                      <a:endParaRPr lang="fr-FR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80">
                <a:tc>
                  <a:txBody>
                    <a:bodyPr/>
                    <a:lstStyle/>
                    <a:p>
                      <a:r>
                        <a:rPr lang="fr-CI" dirty="0" smtClean="0">
                          <a:latin typeface="Bookman Old Style" panose="02050604050505020204" pitchFamily="18" charset="0"/>
                        </a:rPr>
                        <a:t>Notes</a:t>
                      </a:r>
                      <a:r>
                        <a:rPr lang="fr-CI" baseline="0" dirty="0" smtClean="0">
                          <a:latin typeface="Bookman Old Style" panose="02050604050505020204" pitchFamily="18" charset="0"/>
                        </a:rPr>
                        <a:t> candidats valides</a:t>
                      </a:r>
                      <a:endParaRPr lang="fr-FR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dirty="0" smtClean="0">
                          <a:latin typeface="Bookman Old Style" panose="02050604050505020204" pitchFamily="18" charset="0"/>
                        </a:rPr>
                        <a:t>Contient les pré-BAC</a:t>
                      </a:r>
                      <a:r>
                        <a:rPr lang="fr-FR" baseline="0" dirty="0" smtClean="0">
                          <a:latin typeface="Bookman Old Style" panose="02050604050505020204" pitchFamily="18" charset="0"/>
                        </a:rPr>
                        <a:t> et BAC du candidats</a:t>
                      </a:r>
                      <a:endParaRPr lang="fr-FR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8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Bookman Old Style" panose="02050604050505020204" pitchFamily="18" charset="0"/>
                        </a:rPr>
                        <a:t>Choix candidats valides</a:t>
                      </a:r>
                      <a:endParaRPr lang="fr-FR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dirty="0" smtClean="0">
                          <a:latin typeface="Bookman Old Style" panose="02050604050505020204" pitchFamily="18" charset="0"/>
                        </a:rPr>
                        <a:t>Données</a:t>
                      </a:r>
                      <a:r>
                        <a:rPr lang="fr-FR" baseline="0" dirty="0" smtClean="0">
                          <a:latin typeface="Bookman Old Style" panose="02050604050505020204" pitchFamily="18" charset="0"/>
                        </a:rPr>
                        <a:t> concernant les différents choix du candidats</a:t>
                      </a:r>
                      <a:endParaRPr lang="fr-FR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8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Bookman Old Style" panose="02050604050505020204" pitchFamily="18" charset="0"/>
                        </a:rPr>
                        <a:t>Liste des candidats admissibles</a:t>
                      </a:r>
                      <a:endParaRPr lang="fr-FR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dirty="0" smtClean="0">
                          <a:latin typeface="Bookman Old Style" panose="02050604050505020204" pitchFamily="18" charset="0"/>
                        </a:rPr>
                        <a:t>Contient</a:t>
                      </a:r>
                      <a:r>
                        <a:rPr lang="fr-FR" baseline="0" dirty="0" smtClean="0">
                          <a:latin typeface="Bookman Old Style" panose="02050604050505020204" pitchFamily="18" charset="0"/>
                        </a:rPr>
                        <a:t> la liste des candidats uniquement admissibles </a:t>
                      </a:r>
                      <a:endParaRPr lang="fr-FR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40476"/>
                  </a:ext>
                </a:extLst>
              </a:tr>
              <a:tr h="64098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Bookman Old Style" panose="02050604050505020204" pitchFamily="18" charset="0"/>
                        </a:rPr>
                        <a:t>Note</a:t>
                      </a:r>
                      <a:r>
                        <a:rPr lang="fr-FR" baseline="0" dirty="0" smtClean="0">
                          <a:latin typeface="Bookman Old Style" panose="02050604050505020204" pitchFamily="18" charset="0"/>
                        </a:rPr>
                        <a:t>s test dans candidats admissibles</a:t>
                      </a:r>
                      <a:endParaRPr lang="fr-FR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dirty="0" smtClean="0">
                          <a:latin typeface="Bookman Old Style" panose="02050604050505020204" pitchFamily="18" charset="0"/>
                        </a:rPr>
                        <a:t>Données</a:t>
                      </a:r>
                      <a:r>
                        <a:rPr lang="fr-FR" baseline="0" dirty="0" smtClean="0">
                          <a:latin typeface="Bookman Old Style" panose="02050604050505020204" pitchFamily="18" charset="0"/>
                        </a:rPr>
                        <a:t> sur les notes aux tests écrits des candidats admissibles</a:t>
                      </a:r>
                      <a:endParaRPr lang="fr-FR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50414"/>
                  </a:ext>
                </a:extLst>
              </a:tr>
              <a:tr h="64098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Bookman Old Style" panose="02050604050505020204" pitchFamily="18" charset="0"/>
                        </a:rPr>
                        <a:t>Liste des</a:t>
                      </a:r>
                      <a:r>
                        <a:rPr lang="fr-FR" baseline="0" dirty="0" smtClean="0">
                          <a:latin typeface="Bookman Old Style" panose="02050604050505020204" pitchFamily="18" charset="0"/>
                        </a:rPr>
                        <a:t> candidats admis</a:t>
                      </a:r>
                      <a:endParaRPr lang="fr-FR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Bookman Old Style" panose="02050604050505020204" pitchFamily="18" charset="0"/>
                        </a:rPr>
                        <a:t>Contient</a:t>
                      </a:r>
                      <a:r>
                        <a:rPr lang="fr-FR" baseline="0" dirty="0" smtClean="0">
                          <a:latin typeface="Bookman Old Style" panose="02050604050505020204" pitchFamily="18" charset="0"/>
                        </a:rPr>
                        <a:t> la liste des candidats uniquement admis avec leur école, cycle et filière d’accueil.</a:t>
                      </a:r>
                      <a:endParaRPr lang="fr-FR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458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530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618</Words>
  <Application>Microsoft Office PowerPoint</Application>
  <PresentationFormat>Grand écran</PresentationFormat>
  <Paragraphs>137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Bookman Old Style</vt:lpstr>
      <vt:lpstr>Calibri</vt:lpstr>
      <vt:lpstr>Calibri Light</vt:lpstr>
      <vt:lpstr>Courier New</vt:lpstr>
      <vt:lpstr>Open Sans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yasmine stephanie kouadio</dc:creator>
  <cp:lastModifiedBy>RK</cp:lastModifiedBy>
  <cp:revision>29</cp:revision>
  <dcterms:created xsi:type="dcterms:W3CDTF">2021-07-13T14:03:58Z</dcterms:created>
  <dcterms:modified xsi:type="dcterms:W3CDTF">2021-07-14T06:50:18Z</dcterms:modified>
</cp:coreProperties>
</file>