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 Parker" initials="RP" lastIdx="1" clrIdx="0">
    <p:extLst>
      <p:ext uri="{19B8F6BF-5375-455C-9EA6-DF929625EA0E}">
        <p15:presenceInfo xmlns:p15="http://schemas.microsoft.com/office/powerpoint/2012/main" userId="1c13b5c96ec1e8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A7714-E0C8-4AE4-A804-9D183165E54C}" v="7" dt="2019-04-03T19:41:5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Parker" userId="1c13b5c96ec1e89d" providerId="LiveId" clId="{B7FA7714-E0C8-4AE4-A804-9D183165E54C}"/>
    <pc:docChg chg="undo custSel mod addSld modSld">
      <pc:chgData name="Rich Parker" userId="1c13b5c96ec1e89d" providerId="LiveId" clId="{B7FA7714-E0C8-4AE4-A804-9D183165E54C}" dt="2019-04-03T19:45:06.404" v="993" actId="20577"/>
      <pc:docMkLst>
        <pc:docMk/>
      </pc:docMkLst>
      <pc:sldChg chg="addSp delSp modSp add mod setBg setClrOvrMap">
        <pc:chgData name="Rich Parker" userId="1c13b5c96ec1e89d" providerId="LiveId" clId="{B7FA7714-E0C8-4AE4-A804-9D183165E54C}" dt="2019-04-03T19:36:21.900" v="70" actId="26606"/>
        <pc:sldMkLst>
          <pc:docMk/>
          <pc:sldMk cId="4195319552" sldId="256"/>
        </pc:sldMkLst>
        <pc:spChg chg="del">
          <ac:chgData name="Rich Parker" userId="1c13b5c96ec1e89d" providerId="LiveId" clId="{B7FA7714-E0C8-4AE4-A804-9D183165E54C}" dt="2019-04-03T19:35:40.529" v="1"/>
          <ac:spMkLst>
            <pc:docMk/>
            <pc:sldMk cId="4195319552" sldId="256"/>
            <ac:spMk id="2" creationId="{2F84EAF3-3E49-4CD7-99B2-F28963E858A8}"/>
          </ac:spMkLst>
        </pc:spChg>
        <pc:spChg chg="del">
          <ac:chgData name="Rich Parker" userId="1c13b5c96ec1e89d" providerId="LiveId" clId="{B7FA7714-E0C8-4AE4-A804-9D183165E54C}" dt="2019-04-03T19:35:40.529" v="1"/>
          <ac:spMkLst>
            <pc:docMk/>
            <pc:sldMk cId="4195319552" sldId="256"/>
            <ac:spMk id="3" creationId="{7B177DCF-2920-4CC2-92BE-44FD287B95CE}"/>
          </ac:spMkLst>
        </pc:spChg>
        <pc:spChg chg="add mod ord">
          <ac:chgData name="Rich Parker" userId="1c13b5c96ec1e89d" providerId="LiveId" clId="{B7FA7714-E0C8-4AE4-A804-9D183165E54C}" dt="2019-04-03T19:36:21.900" v="70" actId="26606"/>
          <ac:spMkLst>
            <pc:docMk/>
            <pc:sldMk cId="4195319552" sldId="256"/>
            <ac:spMk id="4" creationId="{C2AEC5A1-AEA2-493C-BC3D-843747625B26}"/>
          </ac:spMkLst>
        </pc:spChg>
        <pc:spChg chg="add mod">
          <ac:chgData name="Rich Parker" userId="1c13b5c96ec1e89d" providerId="LiveId" clId="{B7FA7714-E0C8-4AE4-A804-9D183165E54C}" dt="2019-04-03T19:36:21.900" v="70" actId="26606"/>
          <ac:spMkLst>
            <pc:docMk/>
            <pc:sldMk cId="4195319552" sldId="256"/>
            <ac:spMk id="5" creationId="{C303DBB1-0371-4395-B8DA-372E0E130245}"/>
          </ac:spMkLst>
        </pc:spChg>
        <pc:spChg chg="add">
          <ac:chgData name="Rich Parker" userId="1c13b5c96ec1e89d" providerId="LiveId" clId="{B7FA7714-E0C8-4AE4-A804-9D183165E54C}" dt="2019-04-03T19:36:21.900" v="70" actId="26606"/>
          <ac:spMkLst>
            <pc:docMk/>
            <pc:sldMk cId="4195319552" sldId="256"/>
            <ac:spMk id="15" creationId="{053FB2EE-284F-4C87-AB3D-BBF87A9FAB97}"/>
          </ac:spMkLst>
        </pc:spChg>
        <pc:grpChg chg="add">
          <ac:chgData name="Rich Parker" userId="1c13b5c96ec1e89d" providerId="LiveId" clId="{B7FA7714-E0C8-4AE4-A804-9D183165E54C}" dt="2019-04-03T19:36:21.900" v="70" actId="26606"/>
          <ac:grpSpMkLst>
            <pc:docMk/>
            <pc:sldMk cId="4195319552" sldId="256"/>
            <ac:grpSpMk id="10" creationId="{D2C4BFA1-2075-4901-9E24-E41D1FDD51FD}"/>
          </ac:grpSpMkLst>
        </pc:grpChg>
      </pc:sldChg>
      <pc:sldChg chg="addSp delSp modSp add">
        <pc:chgData name="Rich Parker" userId="1c13b5c96ec1e89d" providerId="LiveId" clId="{B7FA7714-E0C8-4AE4-A804-9D183165E54C}" dt="2019-04-03T19:39:41.962" v="437" actId="20577"/>
        <pc:sldMkLst>
          <pc:docMk/>
          <pc:sldMk cId="1157910688" sldId="257"/>
        </pc:sldMkLst>
        <pc:spChg chg="del">
          <ac:chgData name="Rich Parker" userId="1c13b5c96ec1e89d" providerId="LiveId" clId="{B7FA7714-E0C8-4AE4-A804-9D183165E54C}" dt="2019-04-03T19:36:59.614" v="72"/>
          <ac:spMkLst>
            <pc:docMk/>
            <pc:sldMk cId="1157910688" sldId="257"/>
            <ac:spMk id="2" creationId="{C0C37BE2-6D06-4A67-BDDD-2A0827FB2F0A}"/>
          </ac:spMkLst>
        </pc:spChg>
        <pc:spChg chg="del">
          <ac:chgData name="Rich Parker" userId="1c13b5c96ec1e89d" providerId="LiveId" clId="{B7FA7714-E0C8-4AE4-A804-9D183165E54C}" dt="2019-04-03T19:36:59.614" v="72"/>
          <ac:spMkLst>
            <pc:docMk/>
            <pc:sldMk cId="1157910688" sldId="257"/>
            <ac:spMk id="3" creationId="{29798C26-986A-4389-9ED0-D3760B8D0351}"/>
          </ac:spMkLst>
        </pc:spChg>
        <pc:spChg chg="add del mod">
          <ac:chgData name="Rich Parker" userId="1c13b5c96ec1e89d" providerId="LiveId" clId="{B7FA7714-E0C8-4AE4-A804-9D183165E54C}" dt="2019-04-03T19:37:22.780" v="107" actId="20577"/>
          <ac:spMkLst>
            <pc:docMk/>
            <pc:sldMk cId="1157910688" sldId="257"/>
            <ac:spMk id="4" creationId="{1FCA69E2-93F9-4CD9-B0A8-D67455D24BE5}"/>
          </ac:spMkLst>
        </pc:spChg>
        <pc:spChg chg="add mod">
          <ac:chgData name="Rich Parker" userId="1c13b5c96ec1e89d" providerId="LiveId" clId="{B7FA7714-E0C8-4AE4-A804-9D183165E54C}" dt="2019-04-03T19:38:35.618" v="241" actId="20577"/>
          <ac:spMkLst>
            <pc:docMk/>
            <pc:sldMk cId="1157910688" sldId="257"/>
            <ac:spMk id="5" creationId="{35F04E89-3260-46FD-B681-7D8E74616E0D}"/>
          </ac:spMkLst>
        </pc:spChg>
        <pc:spChg chg="add mod">
          <ac:chgData name="Rich Parker" userId="1c13b5c96ec1e89d" providerId="LiveId" clId="{B7FA7714-E0C8-4AE4-A804-9D183165E54C}" dt="2019-04-03T19:39:41.962" v="437" actId="20577"/>
          <ac:spMkLst>
            <pc:docMk/>
            <pc:sldMk cId="1157910688" sldId="257"/>
            <ac:spMk id="6" creationId="{CE0CAA93-9A7A-425D-8C48-081BA32ECBC0}"/>
          </ac:spMkLst>
        </pc:spChg>
      </pc:sldChg>
      <pc:sldChg chg="addSp delSp modSp add">
        <pc:chgData name="Rich Parker" userId="1c13b5c96ec1e89d" providerId="LiveId" clId="{B7FA7714-E0C8-4AE4-A804-9D183165E54C}" dt="2019-04-03T19:45:06.404" v="993" actId="20577"/>
        <pc:sldMkLst>
          <pc:docMk/>
          <pc:sldMk cId="2537018122" sldId="258"/>
        </pc:sldMkLst>
        <pc:spChg chg="mod">
          <ac:chgData name="Rich Parker" userId="1c13b5c96ec1e89d" providerId="LiveId" clId="{B7FA7714-E0C8-4AE4-A804-9D183165E54C}" dt="2019-04-03T19:40:21.492" v="485" actId="255"/>
          <ac:spMkLst>
            <pc:docMk/>
            <pc:sldMk cId="2537018122" sldId="258"/>
            <ac:spMk id="2" creationId="{BFFF316B-BAE9-4DFE-9487-9D2F7A89DEC2}"/>
          </ac:spMkLst>
        </pc:spChg>
        <pc:spChg chg="mod">
          <ac:chgData name="Rich Parker" userId="1c13b5c96ec1e89d" providerId="LiveId" clId="{B7FA7714-E0C8-4AE4-A804-9D183165E54C}" dt="2019-04-03T19:44:43.142" v="957" actId="20577"/>
          <ac:spMkLst>
            <pc:docMk/>
            <pc:sldMk cId="2537018122" sldId="258"/>
            <ac:spMk id="3" creationId="{8B3EAC93-815D-40AE-95E6-D4BD5B377C6C}"/>
          </ac:spMkLst>
        </pc:spChg>
        <pc:spChg chg="add del mod">
          <ac:chgData name="Rich Parker" userId="1c13b5c96ec1e89d" providerId="LiveId" clId="{B7FA7714-E0C8-4AE4-A804-9D183165E54C}" dt="2019-04-03T19:45:06.404" v="993" actId="20577"/>
          <ac:spMkLst>
            <pc:docMk/>
            <pc:sldMk cId="2537018122" sldId="258"/>
            <ac:spMk id="4" creationId="{E259B890-755E-41CF-9A8E-983FA2684A01}"/>
          </ac:spMkLst>
        </pc:spChg>
        <pc:spChg chg="add del mod">
          <ac:chgData name="Rich Parker" userId="1c13b5c96ec1e89d" providerId="LiveId" clId="{B7FA7714-E0C8-4AE4-A804-9D183165E54C}" dt="2019-04-03T19:41:58.733" v="754"/>
          <ac:spMkLst>
            <pc:docMk/>
            <pc:sldMk cId="2537018122" sldId="258"/>
            <ac:spMk id="5" creationId="{3B67ED24-3A4B-4D8D-8AC0-8FA2118A6E8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1:26:15.16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56A6-EDD3-49BA-83E8-D44E074E9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9ED54-EC25-4BE0-9679-08E52C1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1F97-8DCA-468D-83F0-69525AE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B9D-39CC-4D9E-BD25-9BD4BCC9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B510-A5E4-4DE1-BE6E-18CFA5DE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9B-720A-4676-9429-1DD0DA24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F853C-A285-40A0-A72B-6E09C2FA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B135-4427-44FA-868D-7D9AEEA3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5F1E-2EA1-4D86-AC8E-615162BF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4798-709D-4BF8-8EFE-300864D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3BBA-1F6F-46C3-B766-A6E3BA659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044E-436D-4294-BE9E-D5B75585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8FB0-384B-44DE-8AA5-D44CAAFA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7B87-9B70-40AC-9D9A-B6B5456A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1AD3-0232-4C44-8ADA-6007D57E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4F18-7D35-463D-8435-13504985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6AEE-9003-4A34-BD95-EF1092E3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0BD8-A1C9-4CA0-B885-5590FD9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F128-122F-4AF4-9743-3560185A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71A6-A975-4D7F-9979-6018AB29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BECE-7B9E-422A-9276-B16DBD74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B711-5E65-46FF-8E91-5FD39BBC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B9C1-CBD1-4632-BE65-E7E3881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6C1-85B2-4428-ADB6-02703F3A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A2D8-3089-4596-9208-766C84FC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A005-B4D1-42DF-8283-F31969C6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AB94-C7BB-4F51-8863-27FDF623C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99F9F-C6CF-41B4-813C-75A29156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CCA00-51E1-40B9-B512-19FCCB7F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AA98-26C9-4D72-BCB0-ADAF10D5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3217-7E8B-416C-A84D-48AF7CDC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50DD-2767-4CF7-8D03-2C09AB0F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EC80-5867-44AD-9905-CA75480C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627B-BC46-499D-B208-F743A15A2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AB2C-1179-4A2A-9544-79FA88A6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AB09-D5A4-4902-9FE2-849F2C1C0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2DA39-18B1-4BB4-B56A-BC0069F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5508C-AE39-48BC-BF63-FCB6EC89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9DA6C-D2C4-48F5-B7FB-CA575DC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158D-6DC5-467F-B0AE-9A41DF1E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41C12-2528-436F-8F9B-7AB8DC6D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F10DA-378D-4BD5-BE4E-73AD489A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4429E-538C-41E0-AD2D-CA0BB56A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BAF40-16A6-4FEE-9284-F9AFFAF0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D8DB9-0F65-47AF-9BDD-ED8C1B94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6A300-DC87-4E9B-9D68-4157E625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E0CC-2547-4CE0-AEE8-CD325298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C40B-AFA9-4AA3-8586-501B825C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E0D83-6D6B-4C72-8B3A-AC8727F5A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2912-C228-49DA-A827-8E07F008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085-A69C-40E5-AE98-26D39107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73CA-44B6-4508-8F11-76E40BC2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3841-F084-4C85-B3DB-3440E516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134DA-71F1-43FE-B58C-D408393D7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47868-53A4-422E-8886-40CDAAC5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2ACC-182C-45FF-86CF-D37A187C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AF985-07CB-4523-9BC1-9A3CF443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A91-5E77-4F97-8C12-718FA90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79C3F-71C4-4293-B227-A1FE9614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1CA9-D5BD-476B-A364-C4898C17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C75-ECED-40E3-A274-763484DD9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A6BA-D530-46EC-8F7F-F75E4C68893D}" type="datetimeFigureOut">
              <a:rPr lang="en-US" smtClean="0"/>
              <a:t>2019-04-07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622A-FD2C-49E7-B48F-7BCD5984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9F04-BF20-4669-B70F-E5CA5C49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E64D-0B25-4AB3-8DBD-53F80189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machine-learning-part-3-logistics-regression-9d890928680f" TargetMode="External"/><Relationship Id="rId4" Type="http://schemas.openxmlformats.org/officeDocument/2006/relationships/hyperlink" Target="https://towardsdatascience.com/simple-and-multiple-linear-regression-in-python-c928425168f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hyperlink" Target="https://towardsdatascience.com/machine-learning-part-3-logistics-regression-9d890928680f" TargetMode="External"/><Relationship Id="rId4" Type="http://schemas.openxmlformats.org/officeDocument/2006/relationships/hyperlink" Target="https://towardsdatascience.com/introduction-to-k-nearest-neighbors-3b534bb11d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303DBB1-0371-4395-B8DA-372E0E13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Linear and Logistic regression discussion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EC5A1-AEA2-493C-BC3D-843747625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Regression Overview</a:t>
            </a:r>
          </a:p>
        </p:txBody>
      </p:sp>
    </p:spTree>
    <p:extLst>
      <p:ext uri="{BB962C8B-B14F-4D97-AF65-F5344CB8AC3E}">
        <p14:creationId xmlns:p14="http://schemas.microsoft.com/office/powerpoint/2010/main" val="4195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A69E2-93F9-4CD9-B0A8-D67455D2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versus 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04E89-3260-46FD-B681-7D8E74616E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Continuous function output</a:t>
            </a:r>
          </a:p>
          <a:p>
            <a:pPr lvl="1"/>
            <a:r>
              <a:rPr lang="en-US" dirty="0"/>
              <a:t>E.g.: How much will this cost</a:t>
            </a:r>
          </a:p>
          <a:p>
            <a:r>
              <a:rPr lang="en-US" dirty="0"/>
              <a:t>Output based on a derived formula</a:t>
            </a:r>
          </a:p>
          <a:p>
            <a:r>
              <a:rPr lang="en-US" dirty="0"/>
              <a:t>Formula MUST be linear</a:t>
            </a:r>
          </a:p>
          <a:p>
            <a:r>
              <a:rPr lang="en-US" dirty="0"/>
              <a:t>When there is only feature it is called </a:t>
            </a:r>
            <a:r>
              <a:rPr lang="en-US" i="1" dirty="0"/>
              <a:t>Uni-variate</a:t>
            </a:r>
            <a:r>
              <a:rPr lang="en-US" dirty="0"/>
              <a:t> Linear Regression </a:t>
            </a:r>
          </a:p>
          <a:p>
            <a:r>
              <a:rPr lang="en-US" dirty="0"/>
              <a:t>If there are multiple features, it is called </a:t>
            </a:r>
            <a:r>
              <a:rPr lang="en-US" i="1" dirty="0"/>
              <a:t>Multi</a:t>
            </a:r>
            <a:r>
              <a:rPr lang="en-US" dirty="0"/>
              <a:t>ple Linear Regression.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CAA93-9A7A-425D-8C48-081BA32EC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Discrete function output</a:t>
            </a:r>
          </a:p>
          <a:p>
            <a:pPr lvl="1"/>
            <a:r>
              <a:rPr lang="en-US" dirty="0"/>
              <a:t>E.g.: What class / Over or under a certain price</a:t>
            </a:r>
          </a:p>
          <a:p>
            <a:r>
              <a:rPr lang="en-US" dirty="0"/>
              <a:t>Formula MAY be linear (but can vary)</a:t>
            </a:r>
          </a:p>
          <a:p>
            <a:r>
              <a:rPr lang="en-US" dirty="0"/>
              <a:t>Output usually sigmoid (yes/no, a/b)… multiple values allowed, but rare</a:t>
            </a:r>
          </a:p>
          <a:p>
            <a:r>
              <a:rPr lang="en-US" dirty="0"/>
              <a:t>Linear function based on one or more predictive factors</a:t>
            </a:r>
          </a:p>
        </p:txBody>
      </p:sp>
    </p:spTree>
    <p:extLst>
      <p:ext uri="{BB962C8B-B14F-4D97-AF65-F5344CB8AC3E}">
        <p14:creationId xmlns:p14="http://schemas.microsoft.com/office/powerpoint/2010/main" val="11579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8DD-DF3B-4DC4-9CAB-5D115F03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Visual: Linear versus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ADA5-F864-4906-8EB0-172F906A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18" y="3324014"/>
            <a:ext cx="1274894" cy="2045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0841-052E-412C-BF07-A9F4DC7424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s://cdn-images-1.medium.com/max/1000/1*CfV_EAgUO1zcRusrWhXIfg.jpeg">
            <a:extLst>
              <a:ext uri="{FF2B5EF4-FFF2-40B4-BE49-F238E27FC236}">
                <a16:creationId xmlns:a16="http://schemas.microsoft.com/office/drawing/2014/main" id="{159FBE41-D200-48B1-A1E8-6557A269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3859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750AD5-336C-48CA-BF56-1B4C78D2F6BD}"/>
              </a:ext>
            </a:extLst>
          </p:cNvPr>
          <p:cNvSpPr/>
          <p:nvPr/>
        </p:nvSpPr>
        <p:spPr>
          <a:xfrm>
            <a:off x="6970744" y="5023134"/>
            <a:ext cx="281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Image Credit : toshistats.net</a:t>
            </a:r>
            <a:endParaRPr lang="en-US" dirty="0"/>
          </a:p>
        </p:txBody>
      </p:sp>
      <p:pic>
        <p:nvPicPr>
          <p:cNvPr id="2050" name="Picture 2" descr="https://cdn-images-1.medium.com/max/1000/1*A71zTD6_QqUzLhMKj1Rgiw.png">
            <a:extLst>
              <a:ext uri="{FF2B5EF4-FFF2-40B4-BE49-F238E27FC236}">
                <a16:creationId xmlns:a16="http://schemas.microsoft.com/office/drawing/2014/main" id="{30E4C46B-649B-4B25-86B4-28860A8C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18" y="2811294"/>
            <a:ext cx="4477682" cy="298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24BC33-80DF-417A-8BA6-58D2E3C91081}"/>
              </a:ext>
            </a:extLst>
          </p:cNvPr>
          <p:cNvSpPr/>
          <p:nvPr/>
        </p:nvSpPr>
        <p:spPr>
          <a:xfrm>
            <a:off x="1417565" y="2349629"/>
            <a:ext cx="4236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dium-content-title-font"/>
              </a:rPr>
              <a:t>Linear Regression: Cost vs data</a:t>
            </a:r>
            <a:endParaRPr lang="en-US" sz="2400" b="0" i="0" dirty="0">
              <a:effectLst/>
              <a:latin typeface="medium-content-title-fon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61355-527E-4A73-97B2-8EAA1373C261}"/>
              </a:ext>
            </a:extLst>
          </p:cNvPr>
          <p:cNvSpPr/>
          <p:nvPr/>
        </p:nvSpPr>
        <p:spPr>
          <a:xfrm>
            <a:off x="1040722" y="5626002"/>
            <a:ext cx="5293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https://towardsdatascience.com/simple-and-multiple-linear-regression-in-python-c928425168f9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A27EE-0C8F-475B-AF56-588C1A66D941}"/>
              </a:ext>
            </a:extLst>
          </p:cNvPr>
          <p:cNvSpPr/>
          <p:nvPr/>
        </p:nvSpPr>
        <p:spPr>
          <a:xfrm>
            <a:off x="6844748" y="5523104"/>
            <a:ext cx="4762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https://towardsdatascience.com/machine-learning-part-3-logistics-regression-9d890928680f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293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316B-BAE9-4DFE-9487-9D2F7A89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Logistic Regression versus 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AC93-815D-40AE-95E6-D4BD5B37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792" y="1860569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Some training required (to find the line)</a:t>
            </a:r>
          </a:p>
          <a:p>
            <a:r>
              <a:rPr lang="en-US" dirty="0"/>
              <a:t>Uses linear distance (error squared of y distance) to plot the line</a:t>
            </a:r>
          </a:p>
          <a:p>
            <a:r>
              <a:rPr lang="en-US" dirty="0"/>
              <a:t>Line ends up 2-dimensional </a:t>
            </a:r>
          </a:p>
          <a:p>
            <a:r>
              <a:rPr lang="en-US" dirty="0"/>
              <a:t>Prediction is probability of classifier, sigmoid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B890-755E-41CF-9A8E-983FA2684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672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 nearest neighbors</a:t>
            </a:r>
          </a:p>
          <a:p>
            <a:r>
              <a:rPr lang="en-US" dirty="0"/>
              <a:t>No training required</a:t>
            </a:r>
          </a:p>
          <a:p>
            <a:r>
              <a:rPr lang="en-US" dirty="0"/>
              <a:t>Uses distance formula from boundary</a:t>
            </a:r>
          </a:p>
          <a:p>
            <a:r>
              <a:rPr lang="en-US" dirty="0"/>
              <a:t>Separation can be n-dimensional, so linear across multiple dimensions (hyperplane)</a:t>
            </a:r>
          </a:p>
          <a:p>
            <a:r>
              <a:rPr lang="en-US" dirty="0"/>
              <a:t>Better with more data/classifier</a:t>
            </a:r>
          </a:p>
          <a:p>
            <a:r>
              <a:rPr lang="en-US" dirty="0"/>
              <a:t>Prediction is value of classifier </a:t>
            </a:r>
          </a:p>
        </p:txBody>
      </p:sp>
    </p:spTree>
    <p:extLst>
      <p:ext uri="{BB962C8B-B14F-4D97-AF65-F5344CB8AC3E}">
        <p14:creationId xmlns:p14="http://schemas.microsoft.com/office/powerpoint/2010/main" val="25370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0319-CBE4-4332-8F95-BD0867E6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Visual: Logistic versus KNN</a:t>
            </a:r>
          </a:p>
        </p:txBody>
      </p:sp>
      <p:pic>
        <p:nvPicPr>
          <p:cNvPr id="1026" name="Picture 2" descr="https://cdn-images-1.medium.com/max/1000/1*CfV_EAgUO1zcRusrWhXIfg.jpeg">
            <a:extLst>
              <a:ext uri="{FF2B5EF4-FFF2-40B4-BE49-F238E27FC236}">
                <a16:creationId xmlns:a16="http://schemas.microsoft.com/office/drawing/2014/main" id="{88B57584-E7EE-405A-AEF6-64FA1B97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2770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ED31CC-364B-48F5-BD51-A29A3497FCAA}"/>
              </a:ext>
            </a:extLst>
          </p:cNvPr>
          <p:cNvSpPr/>
          <p:nvPr/>
        </p:nvSpPr>
        <p:spPr>
          <a:xfrm>
            <a:off x="1636744" y="5062045"/>
            <a:ext cx="281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Image Credit : toshistats.net</a:t>
            </a:r>
            <a:endParaRPr lang="en-US" dirty="0"/>
          </a:p>
        </p:txBody>
      </p:sp>
      <p:pic>
        <p:nvPicPr>
          <p:cNvPr id="1028" name="Picture 4" descr="https://cdn-images-1.medium.com/max/1000/1*fZFxe1hvgPST5LXjO5JGPQ.gif">
            <a:extLst>
              <a:ext uri="{FF2B5EF4-FFF2-40B4-BE49-F238E27FC236}">
                <a16:creationId xmlns:a16="http://schemas.microsoft.com/office/drawing/2014/main" id="{55FFC8E6-E6E7-4CAC-9917-F04393DFC4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3120231"/>
            <a:ext cx="2676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65DA8D-0ECC-45E7-9D48-470A8752ED4F}"/>
              </a:ext>
            </a:extLst>
          </p:cNvPr>
          <p:cNvSpPr/>
          <p:nvPr/>
        </p:nvSpPr>
        <p:spPr>
          <a:xfrm>
            <a:off x="7386637" y="2408644"/>
            <a:ext cx="3043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dium-content-title-font"/>
              </a:rPr>
              <a:t>k-Nearest-Neighbors</a:t>
            </a:r>
            <a:endParaRPr lang="en-US" sz="2400" b="0" i="0" dirty="0">
              <a:effectLst/>
              <a:latin typeface="medium-content-title-fon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9CB87-6CC8-4AD2-8837-AB9DAB3DDED3}"/>
              </a:ext>
            </a:extLst>
          </p:cNvPr>
          <p:cNvSpPr/>
          <p:nvPr/>
        </p:nvSpPr>
        <p:spPr>
          <a:xfrm>
            <a:off x="6199762" y="5732303"/>
            <a:ext cx="5395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https://towardsdatascience.com/introduction-to-k-nearest-neighbors-3b534bb11d26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9AED8-F455-431E-940D-4395AE95AB53}"/>
              </a:ext>
            </a:extLst>
          </p:cNvPr>
          <p:cNvSpPr/>
          <p:nvPr/>
        </p:nvSpPr>
        <p:spPr>
          <a:xfrm>
            <a:off x="1050235" y="5670747"/>
            <a:ext cx="4762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https://towardsdatascience.com/machine-learning-part-3-logistics-regression-9d890928680f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40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medium-content-serif-font</vt:lpstr>
      <vt:lpstr>medium-content-title-font</vt:lpstr>
      <vt:lpstr>Office Theme</vt:lpstr>
      <vt:lpstr>Regression Overview</vt:lpstr>
      <vt:lpstr>Linear versus Logistic Regression</vt:lpstr>
      <vt:lpstr>Visual: Linear versus Logistic</vt:lpstr>
      <vt:lpstr>Logistic Regression versus K nearest neighbors</vt:lpstr>
      <vt:lpstr>Visual: Logistic versus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Overview</dc:title>
  <dc:creator>Rich Parker</dc:creator>
  <cp:lastModifiedBy>Rich Parker</cp:lastModifiedBy>
  <cp:revision>6</cp:revision>
  <dcterms:created xsi:type="dcterms:W3CDTF">2019-04-03T19:36:21Z</dcterms:created>
  <dcterms:modified xsi:type="dcterms:W3CDTF">2019-04-07T15:48:08Z</dcterms:modified>
</cp:coreProperties>
</file>