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1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8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98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64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98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03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7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37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0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75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55B8-42E7-456E-9092-8CDFAD2A660A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7C61-C863-4312-B735-EC7EC8044D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9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3540" y="3169085"/>
            <a:ext cx="2192055" cy="103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186969" y="3169085"/>
            <a:ext cx="2192055" cy="103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001323" y="3169085"/>
            <a:ext cx="2192055" cy="103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3895595" y="3688915"/>
            <a:ext cx="129137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7379024" y="3688915"/>
            <a:ext cx="1622299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7896" y="3504249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UML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969487" y="3504249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DB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274629" y="3504249"/>
            <a:ext cx="172429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SQL Grammar</a:t>
            </a:r>
          </a:p>
          <a:p>
            <a:pPr algn="ctr"/>
            <a:r>
              <a:rPr lang="en-CA" sz="1100" dirty="0" smtClean="0"/>
              <a:t>ISO 9075</a:t>
            </a:r>
            <a:endParaRPr lang="en-GB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8674" y="3873581"/>
            <a:ext cx="88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OO2DB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7537269" y="3873581"/>
            <a:ext cx="126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GenSchSQL</a:t>
            </a:r>
            <a:endParaRPr lang="en-GB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617029" y="2677886"/>
            <a:ext cx="13062" cy="49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59163" y="2677886"/>
            <a:ext cx="13062" cy="49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30091" y="2677886"/>
            <a:ext cx="1329072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3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Paige</dc:creator>
  <cp:lastModifiedBy>Richard Paige</cp:lastModifiedBy>
  <cp:revision>3</cp:revision>
  <dcterms:created xsi:type="dcterms:W3CDTF">2017-03-21T13:15:43Z</dcterms:created>
  <dcterms:modified xsi:type="dcterms:W3CDTF">2017-03-21T14:42:16Z</dcterms:modified>
</cp:coreProperties>
</file>