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3362-EEFE-4BAD-BFF6-E9715A61B64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076B-C113-45E2-821D-CC08FE4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43B0CD6F-8087-429C-9DEA-967FEAE7D02E}"/>
              </a:ext>
            </a:extLst>
          </p:cNvPr>
          <p:cNvSpPr/>
          <p:nvPr/>
        </p:nvSpPr>
        <p:spPr>
          <a:xfrm>
            <a:off x="1647825" y="2972637"/>
            <a:ext cx="1581151" cy="866775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liar_dataset</a:t>
            </a:r>
            <a:endParaRPr 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97E2542-1966-4B47-9544-D5DA577A1861}"/>
              </a:ext>
            </a:extLst>
          </p:cNvPr>
          <p:cNvSpPr/>
          <p:nvPr/>
        </p:nvSpPr>
        <p:spPr>
          <a:xfrm>
            <a:off x="3829050" y="2972637"/>
            <a:ext cx="1400175" cy="8667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FNa</a:t>
            </a:r>
            <a:endParaRPr lang="en-US" sz="1200" dirty="0"/>
          </a:p>
          <a:p>
            <a:pPr algn="ctr"/>
            <a:r>
              <a:rPr lang="en-US" sz="1200" dirty="0"/>
              <a:t>(python)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C668E419-CA4D-4445-8396-3F89E2CAE807}"/>
              </a:ext>
            </a:extLst>
          </p:cNvPr>
          <p:cNvSpPr/>
          <p:nvPr/>
        </p:nvSpPr>
        <p:spPr>
          <a:xfrm>
            <a:off x="5829301" y="2972637"/>
            <a:ext cx="1581151" cy="866775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liar_data_dir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04D06-8E34-46CE-82E4-D49C3EC0EB61}"/>
              </a:ext>
            </a:extLst>
          </p:cNvPr>
          <p:cNvSpPr txBox="1"/>
          <p:nvPr/>
        </p:nvSpPr>
        <p:spPr>
          <a:xfrm>
            <a:off x="1647825" y="2153484"/>
            <a:ext cx="5848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Step 1: Create a file based Corpus</a:t>
            </a:r>
            <a:r>
              <a:rPr lang="en-US" sz="1200" dirty="0"/>
              <a:t> - From the original “</a:t>
            </a:r>
            <a:r>
              <a:rPr lang="en-US" sz="1200" dirty="0" err="1"/>
              <a:t>liar_dataset</a:t>
            </a:r>
            <a:r>
              <a:rPr lang="en-US" sz="1200" dirty="0"/>
              <a:t>”, create a corpus with directories representing labels and individual files containing the text.</a:t>
            </a:r>
          </a:p>
          <a:p>
            <a:r>
              <a:rPr lang="en-US" sz="1200" dirty="0"/>
              <a:t>(Setup required: change runtime directory, source filename and target directory)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97D031-988D-4DA4-9C29-7D41D967F1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5450" y="3406021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6B728-F278-47AC-ACCA-2E8720493B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9228" y="3406021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E5B4A1-94AD-4E6B-AD4C-70287A1930DD}"/>
              </a:ext>
            </a:extLst>
          </p:cNvPr>
          <p:cNvSpPr txBox="1"/>
          <p:nvPr/>
        </p:nvSpPr>
        <p:spPr>
          <a:xfrm>
            <a:off x="1647825" y="3981451"/>
            <a:ext cx="584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1: Make sure the source file is located correctly</a:t>
            </a:r>
          </a:p>
          <a:p>
            <a:r>
              <a:rPr lang="en-US" sz="1200" dirty="0"/>
              <a:t>Task 2: Change the (1) runtime directory, (2) source file location and name and (3) target directory variables in the Fnaxxx.py program</a:t>
            </a:r>
          </a:p>
          <a:p>
            <a:r>
              <a:rPr lang="en-US" sz="1200" dirty="0"/>
              <a:t>Task 3: Run the Fnaxxx.py program in Spyder</a:t>
            </a:r>
          </a:p>
        </p:txBody>
      </p:sp>
    </p:spTree>
    <p:extLst>
      <p:ext uri="{BB962C8B-B14F-4D97-AF65-F5344CB8AC3E}">
        <p14:creationId xmlns:p14="http://schemas.microsoft.com/office/powerpoint/2010/main" val="20717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111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Paterson</dc:creator>
  <cp:lastModifiedBy>Rich Paterson</cp:lastModifiedBy>
  <cp:revision>7</cp:revision>
  <dcterms:created xsi:type="dcterms:W3CDTF">2019-11-29T14:32:21Z</dcterms:created>
  <dcterms:modified xsi:type="dcterms:W3CDTF">2019-11-29T18:27:16Z</dcterms:modified>
</cp:coreProperties>
</file>