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53362-EEFE-4BAD-BFF6-E9715A61B648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4076B-C113-45E2-821D-CC08FE417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6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53362-EEFE-4BAD-BFF6-E9715A61B648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4076B-C113-45E2-821D-CC08FE417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0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53362-EEFE-4BAD-BFF6-E9715A61B648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4076B-C113-45E2-821D-CC08FE417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53362-EEFE-4BAD-BFF6-E9715A61B648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4076B-C113-45E2-821D-CC08FE417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70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53362-EEFE-4BAD-BFF6-E9715A61B648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4076B-C113-45E2-821D-CC08FE417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14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53362-EEFE-4BAD-BFF6-E9715A61B648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4076B-C113-45E2-821D-CC08FE417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6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53362-EEFE-4BAD-BFF6-E9715A61B648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4076B-C113-45E2-821D-CC08FE417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26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53362-EEFE-4BAD-BFF6-E9715A61B648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4076B-C113-45E2-821D-CC08FE417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62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53362-EEFE-4BAD-BFF6-E9715A61B648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4076B-C113-45E2-821D-CC08FE417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24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53362-EEFE-4BAD-BFF6-E9715A61B648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4076B-C113-45E2-821D-CC08FE417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70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53362-EEFE-4BAD-BFF6-E9715A61B648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4076B-C113-45E2-821D-CC08FE417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53362-EEFE-4BAD-BFF6-E9715A61B648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4076B-C113-45E2-821D-CC08FE417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49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Stored Data 3">
            <a:extLst>
              <a:ext uri="{FF2B5EF4-FFF2-40B4-BE49-F238E27FC236}">
                <a16:creationId xmlns:a16="http://schemas.microsoft.com/office/drawing/2014/main" id="{43B0CD6F-8087-429C-9DEA-967FEAE7D02E}"/>
              </a:ext>
            </a:extLst>
          </p:cNvPr>
          <p:cNvSpPr/>
          <p:nvPr/>
        </p:nvSpPr>
        <p:spPr>
          <a:xfrm>
            <a:off x="1647825" y="1321383"/>
            <a:ext cx="1581151" cy="866775"/>
          </a:xfrm>
          <a:prstGeom prst="flowChartOnlineStorag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/>
              <a:t>liar_dataset</a:t>
            </a:r>
            <a:endParaRPr lang="en-US" sz="1200"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797E2542-1966-4B47-9544-D5DA577A1861}"/>
              </a:ext>
            </a:extLst>
          </p:cNvPr>
          <p:cNvSpPr/>
          <p:nvPr/>
        </p:nvSpPr>
        <p:spPr>
          <a:xfrm>
            <a:off x="3829050" y="1321383"/>
            <a:ext cx="1400175" cy="866775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/>
              <a:t>FNa</a:t>
            </a:r>
            <a:endParaRPr lang="en-US" sz="1200" dirty="0"/>
          </a:p>
          <a:p>
            <a:pPr algn="ctr"/>
            <a:r>
              <a:rPr lang="en-US" sz="1200" dirty="0"/>
              <a:t>(python)</a:t>
            </a:r>
          </a:p>
        </p:txBody>
      </p:sp>
      <p:sp>
        <p:nvSpPr>
          <p:cNvPr id="6" name="Flowchart: Stored Data 5">
            <a:extLst>
              <a:ext uri="{FF2B5EF4-FFF2-40B4-BE49-F238E27FC236}">
                <a16:creationId xmlns:a16="http://schemas.microsoft.com/office/drawing/2014/main" id="{C668E419-CA4D-4445-8396-3F89E2CAE807}"/>
              </a:ext>
            </a:extLst>
          </p:cNvPr>
          <p:cNvSpPr/>
          <p:nvPr/>
        </p:nvSpPr>
        <p:spPr>
          <a:xfrm>
            <a:off x="5829301" y="1321383"/>
            <a:ext cx="1581151" cy="866775"/>
          </a:xfrm>
          <a:prstGeom prst="flowChartOnlineStorag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/>
              <a:t>liar_data_dir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B04D06-8E34-46CE-82E4-D49C3EC0EB61}"/>
              </a:ext>
            </a:extLst>
          </p:cNvPr>
          <p:cNvSpPr txBox="1"/>
          <p:nvPr/>
        </p:nvSpPr>
        <p:spPr>
          <a:xfrm>
            <a:off x="1647825" y="502230"/>
            <a:ext cx="584835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Step 1: Create a file based Corpus</a:t>
            </a:r>
            <a:r>
              <a:rPr lang="en-US" sz="1200" dirty="0"/>
              <a:t> - From the original “</a:t>
            </a:r>
            <a:r>
              <a:rPr lang="en-US" sz="1200" dirty="0" err="1"/>
              <a:t>liar_dataset</a:t>
            </a:r>
            <a:r>
              <a:rPr lang="en-US" sz="1200" dirty="0"/>
              <a:t>”, create a corpus with directories representing labels and individual files containing the text.</a:t>
            </a:r>
          </a:p>
          <a:p>
            <a:r>
              <a:rPr lang="en-US" sz="1200" dirty="0"/>
              <a:t>(Setup required: change runtime directory, source filename and target directory)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697D031-988D-4DA4-9C29-7D41D967F1F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965450" y="1754767"/>
            <a:ext cx="863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C6B728-F278-47AC-ACCA-2E8720493BC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229228" y="1754767"/>
            <a:ext cx="6000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EE5B4A1-94AD-4E6B-AD4C-70287A1930DD}"/>
              </a:ext>
            </a:extLst>
          </p:cNvPr>
          <p:cNvSpPr txBox="1"/>
          <p:nvPr/>
        </p:nvSpPr>
        <p:spPr>
          <a:xfrm>
            <a:off x="1647825" y="2330197"/>
            <a:ext cx="5848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Task 1: Make sure the source file is located correctly</a:t>
            </a:r>
          </a:p>
          <a:p>
            <a:r>
              <a:rPr lang="en-US" sz="1200" dirty="0"/>
              <a:t>Task 2: Change the (1) runtime directory, (2) source file location and name and (3) target directory variables in the Fnaxxx.py program</a:t>
            </a:r>
          </a:p>
          <a:p>
            <a:r>
              <a:rPr lang="en-US" sz="1200" dirty="0"/>
              <a:t>Task 3: Run the Fnaxxx.py program in Spyder</a:t>
            </a:r>
          </a:p>
        </p:txBody>
      </p:sp>
    </p:spTree>
    <p:extLst>
      <p:ext uri="{BB962C8B-B14F-4D97-AF65-F5344CB8AC3E}">
        <p14:creationId xmlns:p14="http://schemas.microsoft.com/office/powerpoint/2010/main" val="2071764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Stored Data 3">
            <a:extLst>
              <a:ext uri="{FF2B5EF4-FFF2-40B4-BE49-F238E27FC236}">
                <a16:creationId xmlns:a16="http://schemas.microsoft.com/office/drawing/2014/main" id="{43B0CD6F-8087-429C-9DEA-967FEAE7D02E}"/>
              </a:ext>
            </a:extLst>
          </p:cNvPr>
          <p:cNvSpPr/>
          <p:nvPr/>
        </p:nvSpPr>
        <p:spPr>
          <a:xfrm>
            <a:off x="1647825" y="1321386"/>
            <a:ext cx="1581151" cy="866775"/>
          </a:xfrm>
          <a:prstGeom prst="flowChartOnlineStorag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45721" rIns="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File corpus</a:t>
            </a:r>
          </a:p>
          <a:p>
            <a:pPr algn="ctr"/>
            <a:r>
              <a:rPr lang="en-US" sz="1200" dirty="0" err="1"/>
              <a:t>liar_data_dir</a:t>
            </a:r>
            <a:endParaRPr lang="en-US" sz="1200"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797E2542-1966-4B47-9544-D5DA577A1861}"/>
              </a:ext>
            </a:extLst>
          </p:cNvPr>
          <p:cNvSpPr/>
          <p:nvPr/>
        </p:nvSpPr>
        <p:spPr>
          <a:xfrm>
            <a:off x="3829050" y="1321386"/>
            <a:ext cx="1400175" cy="866775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/>
              <a:t>FNb</a:t>
            </a:r>
            <a:endParaRPr lang="en-US" sz="1200" dirty="0"/>
          </a:p>
          <a:p>
            <a:pPr algn="ctr"/>
            <a:r>
              <a:rPr lang="en-US" sz="1200" dirty="0"/>
              <a:t>(dos bat file)</a:t>
            </a:r>
          </a:p>
        </p:txBody>
      </p:sp>
      <p:sp>
        <p:nvSpPr>
          <p:cNvPr id="6" name="Flowchart: Stored Data 5">
            <a:extLst>
              <a:ext uri="{FF2B5EF4-FFF2-40B4-BE49-F238E27FC236}">
                <a16:creationId xmlns:a16="http://schemas.microsoft.com/office/drawing/2014/main" id="{C668E419-CA4D-4445-8396-3F89E2CAE807}"/>
              </a:ext>
            </a:extLst>
          </p:cNvPr>
          <p:cNvSpPr/>
          <p:nvPr/>
        </p:nvSpPr>
        <p:spPr>
          <a:xfrm>
            <a:off x="5829301" y="1321386"/>
            <a:ext cx="1581151" cy="866775"/>
          </a:xfrm>
          <a:prstGeom prst="flowChartOnlineStorag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45721" rIns="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/>
              <a:t>Per execution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Log file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Topic set files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B04D06-8E34-46CE-82E4-D49C3EC0EB61}"/>
              </a:ext>
            </a:extLst>
          </p:cNvPr>
          <p:cNvSpPr txBox="1"/>
          <p:nvPr/>
        </p:nvSpPr>
        <p:spPr>
          <a:xfrm>
            <a:off x="1647825" y="502233"/>
            <a:ext cx="584835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Step 2: Topic Modeling using Mallet</a:t>
            </a:r>
            <a:r>
              <a:rPr lang="en-US" sz="1200" dirty="0"/>
              <a:t>- Using the file based corpus from Step 1, run the </a:t>
            </a:r>
            <a:r>
              <a:rPr lang="en-US" sz="1200" dirty="0" err="1"/>
              <a:t>FNb</a:t>
            </a:r>
            <a:r>
              <a:rPr lang="en-US" sz="1200" dirty="0"/>
              <a:t> script and produce multiple Mallet outputs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697D031-988D-4DA4-9C29-7D41D967F1F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965450" y="1754770"/>
            <a:ext cx="863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C6B728-F278-47AC-ACCA-2E8720493BC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229228" y="1754770"/>
            <a:ext cx="6000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EE5B4A1-94AD-4E6B-AD4C-70287A1930DD}"/>
              </a:ext>
            </a:extLst>
          </p:cNvPr>
          <p:cNvSpPr txBox="1"/>
          <p:nvPr/>
        </p:nvSpPr>
        <p:spPr>
          <a:xfrm>
            <a:off x="1647825" y="2330200"/>
            <a:ext cx="584835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Task 1: Make sure the File corpus is located correctly</a:t>
            </a:r>
          </a:p>
          <a:p>
            <a:r>
              <a:rPr lang="en-US" sz="1200" dirty="0"/>
              <a:t>Task 2: Ensure Mallet is ready and executable</a:t>
            </a:r>
          </a:p>
          <a:p>
            <a:r>
              <a:rPr lang="en-US" sz="1200" dirty="0"/>
              <a:t>Task 3: Edit </a:t>
            </a:r>
            <a:r>
              <a:rPr lang="en-US" sz="1200" dirty="0" err="1"/>
              <a:t>FNb_MalletTopicModeling</a:t>
            </a:r>
            <a:r>
              <a:rPr lang="en-US" sz="1200" dirty="0"/>
              <a:t> .bat and ensure the variables are correctly set</a:t>
            </a:r>
          </a:p>
          <a:p>
            <a:r>
              <a:rPr lang="en-US" sz="1200" dirty="0"/>
              <a:t>Task 4: From windows, enter CMD in search bar on bottom left, open DOS window, go to relevant runtime directory</a:t>
            </a:r>
          </a:p>
          <a:p>
            <a:r>
              <a:rPr lang="en-US" sz="1200" dirty="0"/>
              <a:t>Task 5: Run the FNb_MalletTopicModeling.bat program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 err="1"/>
              <a:t>FNb_MalletTopicModeling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Note: Once run, this produces:</a:t>
            </a:r>
          </a:p>
          <a:p>
            <a:pPr marL="228600" indent="-228600">
              <a:buAutoNum type="arabicParenBoth"/>
            </a:pPr>
            <a:r>
              <a:rPr lang="en-US" sz="1200" dirty="0"/>
              <a:t>a “log” file that tracks all output results</a:t>
            </a:r>
          </a:p>
          <a:p>
            <a:pPr marL="228600" indent="-228600">
              <a:buAutoNum type="arabicParenBoth"/>
            </a:pPr>
            <a:r>
              <a:rPr lang="en-US" sz="1200" dirty="0"/>
              <a:t>A set of files per topic set execution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A </a:t>
            </a:r>
            <a:r>
              <a:rPr lang="en-US" sz="1200" dirty="0" err="1"/>
              <a:t>workfile</a:t>
            </a:r>
            <a:endParaRPr lang="en-US" sz="1200" dirty="0"/>
          </a:p>
          <a:p>
            <a:pPr marL="171450" indent="-171450">
              <a:buFontTx/>
              <a:buChar char="-"/>
            </a:pPr>
            <a:r>
              <a:rPr lang="en-US" sz="1200" dirty="0"/>
              <a:t>A zip file 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A key file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A topic file</a:t>
            </a:r>
          </a:p>
          <a:p>
            <a:r>
              <a:rPr lang="en-US" sz="1200" dirty="0"/>
              <a:t>This means that if there are 10 topic sets executed, 40 out files will be produced – 4 per topic set</a:t>
            </a:r>
          </a:p>
        </p:txBody>
      </p:sp>
    </p:spTree>
    <p:extLst>
      <p:ext uri="{BB962C8B-B14F-4D97-AF65-F5344CB8AC3E}">
        <p14:creationId xmlns:p14="http://schemas.microsoft.com/office/powerpoint/2010/main" val="530733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</TotalTime>
  <Words>289</Words>
  <Application>Microsoft Office PowerPoint</Application>
  <PresentationFormat>On-screen Show (4:3)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 Paterson</dc:creator>
  <cp:lastModifiedBy>Rich Paterson</cp:lastModifiedBy>
  <cp:revision>12</cp:revision>
  <dcterms:created xsi:type="dcterms:W3CDTF">2019-11-29T14:32:21Z</dcterms:created>
  <dcterms:modified xsi:type="dcterms:W3CDTF">2019-11-29T19:32:26Z</dcterms:modified>
</cp:coreProperties>
</file>