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Ultra-Bold" charset="1" panose="00000900000000000000"/>
      <p:regular r:id="rId15"/>
    </p:embeddedFont>
    <p:embeddedFont>
      <p:font typeface="Open Sans Bold" charset="1" panose="020B0806030504020204"/>
      <p:regular r:id="rId16"/>
    </p:embeddedFont>
    <p:embeddedFont>
      <p:font typeface="Poppins" charset="1" panose="00000500000000000000"/>
      <p:regular r:id="rId17"/>
    </p:embeddedFont>
    <p:embeddedFont>
      <p:font typeface="Poppins Bold Italics" charset="1" panose="00000800000000000000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96598" y="3304407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76301" y="1215924"/>
            <a:ext cx="8935399" cy="8513046"/>
          </a:xfrm>
          <a:custGeom>
            <a:avLst/>
            <a:gdLst/>
            <a:ahLst/>
            <a:cxnLst/>
            <a:rect r="r" b="b" t="t" l="l"/>
            <a:pathLst>
              <a:path h="8513046" w="8935399">
                <a:moveTo>
                  <a:pt x="0" y="0"/>
                </a:moveTo>
                <a:lnTo>
                  <a:pt x="8935398" y="0"/>
                </a:lnTo>
                <a:lnTo>
                  <a:pt x="8935398" y="8513046"/>
                </a:lnTo>
                <a:lnTo>
                  <a:pt x="0" y="8513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5862" y="3062424"/>
            <a:ext cx="7312888" cy="394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967732"/>
                </a:solidFill>
                <a:latin typeface="Poppins Ultra-Bold"/>
              </a:rPr>
              <a:t>São Paulo</a:t>
            </a:r>
          </a:p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967732"/>
                </a:solidFill>
                <a:latin typeface="Poppins Ultra-Bold"/>
              </a:rPr>
              <a:t>Fan</a:t>
            </a:r>
          </a:p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967732"/>
                </a:solidFill>
                <a:latin typeface="Poppins Ultra-Bold"/>
              </a:rPr>
              <a:t>Clube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5862" y="7753359"/>
            <a:ext cx="4526693" cy="97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3"/>
              </a:lnSpc>
            </a:pPr>
            <a:r>
              <a:rPr lang="en-US" sz="2788">
                <a:solidFill>
                  <a:srgbClr val="967732"/>
                </a:solidFill>
                <a:latin typeface="Open Sans Bold"/>
              </a:rPr>
              <a:t>Apresentado por: </a:t>
            </a:r>
          </a:p>
          <a:p>
            <a:pPr algn="ctr" marL="0" indent="0" lvl="0">
              <a:lnSpc>
                <a:spcPts val="3903"/>
              </a:lnSpc>
              <a:spcBef>
                <a:spcPct val="0"/>
              </a:spcBef>
            </a:pPr>
            <a:r>
              <a:rPr lang="en-US" sz="2788">
                <a:solidFill>
                  <a:srgbClr val="967732"/>
                </a:solidFill>
                <a:latin typeface="Open Sans Bold"/>
              </a:rPr>
              <a:t>Richard Paganini Almeida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528948" y="-239797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28948" y="-3345335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4" y="0"/>
                </a:lnTo>
                <a:lnTo>
                  <a:pt x="7925404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812121" y="-72005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09179">
            <a:off x="-3425064" y="-827684"/>
            <a:ext cx="12648630" cy="12648630"/>
          </a:xfrm>
          <a:custGeom>
            <a:avLst/>
            <a:gdLst/>
            <a:ahLst/>
            <a:cxnLst/>
            <a:rect r="r" b="b" t="t" l="l"/>
            <a:pathLst>
              <a:path h="12648630" w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6897" y="387265"/>
            <a:ext cx="1474240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1200">
                <a:solidFill>
                  <a:srgbClr val="845E0A"/>
                </a:solidFill>
                <a:latin typeface="Poppins"/>
              </a:rPr>
              <a:t>O ÍNICIO COMO SÃO PAULINO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2439241" y="-1875071"/>
            <a:ext cx="7415859" cy="7415859"/>
          </a:xfrm>
          <a:custGeom>
            <a:avLst/>
            <a:gdLst/>
            <a:ahLst/>
            <a:cxnLst/>
            <a:rect r="r" b="b" t="t" l="l"/>
            <a:pathLst>
              <a:path h="7415859" w="7415859">
                <a:moveTo>
                  <a:pt x="0" y="0"/>
                </a:moveTo>
                <a:lnTo>
                  <a:pt x="7415860" y="0"/>
                </a:lnTo>
                <a:lnTo>
                  <a:pt x="7415860" y="7415859"/>
                </a:lnTo>
                <a:lnTo>
                  <a:pt x="0" y="741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8345" y="2408408"/>
            <a:ext cx="5052688" cy="6176447"/>
            <a:chOff x="0" y="0"/>
            <a:chExt cx="1499361" cy="18328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92710" y="106680"/>
              <a:ext cx="1395221" cy="1713451"/>
            </a:xfrm>
            <a:custGeom>
              <a:avLst/>
              <a:gdLst/>
              <a:ahLst/>
              <a:cxnLst/>
              <a:rect r="r" b="b" t="t" l="l"/>
              <a:pathLst>
                <a:path h="1713451" w="1395221">
                  <a:moveTo>
                    <a:pt x="1368551" y="1524221"/>
                  </a:moveTo>
                  <a:cubicBezTo>
                    <a:pt x="1368551" y="1611851"/>
                    <a:pt x="1292351" y="1682971"/>
                    <a:pt x="1211071" y="1682971"/>
                  </a:cubicBezTo>
                  <a:lnTo>
                    <a:pt x="66040" y="1682971"/>
                  </a:lnTo>
                  <a:cubicBezTo>
                    <a:pt x="43180" y="1682971"/>
                    <a:pt x="20320" y="1677891"/>
                    <a:pt x="0" y="1669001"/>
                  </a:cubicBezTo>
                  <a:cubicBezTo>
                    <a:pt x="26670" y="1696941"/>
                    <a:pt x="63500" y="1713451"/>
                    <a:pt x="103020" y="1713451"/>
                  </a:cubicBezTo>
                  <a:lnTo>
                    <a:pt x="1249171" y="1713451"/>
                  </a:lnTo>
                  <a:cubicBezTo>
                    <a:pt x="1329181" y="1713451"/>
                    <a:pt x="1395221" y="1647411"/>
                    <a:pt x="1395221" y="1567401"/>
                  </a:cubicBezTo>
                  <a:lnTo>
                    <a:pt x="1395221" y="95250"/>
                  </a:lnTo>
                  <a:cubicBezTo>
                    <a:pt x="1395221" y="58420"/>
                    <a:pt x="1381251" y="25400"/>
                    <a:pt x="1359661" y="0"/>
                  </a:cubicBezTo>
                  <a:cubicBezTo>
                    <a:pt x="1366011" y="16510"/>
                    <a:pt x="1368551" y="34290"/>
                    <a:pt x="1368551" y="52070"/>
                  </a:cubicBezTo>
                  <a:lnTo>
                    <a:pt x="1368551" y="1524221"/>
                  </a:lnTo>
                  <a:close/>
                </a:path>
              </a:pathLst>
            </a:custGeom>
            <a:solidFill>
              <a:srgbClr val="96773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1434591" cy="1764251"/>
            </a:xfrm>
            <a:custGeom>
              <a:avLst/>
              <a:gdLst/>
              <a:ahLst/>
              <a:cxnLst/>
              <a:rect r="r" b="b" t="t" l="l"/>
              <a:pathLst>
                <a:path h="1764251" w="1434591">
                  <a:moveTo>
                    <a:pt x="146050" y="1764251"/>
                  </a:moveTo>
                  <a:lnTo>
                    <a:pt x="1288541" y="1764251"/>
                  </a:lnTo>
                  <a:cubicBezTo>
                    <a:pt x="1368551" y="1764251"/>
                    <a:pt x="1434591" y="1698211"/>
                    <a:pt x="1434591" y="1618201"/>
                  </a:cubicBezTo>
                  <a:lnTo>
                    <a:pt x="1434591" y="146050"/>
                  </a:lnTo>
                  <a:cubicBezTo>
                    <a:pt x="1434591" y="66040"/>
                    <a:pt x="1368551" y="0"/>
                    <a:pt x="128854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618201"/>
                  </a:lnTo>
                  <a:cubicBezTo>
                    <a:pt x="0" y="1699481"/>
                    <a:pt x="66040" y="1764251"/>
                    <a:pt x="146050" y="17642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9361" cy="1832831"/>
            </a:xfrm>
            <a:custGeom>
              <a:avLst/>
              <a:gdLst/>
              <a:ahLst/>
              <a:cxnLst/>
              <a:rect r="r" b="b" t="t" l="l"/>
              <a:pathLst>
                <a:path h="1832831" w="1499361">
                  <a:moveTo>
                    <a:pt x="1435861" y="74930"/>
                  </a:moveTo>
                  <a:cubicBezTo>
                    <a:pt x="1407921" y="30480"/>
                    <a:pt x="1358391" y="0"/>
                    <a:pt x="13012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630901"/>
                  </a:lnTo>
                  <a:cubicBezTo>
                    <a:pt x="0" y="1682971"/>
                    <a:pt x="25400" y="1728691"/>
                    <a:pt x="63500" y="1757901"/>
                  </a:cubicBezTo>
                  <a:cubicBezTo>
                    <a:pt x="91440" y="1802351"/>
                    <a:pt x="140970" y="1832831"/>
                    <a:pt x="196825" y="1832831"/>
                  </a:cubicBezTo>
                  <a:lnTo>
                    <a:pt x="1340611" y="1832831"/>
                  </a:lnTo>
                  <a:cubicBezTo>
                    <a:pt x="1428241" y="1832831"/>
                    <a:pt x="1499361" y="1761711"/>
                    <a:pt x="1499361" y="1674081"/>
                  </a:cubicBezTo>
                  <a:lnTo>
                    <a:pt x="1499361" y="201930"/>
                  </a:lnTo>
                  <a:cubicBezTo>
                    <a:pt x="1499361" y="149860"/>
                    <a:pt x="1473961" y="104140"/>
                    <a:pt x="1435861" y="74930"/>
                  </a:cubicBezTo>
                  <a:close/>
                  <a:moveTo>
                    <a:pt x="12700" y="163090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301241" y="12700"/>
                  </a:lnTo>
                  <a:cubicBezTo>
                    <a:pt x="1381251" y="12700"/>
                    <a:pt x="1447291" y="78740"/>
                    <a:pt x="1447291" y="158750"/>
                  </a:cubicBezTo>
                  <a:lnTo>
                    <a:pt x="1447291" y="1630901"/>
                  </a:lnTo>
                  <a:cubicBezTo>
                    <a:pt x="1447291" y="1710911"/>
                    <a:pt x="1381251" y="1776951"/>
                    <a:pt x="1301241" y="1776951"/>
                  </a:cubicBezTo>
                  <a:lnTo>
                    <a:pt x="158750" y="1776951"/>
                  </a:lnTo>
                  <a:cubicBezTo>
                    <a:pt x="78740" y="1776951"/>
                    <a:pt x="12700" y="1712181"/>
                    <a:pt x="12700" y="1630901"/>
                  </a:cubicBezTo>
                  <a:close/>
                  <a:moveTo>
                    <a:pt x="1487931" y="1674081"/>
                  </a:moveTo>
                  <a:cubicBezTo>
                    <a:pt x="1487931" y="1754091"/>
                    <a:pt x="1420621" y="1820131"/>
                    <a:pt x="1340611" y="1820131"/>
                  </a:cubicBezTo>
                  <a:lnTo>
                    <a:pt x="196825" y="1820131"/>
                  </a:lnTo>
                  <a:cubicBezTo>
                    <a:pt x="157480" y="1820131"/>
                    <a:pt x="120650" y="1803621"/>
                    <a:pt x="93980" y="1775681"/>
                  </a:cubicBezTo>
                  <a:cubicBezTo>
                    <a:pt x="114300" y="1784571"/>
                    <a:pt x="135890" y="1789651"/>
                    <a:pt x="160020" y="1789651"/>
                  </a:cubicBezTo>
                  <a:lnTo>
                    <a:pt x="1302511" y="1789651"/>
                  </a:lnTo>
                  <a:cubicBezTo>
                    <a:pt x="1390141" y="1789651"/>
                    <a:pt x="1461261" y="1718531"/>
                    <a:pt x="1461261" y="1630901"/>
                  </a:cubicBezTo>
                  <a:lnTo>
                    <a:pt x="1461261" y="158750"/>
                  </a:lnTo>
                  <a:cubicBezTo>
                    <a:pt x="1461261" y="140970"/>
                    <a:pt x="1457451" y="123190"/>
                    <a:pt x="1452371" y="106680"/>
                  </a:cubicBezTo>
                  <a:cubicBezTo>
                    <a:pt x="1473961" y="132080"/>
                    <a:pt x="1487931" y="165100"/>
                    <a:pt x="1487931" y="201930"/>
                  </a:cubicBezTo>
                  <a:lnTo>
                    <a:pt x="1487931" y="1674081"/>
                  </a:lnTo>
                  <a:close/>
                </a:path>
              </a:pathLst>
            </a:custGeom>
            <a:solidFill>
              <a:srgbClr val="845E0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504433" y="2408408"/>
            <a:ext cx="5052688" cy="6176447"/>
            <a:chOff x="0" y="0"/>
            <a:chExt cx="1499361" cy="18328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92710" y="106680"/>
              <a:ext cx="1395221" cy="1713451"/>
            </a:xfrm>
            <a:custGeom>
              <a:avLst/>
              <a:gdLst/>
              <a:ahLst/>
              <a:cxnLst/>
              <a:rect r="r" b="b" t="t" l="l"/>
              <a:pathLst>
                <a:path h="1713451" w="1395221">
                  <a:moveTo>
                    <a:pt x="1368551" y="1524221"/>
                  </a:moveTo>
                  <a:cubicBezTo>
                    <a:pt x="1368551" y="1611851"/>
                    <a:pt x="1292351" y="1682971"/>
                    <a:pt x="1211071" y="1682971"/>
                  </a:cubicBezTo>
                  <a:lnTo>
                    <a:pt x="66040" y="1682971"/>
                  </a:lnTo>
                  <a:cubicBezTo>
                    <a:pt x="43180" y="1682971"/>
                    <a:pt x="20320" y="1677891"/>
                    <a:pt x="0" y="1669001"/>
                  </a:cubicBezTo>
                  <a:cubicBezTo>
                    <a:pt x="26670" y="1696941"/>
                    <a:pt x="63500" y="1713451"/>
                    <a:pt x="103020" y="1713451"/>
                  </a:cubicBezTo>
                  <a:lnTo>
                    <a:pt x="1249171" y="1713451"/>
                  </a:lnTo>
                  <a:cubicBezTo>
                    <a:pt x="1329181" y="1713451"/>
                    <a:pt x="1395221" y="1647411"/>
                    <a:pt x="1395221" y="1567401"/>
                  </a:cubicBezTo>
                  <a:lnTo>
                    <a:pt x="1395221" y="95250"/>
                  </a:lnTo>
                  <a:cubicBezTo>
                    <a:pt x="1395221" y="58420"/>
                    <a:pt x="1381251" y="25400"/>
                    <a:pt x="1359661" y="0"/>
                  </a:cubicBezTo>
                  <a:cubicBezTo>
                    <a:pt x="1366011" y="16510"/>
                    <a:pt x="1368551" y="34290"/>
                    <a:pt x="1368551" y="52070"/>
                  </a:cubicBezTo>
                  <a:lnTo>
                    <a:pt x="1368551" y="1524221"/>
                  </a:lnTo>
                  <a:close/>
                </a:path>
              </a:pathLst>
            </a:custGeom>
            <a:solidFill>
              <a:srgbClr val="967732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434591" cy="1764251"/>
            </a:xfrm>
            <a:custGeom>
              <a:avLst/>
              <a:gdLst/>
              <a:ahLst/>
              <a:cxnLst/>
              <a:rect r="r" b="b" t="t" l="l"/>
              <a:pathLst>
                <a:path h="1764251" w="1434591">
                  <a:moveTo>
                    <a:pt x="146050" y="1764251"/>
                  </a:moveTo>
                  <a:lnTo>
                    <a:pt x="1288541" y="1764251"/>
                  </a:lnTo>
                  <a:cubicBezTo>
                    <a:pt x="1368551" y="1764251"/>
                    <a:pt x="1434591" y="1698211"/>
                    <a:pt x="1434591" y="1618201"/>
                  </a:cubicBezTo>
                  <a:lnTo>
                    <a:pt x="1434591" y="146050"/>
                  </a:lnTo>
                  <a:cubicBezTo>
                    <a:pt x="1434591" y="66040"/>
                    <a:pt x="1368551" y="0"/>
                    <a:pt x="128854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618201"/>
                  </a:lnTo>
                  <a:cubicBezTo>
                    <a:pt x="0" y="1699481"/>
                    <a:pt x="66040" y="1764251"/>
                    <a:pt x="146050" y="17642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99361" cy="1832831"/>
            </a:xfrm>
            <a:custGeom>
              <a:avLst/>
              <a:gdLst/>
              <a:ahLst/>
              <a:cxnLst/>
              <a:rect r="r" b="b" t="t" l="l"/>
              <a:pathLst>
                <a:path h="1832831" w="1499361">
                  <a:moveTo>
                    <a:pt x="1435861" y="74930"/>
                  </a:moveTo>
                  <a:cubicBezTo>
                    <a:pt x="1407921" y="30480"/>
                    <a:pt x="1358391" y="0"/>
                    <a:pt x="13012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630901"/>
                  </a:lnTo>
                  <a:cubicBezTo>
                    <a:pt x="0" y="1682971"/>
                    <a:pt x="25400" y="1728691"/>
                    <a:pt x="63500" y="1757901"/>
                  </a:cubicBezTo>
                  <a:cubicBezTo>
                    <a:pt x="91440" y="1802351"/>
                    <a:pt x="140970" y="1832831"/>
                    <a:pt x="196825" y="1832831"/>
                  </a:cubicBezTo>
                  <a:lnTo>
                    <a:pt x="1340611" y="1832831"/>
                  </a:lnTo>
                  <a:cubicBezTo>
                    <a:pt x="1428241" y="1832831"/>
                    <a:pt x="1499361" y="1761711"/>
                    <a:pt x="1499361" y="1674081"/>
                  </a:cubicBezTo>
                  <a:lnTo>
                    <a:pt x="1499361" y="201930"/>
                  </a:lnTo>
                  <a:cubicBezTo>
                    <a:pt x="1499361" y="149860"/>
                    <a:pt x="1473961" y="104140"/>
                    <a:pt x="1435861" y="74930"/>
                  </a:cubicBezTo>
                  <a:close/>
                  <a:moveTo>
                    <a:pt x="12700" y="163090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301241" y="12700"/>
                  </a:lnTo>
                  <a:cubicBezTo>
                    <a:pt x="1381251" y="12700"/>
                    <a:pt x="1447291" y="78740"/>
                    <a:pt x="1447291" y="158750"/>
                  </a:cubicBezTo>
                  <a:lnTo>
                    <a:pt x="1447291" y="1630901"/>
                  </a:lnTo>
                  <a:cubicBezTo>
                    <a:pt x="1447291" y="1710911"/>
                    <a:pt x="1381251" y="1776951"/>
                    <a:pt x="1301241" y="1776951"/>
                  </a:cubicBezTo>
                  <a:lnTo>
                    <a:pt x="158750" y="1776951"/>
                  </a:lnTo>
                  <a:cubicBezTo>
                    <a:pt x="78740" y="1776951"/>
                    <a:pt x="12700" y="1712181"/>
                    <a:pt x="12700" y="1630901"/>
                  </a:cubicBezTo>
                  <a:close/>
                  <a:moveTo>
                    <a:pt x="1487931" y="1674081"/>
                  </a:moveTo>
                  <a:cubicBezTo>
                    <a:pt x="1487931" y="1754091"/>
                    <a:pt x="1420621" y="1820131"/>
                    <a:pt x="1340611" y="1820131"/>
                  </a:cubicBezTo>
                  <a:lnTo>
                    <a:pt x="196825" y="1820131"/>
                  </a:lnTo>
                  <a:cubicBezTo>
                    <a:pt x="157480" y="1820131"/>
                    <a:pt x="120650" y="1803621"/>
                    <a:pt x="93980" y="1775681"/>
                  </a:cubicBezTo>
                  <a:cubicBezTo>
                    <a:pt x="114300" y="1784571"/>
                    <a:pt x="135890" y="1789651"/>
                    <a:pt x="160020" y="1789651"/>
                  </a:cubicBezTo>
                  <a:lnTo>
                    <a:pt x="1302511" y="1789651"/>
                  </a:lnTo>
                  <a:cubicBezTo>
                    <a:pt x="1390141" y="1789651"/>
                    <a:pt x="1461261" y="1718531"/>
                    <a:pt x="1461261" y="1630901"/>
                  </a:cubicBezTo>
                  <a:lnTo>
                    <a:pt x="1461261" y="158750"/>
                  </a:lnTo>
                  <a:cubicBezTo>
                    <a:pt x="1461261" y="140970"/>
                    <a:pt x="1457451" y="123190"/>
                    <a:pt x="1452371" y="106680"/>
                  </a:cubicBezTo>
                  <a:cubicBezTo>
                    <a:pt x="1473961" y="132080"/>
                    <a:pt x="1487931" y="165100"/>
                    <a:pt x="1487931" y="201930"/>
                  </a:cubicBezTo>
                  <a:lnTo>
                    <a:pt x="1487931" y="1674081"/>
                  </a:lnTo>
                  <a:close/>
                </a:path>
              </a:pathLst>
            </a:custGeom>
            <a:solidFill>
              <a:srgbClr val="845E0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090521" y="2408408"/>
            <a:ext cx="5052688" cy="6176447"/>
            <a:chOff x="0" y="0"/>
            <a:chExt cx="1499361" cy="18328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92710" y="106680"/>
              <a:ext cx="1395221" cy="1713451"/>
            </a:xfrm>
            <a:custGeom>
              <a:avLst/>
              <a:gdLst/>
              <a:ahLst/>
              <a:cxnLst/>
              <a:rect r="r" b="b" t="t" l="l"/>
              <a:pathLst>
                <a:path h="1713451" w="1395221">
                  <a:moveTo>
                    <a:pt x="1368551" y="1524221"/>
                  </a:moveTo>
                  <a:cubicBezTo>
                    <a:pt x="1368551" y="1611851"/>
                    <a:pt x="1292351" y="1682971"/>
                    <a:pt x="1211071" y="1682971"/>
                  </a:cubicBezTo>
                  <a:lnTo>
                    <a:pt x="66040" y="1682971"/>
                  </a:lnTo>
                  <a:cubicBezTo>
                    <a:pt x="43180" y="1682971"/>
                    <a:pt x="20320" y="1677891"/>
                    <a:pt x="0" y="1669001"/>
                  </a:cubicBezTo>
                  <a:cubicBezTo>
                    <a:pt x="26670" y="1696941"/>
                    <a:pt x="63500" y="1713451"/>
                    <a:pt x="103020" y="1713451"/>
                  </a:cubicBezTo>
                  <a:lnTo>
                    <a:pt x="1249171" y="1713451"/>
                  </a:lnTo>
                  <a:cubicBezTo>
                    <a:pt x="1329181" y="1713451"/>
                    <a:pt x="1395221" y="1647411"/>
                    <a:pt x="1395221" y="1567401"/>
                  </a:cubicBezTo>
                  <a:lnTo>
                    <a:pt x="1395221" y="95250"/>
                  </a:lnTo>
                  <a:cubicBezTo>
                    <a:pt x="1395221" y="58420"/>
                    <a:pt x="1381251" y="25400"/>
                    <a:pt x="1359661" y="0"/>
                  </a:cubicBezTo>
                  <a:cubicBezTo>
                    <a:pt x="1366011" y="16510"/>
                    <a:pt x="1368551" y="34290"/>
                    <a:pt x="1368551" y="52070"/>
                  </a:cubicBezTo>
                  <a:lnTo>
                    <a:pt x="1368551" y="1524221"/>
                  </a:lnTo>
                  <a:close/>
                </a:path>
              </a:pathLst>
            </a:custGeom>
            <a:solidFill>
              <a:srgbClr val="845E0A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1434591" cy="1764251"/>
            </a:xfrm>
            <a:custGeom>
              <a:avLst/>
              <a:gdLst/>
              <a:ahLst/>
              <a:cxnLst/>
              <a:rect r="r" b="b" t="t" l="l"/>
              <a:pathLst>
                <a:path h="1764251" w="1434591">
                  <a:moveTo>
                    <a:pt x="146050" y="1764251"/>
                  </a:moveTo>
                  <a:lnTo>
                    <a:pt x="1288541" y="1764251"/>
                  </a:lnTo>
                  <a:cubicBezTo>
                    <a:pt x="1368551" y="1764251"/>
                    <a:pt x="1434591" y="1698211"/>
                    <a:pt x="1434591" y="1618201"/>
                  </a:cubicBezTo>
                  <a:lnTo>
                    <a:pt x="1434591" y="146050"/>
                  </a:lnTo>
                  <a:cubicBezTo>
                    <a:pt x="1434591" y="66040"/>
                    <a:pt x="1368551" y="0"/>
                    <a:pt x="128854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618201"/>
                  </a:lnTo>
                  <a:cubicBezTo>
                    <a:pt x="0" y="1699481"/>
                    <a:pt x="66040" y="1764251"/>
                    <a:pt x="146050" y="17642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99361" cy="1832831"/>
            </a:xfrm>
            <a:custGeom>
              <a:avLst/>
              <a:gdLst/>
              <a:ahLst/>
              <a:cxnLst/>
              <a:rect r="r" b="b" t="t" l="l"/>
              <a:pathLst>
                <a:path h="1832831" w="1499361">
                  <a:moveTo>
                    <a:pt x="1435861" y="74930"/>
                  </a:moveTo>
                  <a:cubicBezTo>
                    <a:pt x="1407921" y="30480"/>
                    <a:pt x="1358391" y="0"/>
                    <a:pt x="13012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630901"/>
                  </a:lnTo>
                  <a:cubicBezTo>
                    <a:pt x="0" y="1682971"/>
                    <a:pt x="25400" y="1728691"/>
                    <a:pt x="63500" y="1757901"/>
                  </a:cubicBezTo>
                  <a:cubicBezTo>
                    <a:pt x="91440" y="1802351"/>
                    <a:pt x="140970" y="1832831"/>
                    <a:pt x="196825" y="1832831"/>
                  </a:cubicBezTo>
                  <a:lnTo>
                    <a:pt x="1340611" y="1832831"/>
                  </a:lnTo>
                  <a:cubicBezTo>
                    <a:pt x="1428241" y="1832831"/>
                    <a:pt x="1499361" y="1761711"/>
                    <a:pt x="1499361" y="1674081"/>
                  </a:cubicBezTo>
                  <a:lnTo>
                    <a:pt x="1499361" y="201930"/>
                  </a:lnTo>
                  <a:cubicBezTo>
                    <a:pt x="1499361" y="149860"/>
                    <a:pt x="1473961" y="104140"/>
                    <a:pt x="1435861" y="74930"/>
                  </a:cubicBezTo>
                  <a:close/>
                  <a:moveTo>
                    <a:pt x="12700" y="163090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301241" y="12700"/>
                  </a:lnTo>
                  <a:cubicBezTo>
                    <a:pt x="1381251" y="12700"/>
                    <a:pt x="1447291" y="78740"/>
                    <a:pt x="1447291" y="158750"/>
                  </a:cubicBezTo>
                  <a:lnTo>
                    <a:pt x="1447291" y="1630901"/>
                  </a:lnTo>
                  <a:cubicBezTo>
                    <a:pt x="1447291" y="1710911"/>
                    <a:pt x="1381251" y="1776951"/>
                    <a:pt x="1301241" y="1776951"/>
                  </a:cubicBezTo>
                  <a:lnTo>
                    <a:pt x="158750" y="1776951"/>
                  </a:lnTo>
                  <a:cubicBezTo>
                    <a:pt x="78740" y="1776951"/>
                    <a:pt x="12700" y="1712181"/>
                    <a:pt x="12700" y="1630901"/>
                  </a:cubicBezTo>
                  <a:close/>
                  <a:moveTo>
                    <a:pt x="1487931" y="1674081"/>
                  </a:moveTo>
                  <a:cubicBezTo>
                    <a:pt x="1487931" y="1754091"/>
                    <a:pt x="1420621" y="1820131"/>
                    <a:pt x="1340611" y="1820131"/>
                  </a:cubicBezTo>
                  <a:lnTo>
                    <a:pt x="196825" y="1820131"/>
                  </a:lnTo>
                  <a:cubicBezTo>
                    <a:pt x="157480" y="1820131"/>
                    <a:pt x="120650" y="1803621"/>
                    <a:pt x="93980" y="1775681"/>
                  </a:cubicBezTo>
                  <a:cubicBezTo>
                    <a:pt x="114300" y="1784571"/>
                    <a:pt x="135890" y="1789651"/>
                    <a:pt x="160020" y="1789651"/>
                  </a:cubicBezTo>
                  <a:lnTo>
                    <a:pt x="1302511" y="1789651"/>
                  </a:lnTo>
                  <a:cubicBezTo>
                    <a:pt x="1390141" y="1789651"/>
                    <a:pt x="1461261" y="1718531"/>
                    <a:pt x="1461261" y="1630901"/>
                  </a:cubicBezTo>
                  <a:lnTo>
                    <a:pt x="1461261" y="158750"/>
                  </a:lnTo>
                  <a:cubicBezTo>
                    <a:pt x="1461261" y="140970"/>
                    <a:pt x="1457451" y="123190"/>
                    <a:pt x="1452371" y="106680"/>
                  </a:cubicBezTo>
                  <a:cubicBezTo>
                    <a:pt x="1473961" y="132080"/>
                    <a:pt x="1487931" y="165100"/>
                    <a:pt x="1487931" y="201930"/>
                  </a:cubicBezTo>
                  <a:lnTo>
                    <a:pt x="1487931" y="1674081"/>
                  </a:lnTo>
                  <a:close/>
                </a:path>
              </a:pathLst>
            </a:custGeom>
            <a:solidFill>
              <a:srgbClr val="845E0A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6978429" y="2964931"/>
            <a:ext cx="3999340" cy="2999505"/>
          </a:xfrm>
          <a:custGeom>
            <a:avLst/>
            <a:gdLst/>
            <a:ahLst/>
            <a:cxnLst/>
            <a:rect r="r" b="b" t="t" l="l"/>
            <a:pathLst>
              <a:path h="2999505" w="3999340">
                <a:moveTo>
                  <a:pt x="0" y="0"/>
                </a:moveTo>
                <a:lnTo>
                  <a:pt x="3999341" y="0"/>
                </a:lnTo>
                <a:lnTo>
                  <a:pt x="3999341" y="2999505"/>
                </a:lnTo>
                <a:lnTo>
                  <a:pt x="0" y="2999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2849" y="2964931"/>
            <a:ext cx="4054438" cy="3040828"/>
          </a:xfrm>
          <a:custGeom>
            <a:avLst/>
            <a:gdLst/>
            <a:ahLst/>
            <a:cxnLst/>
            <a:rect r="r" b="b" t="t" l="l"/>
            <a:pathLst>
              <a:path h="3040828" w="4054438">
                <a:moveTo>
                  <a:pt x="0" y="0"/>
                </a:moveTo>
                <a:lnTo>
                  <a:pt x="4054438" y="0"/>
                </a:lnTo>
                <a:lnTo>
                  <a:pt x="4054438" y="3040828"/>
                </a:lnTo>
                <a:lnTo>
                  <a:pt x="0" y="30408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332428" y="2964931"/>
            <a:ext cx="4465305" cy="2975707"/>
          </a:xfrm>
          <a:custGeom>
            <a:avLst/>
            <a:gdLst/>
            <a:ahLst/>
            <a:cxnLst/>
            <a:rect r="r" b="b" t="t" l="l"/>
            <a:pathLst>
              <a:path h="2975707" w="4465305">
                <a:moveTo>
                  <a:pt x="0" y="0"/>
                </a:moveTo>
                <a:lnTo>
                  <a:pt x="4465305" y="0"/>
                </a:lnTo>
                <a:lnTo>
                  <a:pt x="4465305" y="2975707"/>
                </a:lnTo>
                <a:lnTo>
                  <a:pt x="0" y="2975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20263" y="6019203"/>
            <a:ext cx="1503570" cy="88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59"/>
              </a:lnSpc>
              <a:spcBef>
                <a:spcPct val="0"/>
              </a:spcBef>
            </a:pPr>
            <a:r>
              <a:rPr lang="en-US" sz="5185">
                <a:solidFill>
                  <a:srgbClr val="FFFFFF"/>
                </a:solidFill>
                <a:latin typeface="Open Sans Bold"/>
              </a:rPr>
              <a:t>2008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26314" y="6112494"/>
            <a:ext cx="1503570" cy="88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59"/>
              </a:lnSpc>
              <a:spcBef>
                <a:spcPct val="0"/>
              </a:spcBef>
            </a:pPr>
            <a:r>
              <a:rPr lang="en-US" sz="5185">
                <a:solidFill>
                  <a:srgbClr val="FFFFFF"/>
                </a:solidFill>
                <a:latin typeface="Open Sans Bold"/>
              </a:rPr>
              <a:t>2011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65080" y="6112494"/>
            <a:ext cx="1503570" cy="88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59"/>
              </a:lnSpc>
              <a:spcBef>
                <a:spcPct val="0"/>
              </a:spcBef>
            </a:pPr>
            <a:r>
              <a:rPr lang="en-US" sz="5185">
                <a:solidFill>
                  <a:srgbClr val="FFFFFF"/>
                </a:solidFill>
                <a:latin typeface="Open Sans Bold"/>
              </a:rPr>
              <a:t>2024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06897" y="7129388"/>
            <a:ext cx="3486341" cy="556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20"/>
              </a:lnSpc>
              <a:spcBef>
                <a:spcPct val="0"/>
              </a:spcBef>
            </a:pPr>
            <a:r>
              <a:rPr lang="en-US" sz="3229">
                <a:solidFill>
                  <a:srgbClr val="FFFFFF"/>
                </a:solidFill>
                <a:latin typeface="Open Sans Bold"/>
              </a:rPr>
              <a:t>3 anos de idade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34929" y="7129388"/>
            <a:ext cx="3486341" cy="556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20"/>
              </a:lnSpc>
              <a:spcBef>
                <a:spcPct val="0"/>
              </a:spcBef>
            </a:pPr>
            <a:r>
              <a:rPr lang="en-US" sz="3229">
                <a:solidFill>
                  <a:srgbClr val="FFFFFF"/>
                </a:solidFill>
                <a:latin typeface="Open Sans Bold"/>
              </a:rPr>
              <a:t>6 anos de idade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21910" y="7129388"/>
            <a:ext cx="3486341" cy="556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20"/>
              </a:lnSpc>
              <a:spcBef>
                <a:spcPct val="0"/>
              </a:spcBef>
            </a:pPr>
            <a:r>
              <a:rPr lang="en-US" sz="3229">
                <a:solidFill>
                  <a:srgbClr val="FFFFFF"/>
                </a:solidFill>
                <a:latin typeface="Open Sans Bold"/>
              </a:rPr>
              <a:t>19 anos de idade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2192000"/>
          </a:xfrm>
          <a:custGeom>
            <a:avLst/>
            <a:gdLst/>
            <a:ahLst/>
            <a:cxnLst/>
            <a:rect r="r" b="b" t="t" l="l"/>
            <a:pathLst>
              <a:path h="12192000" w="18288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4989" y="4274503"/>
            <a:ext cx="1321802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A História das Camisas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59573"/>
            <a:ext cx="18288000" cy="8327427"/>
          </a:xfrm>
          <a:custGeom>
            <a:avLst/>
            <a:gdLst/>
            <a:ahLst/>
            <a:cxnLst/>
            <a:rect r="r" b="b" t="t" l="l"/>
            <a:pathLst>
              <a:path h="8327427" w="18288000">
                <a:moveTo>
                  <a:pt x="0" y="0"/>
                </a:moveTo>
                <a:lnTo>
                  <a:pt x="18288000" y="0"/>
                </a:lnTo>
                <a:lnTo>
                  <a:pt x="18288000" y="8327427"/>
                </a:lnTo>
                <a:lnTo>
                  <a:pt x="0" y="8327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658" y="62777"/>
            <a:ext cx="18050683" cy="182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36"/>
              </a:lnSpc>
              <a:spcBef>
                <a:spcPct val="0"/>
              </a:spcBef>
            </a:pPr>
            <a:r>
              <a:rPr lang="en-US" sz="5240">
                <a:solidFill>
                  <a:srgbClr val="FFFFFF"/>
                </a:solidFill>
                <a:latin typeface="Open Sans Bold"/>
              </a:rPr>
              <a:t>17 Objetivos de Desenvolovimento Sustentável da Onu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59573"/>
            <a:ext cx="18288000" cy="8327427"/>
          </a:xfrm>
          <a:custGeom>
            <a:avLst/>
            <a:gdLst/>
            <a:ahLst/>
            <a:cxnLst/>
            <a:rect r="r" b="b" t="t" l="l"/>
            <a:pathLst>
              <a:path h="8327427" w="18288000">
                <a:moveTo>
                  <a:pt x="0" y="0"/>
                </a:moveTo>
                <a:lnTo>
                  <a:pt x="18288000" y="0"/>
                </a:lnTo>
                <a:lnTo>
                  <a:pt x="18288000" y="8327427"/>
                </a:lnTo>
                <a:lnTo>
                  <a:pt x="0" y="8327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48904" y="1847082"/>
            <a:ext cx="18985808" cy="8439918"/>
            <a:chOff x="0" y="0"/>
            <a:chExt cx="5000377" cy="22228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00377" cy="2222859"/>
            </a:xfrm>
            <a:custGeom>
              <a:avLst/>
              <a:gdLst/>
              <a:ahLst/>
              <a:cxnLst/>
              <a:rect r="r" b="b" t="t" l="l"/>
              <a:pathLst>
                <a:path h="2222859" w="5000377">
                  <a:moveTo>
                    <a:pt x="20796" y="0"/>
                  </a:moveTo>
                  <a:lnTo>
                    <a:pt x="4979581" y="0"/>
                  </a:lnTo>
                  <a:cubicBezTo>
                    <a:pt x="4985096" y="0"/>
                    <a:pt x="4990386" y="2191"/>
                    <a:pt x="4994286" y="6091"/>
                  </a:cubicBezTo>
                  <a:cubicBezTo>
                    <a:pt x="4998186" y="9991"/>
                    <a:pt x="5000377" y="15281"/>
                    <a:pt x="5000377" y="20796"/>
                  </a:cubicBezTo>
                  <a:lnTo>
                    <a:pt x="5000377" y="2202063"/>
                  </a:lnTo>
                  <a:cubicBezTo>
                    <a:pt x="5000377" y="2207578"/>
                    <a:pt x="4998186" y="2212868"/>
                    <a:pt x="4994286" y="2216768"/>
                  </a:cubicBezTo>
                  <a:cubicBezTo>
                    <a:pt x="4990386" y="2220668"/>
                    <a:pt x="4985096" y="2222859"/>
                    <a:pt x="4979581" y="2222859"/>
                  </a:cubicBezTo>
                  <a:lnTo>
                    <a:pt x="20796" y="2222859"/>
                  </a:lnTo>
                  <a:cubicBezTo>
                    <a:pt x="15281" y="2222859"/>
                    <a:pt x="9991" y="2220668"/>
                    <a:pt x="6091" y="2216768"/>
                  </a:cubicBezTo>
                  <a:cubicBezTo>
                    <a:pt x="2191" y="2212868"/>
                    <a:pt x="0" y="2207578"/>
                    <a:pt x="0" y="2202063"/>
                  </a:cubicBezTo>
                  <a:lnTo>
                    <a:pt x="0" y="20796"/>
                  </a:lnTo>
                  <a:cubicBezTo>
                    <a:pt x="0" y="15281"/>
                    <a:pt x="2191" y="9991"/>
                    <a:pt x="6091" y="6091"/>
                  </a:cubicBezTo>
                  <a:cubicBezTo>
                    <a:pt x="9991" y="2191"/>
                    <a:pt x="15281" y="0"/>
                    <a:pt x="20796" y="0"/>
                  </a:cubicBezTo>
                  <a:close/>
                </a:path>
              </a:pathLst>
            </a:custGeom>
            <a:solidFill>
              <a:srgbClr val="000000">
                <a:alpha val="8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00377" cy="2260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93771" y="1959573"/>
            <a:ext cx="2575534" cy="2585003"/>
          </a:xfrm>
          <a:custGeom>
            <a:avLst/>
            <a:gdLst/>
            <a:ahLst/>
            <a:cxnLst/>
            <a:rect r="r" b="b" t="t" l="l"/>
            <a:pathLst>
              <a:path h="2585003" w="2575534">
                <a:moveTo>
                  <a:pt x="0" y="0"/>
                </a:moveTo>
                <a:lnTo>
                  <a:pt x="2575534" y="0"/>
                </a:lnTo>
                <a:lnTo>
                  <a:pt x="2575534" y="2585003"/>
                </a:lnTo>
                <a:lnTo>
                  <a:pt x="0" y="2585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69546" y="1969042"/>
            <a:ext cx="2575534" cy="2575534"/>
          </a:xfrm>
          <a:custGeom>
            <a:avLst/>
            <a:gdLst/>
            <a:ahLst/>
            <a:cxnLst/>
            <a:rect r="r" b="b" t="t" l="l"/>
            <a:pathLst>
              <a:path h="2575534" w="2575534">
                <a:moveTo>
                  <a:pt x="0" y="0"/>
                </a:moveTo>
                <a:lnTo>
                  <a:pt x="2575533" y="0"/>
                </a:lnTo>
                <a:lnTo>
                  <a:pt x="2575533" y="2575534"/>
                </a:lnTo>
                <a:lnTo>
                  <a:pt x="0" y="25755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47833" y="4849367"/>
            <a:ext cx="2575534" cy="2547840"/>
          </a:xfrm>
          <a:custGeom>
            <a:avLst/>
            <a:gdLst/>
            <a:ahLst/>
            <a:cxnLst/>
            <a:rect r="r" b="b" t="t" l="l"/>
            <a:pathLst>
              <a:path h="2547840" w="2575534">
                <a:moveTo>
                  <a:pt x="0" y="0"/>
                </a:moveTo>
                <a:lnTo>
                  <a:pt x="2575534" y="0"/>
                </a:lnTo>
                <a:lnTo>
                  <a:pt x="2575534" y="2547839"/>
                </a:lnTo>
                <a:lnTo>
                  <a:pt x="0" y="25478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658" y="62777"/>
            <a:ext cx="18050683" cy="182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36"/>
              </a:lnSpc>
              <a:spcBef>
                <a:spcPct val="0"/>
              </a:spcBef>
            </a:pPr>
            <a:r>
              <a:rPr lang="en-US" sz="5240">
                <a:solidFill>
                  <a:srgbClr val="FFFFFF"/>
                </a:solidFill>
                <a:latin typeface="Open Sans Bold"/>
              </a:rPr>
              <a:t>17 Objetivos de Desenvolovimento Sustentável da Onu  </a:t>
            </a:r>
          </a:p>
        </p:txBody>
      </p:sp>
    </p:spTree>
  </p:cSld>
  <p:clrMapOvr>
    <a:masterClrMapping/>
  </p:clrMapOvr>
  <p:transition spd="fast">
    <p:wipe dir="r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869726" y="-158938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200299" y="-1589387"/>
            <a:ext cx="13465774" cy="13465774"/>
          </a:xfrm>
          <a:custGeom>
            <a:avLst/>
            <a:gdLst/>
            <a:ahLst/>
            <a:cxnLst/>
            <a:rect r="r" b="b" t="t" l="l"/>
            <a:pathLst>
              <a:path h="13465774" w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30609" y="3630873"/>
            <a:ext cx="7626782" cy="3025253"/>
            <a:chOff x="0" y="0"/>
            <a:chExt cx="1874780" cy="7436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4780" cy="743654"/>
            </a:xfrm>
            <a:custGeom>
              <a:avLst/>
              <a:gdLst/>
              <a:ahLst/>
              <a:cxnLst/>
              <a:rect r="r" b="b" t="t" l="l"/>
              <a:pathLst>
                <a:path h="743654" w="1874780">
                  <a:moveTo>
                    <a:pt x="51770" y="0"/>
                  </a:moveTo>
                  <a:lnTo>
                    <a:pt x="1823010" y="0"/>
                  </a:lnTo>
                  <a:cubicBezTo>
                    <a:pt x="1851602" y="0"/>
                    <a:pt x="1874780" y="23178"/>
                    <a:pt x="1874780" y="51770"/>
                  </a:cubicBezTo>
                  <a:lnTo>
                    <a:pt x="1874780" y="691884"/>
                  </a:lnTo>
                  <a:cubicBezTo>
                    <a:pt x="1874780" y="705614"/>
                    <a:pt x="1869325" y="718782"/>
                    <a:pt x="1859617" y="728491"/>
                  </a:cubicBezTo>
                  <a:cubicBezTo>
                    <a:pt x="1849908" y="738199"/>
                    <a:pt x="1836740" y="743654"/>
                    <a:pt x="1823010" y="743654"/>
                  </a:cubicBezTo>
                  <a:lnTo>
                    <a:pt x="51770" y="743654"/>
                  </a:lnTo>
                  <a:cubicBezTo>
                    <a:pt x="23178" y="743654"/>
                    <a:pt x="0" y="720475"/>
                    <a:pt x="0" y="691884"/>
                  </a:cubicBezTo>
                  <a:lnTo>
                    <a:pt x="0" y="51770"/>
                  </a:lnTo>
                  <a:cubicBezTo>
                    <a:pt x="0" y="23178"/>
                    <a:pt x="23178" y="0"/>
                    <a:pt x="51770" y="0"/>
                  </a:cubicBezTo>
                  <a:close/>
                </a:path>
              </a:pathLst>
            </a:custGeom>
            <a:solidFill>
              <a:srgbClr val="845E0A">
                <a:alpha val="2470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74780" cy="781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001642" y="3378171"/>
            <a:ext cx="657935" cy="519768"/>
          </a:xfrm>
          <a:custGeom>
            <a:avLst/>
            <a:gdLst/>
            <a:ahLst/>
            <a:cxnLst/>
            <a:rect r="r" b="b" t="t" l="l"/>
            <a:pathLst>
              <a:path h="519768" w="657935">
                <a:moveTo>
                  <a:pt x="0" y="0"/>
                </a:moveTo>
                <a:lnTo>
                  <a:pt x="657934" y="0"/>
                </a:lnTo>
                <a:lnTo>
                  <a:pt x="657934" y="519769"/>
                </a:lnTo>
                <a:lnTo>
                  <a:pt x="0" y="519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628424" y="4079622"/>
            <a:ext cx="657935" cy="519768"/>
          </a:xfrm>
          <a:custGeom>
            <a:avLst/>
            <a:gdLst/>
            <a:ahLst/>
            <a:cxnLst/>
            <a:rect r="r" b="b" t="t" l="l"/>
            <a:pathLst>
              <a:path h="519768" w="657935">
                <a:moveTo>
                  <a:pt x="657934" y="519768"/>
                </a:moveTo>
                <a:lnTo>
                  <a:pt x="0" y="519768"/>
                </a:lnTo>
                <a:lnTo>
                  <a:pt x="0" y="0"/>
                </a:lnTo>
                <a:lnTo>
                  <a:pt x="657934" y="0"/>
                </a:lnTo>
                <a:lnTo>
                  <a:pt x="657934" y="5197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60769" y="3759649"/>
            <a:ext cx="6766461" cy="266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750">
                <a:solidFill>
                  <a:srgbClr val="FFFFFF"/>
                </a:solidFill>
                <a:latin typeface="Poppins Bold Italics"/>
              </a:rPr>
              <a:t>Nas arquibancadas</a:t>
            </a:r>
          </a:p>
          <a:p>
            <a:pPr algn="l">
              <a:lnSpc>
                <a:spcPts val="5250"/>
              </a:lnSpc>
            </a:pPr>
            <a:r>
              <a:rPr lang="en-US" sz="3750">
                <a:solidFill>
                  <a:srgbClr val="FFFFFF"/>
                </a:solidFill>
                <a:latin typeface="Poppins Bold Italics"/>
              </a:rPr>
              <a:t>ecoa a paixão,</a:t>
            </a:r>
          </a:p>
          <a:p>
            <a:pPr algn="l">
              <a:lnSpc>
                <a:spcPts val="5250"/>
              </a:lnSpc>
            </a:pPr>
            <a:r>
              <a:rPr lang="en-US" sz="3750">
                <a:solidFill>
                  <a:srgbClr val="FFFFFF"/>
                </a:solidFill>
                <a:latin typeface="Poppins Bold Italics"/>
              </a:rPr>
              <a:t>no gramado</a:t>
            </a:r>
          </a:p>
          <a:p>
            <a:pPr algn="l">
              <a:lnSpc>
                <a:spcPts val="5250"/>
              </a:lnSpc>
            </a:pPr>
            <a:r>
              <a:rPr lang="en-US" sz="3750">
                <a:solidFill>
                  <a:srgbClr val="FFFFFF"/>
                </a:solidFill>
                <a:latin typeface="Poppins Bold Italics"/>
              </a:rPr>
              <a:t>se escreve a história.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678145" y="-2219222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56661" y="7602881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8" y="0"/>
                </a:lnTo>
                <a:lnTo>
                  <a:pt x="4740518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312636" y="2629969"/>
            <a:ext cx="9573859" cy="4972911"/>
            <a:chOff x="0" y="0"/>
            <a:chExt cx="2521510" cy="13097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21510" cy="1309738"/>
            </a:xfrm>
            <a:custGeom>
              <a:avLst/>
              <a:gdLst/>
              <a:ahLst/>
              <a:cxnLst/>
              <a:rect r="r" b="b" t="t" l="l"/>
              <a:pathLst>
                <a:path h="1309738" w="2521510">
                  <a:moveTo>
                    <a:pt x="0" y="0"/>
                  </a:moveTo>
                  <a:lnTo>
                    <a:pt x="2521510" y="0"/>
                  </a:lnTo>
                  <a:lnTo>
                    <a:pt x="2521510" y="1309738"/>
                  </a:lnTo>
                  <a:lnTo>
                    <a:pt x="0" y="1309738"/>
                  </a:lnTo>
                  <a:close/>
                </a:path>
              </a:pathLst>
            </a:custGeom>
            <a:solidFill>
              <a:srgbClr val="845E0A">
                <a:alpha val="2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21510" cy="1347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603780" y="2959919"/>
            <a:ext cx="8925159" cy="4221098"/>
          </a:xfrm>
          <a:custGeom>
            <a:avLst/>
            <a:gdLst/>
            <a:ahLst/>
            <a:cxnLst/>
            <a:rect r="r" b="b" t="t" l="l"/>
            <a:pathLst>
              <a:path h="4221098" w="8925159">
                <a:moveTo>
                  <a:pt x="0" y="0"/>
                </a:moveTo>
                <a:lnTo>
                  <a:pt x="8925159" y="0"/>
                </a:lnTo>
                <a:lnTo>
                  <a:pt x="8925159" y="4221098"/>
                </a:lnTo>
                <a:lnTo>
                  <a:pt x="0" y="4221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42132" y="514042"/>
            <a:ext cx="147908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saopaulofanclube.com.br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678145" y="-2219222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97415" y="4437063"/>
            <a:ext cx="6996886" cy="6996886"/>
          </a:xfrm>
          <a:custGeom>
            <a:avLst/>
            <a:gdLst/>
            <a:ahLst/>
            <a:cxnLst/>
            <a:rect r="r" b="b" t="t" l="l"/>
            <a:pathLst>
              <a:path h="6996886" w="6996886">
                <a:moveTo>
                  <a:pt x="0" y="0"/>
                </a:moveTo>
                <a:lnTo>
                  <a:pt x="6996886" y="0"/>
                </a:lnTo>
                <a:lnTo>
                  <a:pt x="6996886" y="6996886"/>
                </a:lnTo>
                <a:lnTo>
                  <a:pt x="0" y="6996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74279" y="2068739"/>
            <a:ext cx="12939443" cy="7825663"/>
            <a:chOff x="0" y="0"/>
            <a:chExt cx="3341289" cy="20207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92710" y="106680"/>
              <a:ext cx="3237150" cy="1901403"/>
            </a:xfrm>
            <a:custGeom>
              <a:avLst/>
              <a:gdLst/>
              <a:ahLst/>
              <a:cxnLst/>
              <a:rect r="r" b="b" t="t" l="l"/>
              <a:pathLst>
                <a:path h="1901403" w="3237150">
                  <a:moveTo>
                    <a:pt x="3210479" y="1712173"/>
                  </a:moveTo>
                  <a:cubicBezTo>
                    <a:pt x="3210479" y="1799803"/>
                    <a:pt x="3134279" y="1870923"/>
                    <a:pt x="3052999" y="1870923"/>
                  </a:cubicBezTo>
                  <a:lnTo>
                    <a:pt x="66040" y="1870923"/>
                  </a:lnTo>
                  <a:cubicBezTo>
                    <a:pt x="43180" y="1870923"/>
                    <a:pt x="20320" y="1865843"/>
                    <a:pt x="0" y="1856953"/>
                  </a:cubicBezTo>
                  <a:cubicBezTo>
                    <a:pt x="26670" y="1884893"/>
                    <a:pt x="63500" y="1901403"/>
                    <a:pt x="114759" y="1901403"/>
                  </a:cubicBezTo>
                  <a:lnTo>
                    <a:pt x="3091099" y="1901403"/>
                  </a:lnTo>
                  <a:cubicBezTo>
                    <a:pt x="3171109" y="1901403"/>
                    <a:pt x="3237150" y="1835363"/>
                    <a:pt x="3237150" y="1755353"/>
                  </a:cubicBezTo>
                  <a:lnTo>
                    <a:pt x="3237150" y="95250"/>
                  </a:lnTo>
                  <a:cubicBezTo>
                    <a:pt x="3237150" y="58420"/>
                    <a:pt x="3223179" y="25400"/>
                    <a:pt x="3201589" y="0"/>
                  </a:cubicBezTo>
                  <a:cubicBezTo>
                    <a:pt x="3207939" y="16510"/>
                    <a:pt x="3210479" y="34290"/>
                    <a:pt x="3210479" y="52070"/>
                  </a:cubicBezTo>
                  <a:lnTo>
                    <a:pt x="3210479" y="1712173"/>
                  </a:lnTo>
                  <a:close/>
                </a:path>
              </a:pathLst>
            </a:custGeom>
            <a:solidFill>
              <a:srgbClr val="967732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3276519" cy="1952203"/>
            </a:xfrm>
            <a:custGeom>
              <a:avLst/>
              <a:gdLst/>
              <a:ahLst/>
              <a:cxnLst/>
              <a:rect r="r" b="b" t="t" l="l"/>
              <a:pathLst>
                <a:path h="1952203" w="3276519">
                  <a:moveTo>
                    <a:pt x="146050" y="1952203"/>
                  </a:moveTo>
                  <a:lnTo>
                    <a:pt x="3130470" y="1952203"/>
                  </a:lnTo>
                  <a:cubicBezTo>
                    <a:pt x="3210479" y="1952203"/>
                    <a:pt x="3276519" y="1886163"/>
                    <a:pt x="3276519" y="1806153"/>
                  </a:cubicBezTo>
                  <a:lnTo>
                    <a:pt x="3276519" y="146050"/>
                  </a:lnTo>
                  <a:cubicBezTo>
                    <a:pt x="3276519" y="66040"/>
                    <a:pt x="3210479" y="0"/>
                    <a:pt x="313047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806153"/>
                  </a:lnTo>
                  <a:cubicBezTo>
                    <a:pt x="0" y="1887433"/>
                    <a:pt x="66040" y="1952203"/>
                    <a:pt x="146050" y="195220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41289" cy="2020783"/>
            </a:xfrm>
            <a:custGeom>
              <a:avLst/>
              <a:gdLst/>
              <a:ahLst/>
              <a:cxnLst/>
              <a:rect r="r" b="b" t="t" l="l"/>
              <a:pathLst>
                <a:path h="2020783" w="3341289">
                  <a:moveTo>
                    <a:pt x="3277789" y="74930"/>
                  </a:moveTo>
                  <a:cubicBezTo>
                    <a:pt x="3249850" y="30480"/>
                    <a:pt x="3200320" y="0"/>
                    <a:pt x="314317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818853"/>
                  </a:lnTo>
                  <a:cubicBezTo>
                    <a:pt x="0" y="1870923"/>
                    <a:pt x="25400" y="1916643"/>
                    <a:pt x="63500" y="1945853"/>
                  </a:cubicBezTo>
                  <a:cubicBezTo>
                    <a:pt x="91440" y="1990303"/>
                    <a:pt x="140970" y="2020783"/>
                    <a:pt x="210397" y="2020783"/>
                  </a:cubicBezTo>
                  <a:lnTo>
                    <a:pt x="3182539" y="2020783"/>
                  </a:lnTo>
                  <a:cubicBezTo>
                    <a:pt x="3270169" y="2020783"/>
                    <a:pt x="3341289" y="1949663"/>
                    <a:pt x="3341289" y="1862033"/>
                  </a:cubicBezTo>
                  <a:lnTo>
                    <a:pt x="3341289" y="201930"/>
                  </a:lnTo>
                  <a:cubicBezTo>
                    <a:pt x="3341289" y="149860"/>
                    <a:pt x="3315889" y="104140"/>
                    <a:pt x="3277789" y="74930"/>
                  </a:cubicBezTo>
                  <a:close/>
                  <a:moveTo>
                    <a:pt x="12700" y="18188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143170" y="12700"/>
                  </a:lnTo>
                  <a:cubicBezTo>
                    <a:pt x="3223179" y="12700"/>
                    <a:pt x="3289219" y="78740"/>
                    <a:pt x="3289219" y="158750"/>
                  </a:cubicBezTo>
                  <a:lnTo>
                    <a:pt x="3289219" y="1818853"/>
                  </a:lnTo>
                  <a:cubicBezTo>
                    <a:pt x="3289219" y="1898863"/>
                    <a:pt x="3223179" y="1964903"/>
                    <a:pt x="3143170" y="1964903"/>
                  </a:cubicBezTo>
                  <a:lnTo>
                    <a:pt x="158750" y="1964903"/>
                  </a:lnTo>
                  <a:cubicBezTo>
                    <a:pt x="78740" y="1964903"/>
                    <a:pt x="12700" y="1900133"/>
                    <a:pt x="12700" y="1818853"/>
                  </a:cubicBezTo>
                  <a:close/>
                  <a:moveTo>
                    <a:pt x="3329860" y="1862033"/>
                  </a:moveTo>
                  <a:cubicBezTo>
                    <a:pt x="3329860" y="1942043"/>
                    <a:pt x="3262549" y="2008083"/>
                    <a:pt x="3182539" y="2008083"/>
                  </a:cubicBezTo>
                  <a:lnTo>
                    <a:pt x="210397" y="2008083"/>
                  </a:lnTo>
                  <a:cubicBezTo>
                    <a:pt x="157480" y="2008083"/>
                    <a:pt x="120650" y="1991573"/>
                    <a:pt x="93980" y="1963633"/>
                  </a:cubicBezTo>
                  <a:cubicBezTo>
                    <a:pt x="114300" y="1972523"/>
                    <a:pt x="135890" y="1977603"/>
                    <a:pt x="160020" y="1977603"/>
                  </a:cubicBezTo>
                  <a:lnTo>
                    <a:pt x="3144439" y="1977603"/>
                  </a:lnTo>
                  <a:cubicBezTo>
                    <a:pt x="3232070" y="1977603"/>
                    <a:pt x="3303189" y="1906483"/>
                    <a:pt x="3303189" y="1818853"/>
                  </a:cubicBezTo>
                  <a:lnTo>
                    <a:pt x="3303189" y="158750"/>
                  </a:lnTo>
                  <a:cubicBezTo>
                    <a:pt x="3303189" y="140970"/>
                    <a:pt x="3299380" y="123190"/>
                    <a:pt x="3294299" y="106680"/>
                  </a:cubicBezTo>
                  <a:cubicBezTo>
                    <a:pt x="3315889" y="132080"/>
                    <a:pt x="3329860" y="165100"/>
                    <a:pt x="3329860" y="201930"/>
                  </a:cubicBezTo>
                  <a:lnTo>
                    <a:pt x="3329860" y="1862033"/>
                  </a:lnTo>
                  <a:close/>
                </a:path>
              </a:pathLst>
            </a:custGeom>
            <a:solidFill>
              <a:srgbClr val="845E0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781621" y="2571774"/>
            <a:ext cx="8724759" cy="5814234"/>
          </a:xfrm>
          <a:custGeom>
            <a:avLst/>
            <a:gdLst/>
            <a:ahLst/>
            <a:cxnLst/>
            <a:rect r="r" b="b" t="t" l="l"/>
            <a:pathLst>
              <a:path h="5814234" w="8724759">
                <a:moveTo>
                  <a:pt x="0" y="0"/>
                </a:moveTo>
                <a:lnTo>
                  <a:pt x="8724758" y="0"/>
                </a:lnTo>
                <a:lnTo>
                  <a:pt x="8724758" y="5814233"/>
                </a:lnTo>
                <a:lnTo>
                  <a:pt x="0" y="5814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9584" y="8556342"/>
            <a:ext cx="113688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Meu pai, Meu São Paulino Favorito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2648" y="170255"/>
            <a:ext cx="14302704" cy="1241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29"/>
              </a:lnSpc>
              <a:spcBef>
                <a:spcPct val="0"/>
              </a:spcBef>
            </a:pPr>
            <a:r>
              <a:rPr lang="en-US" sz="7306">
                <a:solidFill>
                  <a:srgbClr val="FFFFFF"/>
                </a:solidFill>
                <a:latin typeface="Open Sans Bold"/>
              </a:rPr>
              <a:t>Um agredecimento de um Fan!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30131" y="2280630"/>
            <a:ext cx="9378049" cy="5657874"/>
            <a:chOff x="0" y="0"/>
            <a:chExt cx="2469939" cy="1490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939" cy="1490140"/>
            </a:xfrm>
            <a:custGeom>
              <a:avLst/>
              <a:gdLst/>
              <a:ahLst/>
              <a:cxnLst/>
              <a:rect r="r" b="b" t="t" l="l"/>
              <a:pathLst>
                <a:path h="1490140" w="2469939">
                  <a:moveTo>
                    <a:pt x="42102" y="0"/>
                  </a:moveTo>
                  <a:lnTo>
                    <a:pt x="2427837" y="0"/>
                  </a:lnTo>
                  <a:cubicBezTo>
                    <a:pt x="2451089" y="0"/>
                    <a:pt x="2469939" y="18850"/>
                    <a:pt x="2469939" y="42102"/>
                  </a:cubicBezTo>
                  <a:lnTo>
                    <a:pt x="2469939" y="1448037"/>
                  </a:lnTo>
                  <a:cubicBezTo>
                    <a:pt x="2469939" y="1471290"/>
                    <a:pt x="2451089" y="1490140"/>
                    <a:pt x="2427837" y="1490140"/>
                  </a:cubicBezTo>
                  <a:lnTo>
                    <a:pt x="42102" y="1490140"/>
                  </a:lnTo>
                  <a:cubicBezTo>
                    <a:pt x="18850" y="1490140"/>
                    <a:pt x="0" y="1471290"/>
                    <a:pt x="0" y="1448037"/>
                  </a:cubicBezTo>
                  <a:lnTo>
                    <a:pt x="0" y="42102"/>
                  </a:lnTo>
                  <a:cubicBezTo>
                    <a:pt x="0" y="18850"/>
                    <a:pt x="18850" y="0"/>
                    <a:pt x="42102" y="0"/>
                  </a:cubicBezTo>
                  <a:close/>
                </a:path>
              </a:pathLst>
            </a:custGeom>
            <a:solidFill>
              <a:srgbClr val="845E0A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9939" cy="152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73243" y="2717284"/>
            <a:ext cx="612784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Obrigado pela sua </a:t>
            </a:r>
          </a:p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atenção!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72751" y="5762543"/>
            <a:ext cx="83902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</a:rPr>
              <a:t>Nossa camisa pesa, nossa história brilha!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-2678145" y="-2219222"/>
            <a:ext cx="9282224" cy="9282224"/>
          </a:xfrm>
          <a:custGeom>
            <a:avLst/>
            <a:gdLst/>
            <a:ahLst/>
            <a:cxnLst/>
            <a:rect r="r" b="b" t="t" l="l"/>
            <a:pathLst>
              <a:path h="9282224" w="9282224">
                <a:moveTo>
                  <a:pt x="0" y="0"/>
                </a:moveTo>
                <a:lnTo>
                  <a:pt x="9282224" y="0"/>
                </a:lnTo>
                <a:lnTo>
                  <a:pt x="9282224" y="9282224"/>
                </a:lnTo>
                <a:lnTo>
                  <a:pt x="0" y="928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89612" y="7063002"/>
            <a:ext cx="4740518" cy="4740518"/>
          </a:xfrm>
          <a:custGeom>
            <a:avLst/>
            <a:gdLst/>
            <a:ahLst/>
            <a:cxnLst/>
            <a:rect r="r" b="b" t="t" l="l"/>
            <a:pathLst>
              <a:path h="4740518" w="4740518">
                <a:moveTo>
                  <a:pt x="0" y="0"/>
                </a:moveTo>
                <a:lnTo>
                  <a:pt x="4740519" y="0"/>
                </a:lnTo>
                <a:lnTo>
                  <a:pt x="4740519" y="4740518"/>
                </a:lnTo>
                <a:lnTo>
                  <a:pt x="0" y="4740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DAGGhRPTyTM</dc:identifier>
  <dcterms:modified xsi:type="dcterms:W3CDTF">2011-08-01T06:04:30Z</dcterms:modified>
  <cp:revision>1</cp:revision>
  <dc:title>São Paulo Fan Clube</dc:title>
</cp:coreProperties>
</file>